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3_D2EB2F5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C_A10DCC4C.xml" ContentType="application/vnd.ms-powerpoint.comments+xml"/>
  <Override PartName="/ppt/notesSlides/notesSlide3.xml" ContentType="application/vnd.openxmlformats-officedocument.presentationml.notesSlide+xml"/>
  <Override PartName="/ppt/comments/modernComment_118_4F9ABBA9.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0_D8463CE2.xml" ContentType="application/vnd.ms-powerpoint.comments+xml"/>
  <Override PartName="/ppt/notesSlides/notesSlide6.xml" ContentType="application/vnd.openxmlformats-officedocument.presentationml.notesSlide+xml"/>
  <Override PartName="/ppt/comments/modernComment_135_EC64356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B_FC656655.xml" ContentType="application/vnd.ms-powerpoint.comments+xml"/>
  <Override PartName="/ppt/comments/modernComment_12F_E04D2EC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1_60E20A92.xml" ContentType="application/vnd.ms-powerpoint.comments+xml"/>
  <Override PartName="/ppt/notesSlides/notesSlide12.xml" ContentType="application/vnd.openxmlformats-officedocument.presentationml.notesSlide+xml"/>
  <Override PartName="/ppt/comments/modernComment_115_C0EB051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6_866FB1EC.xml" ContentType="application/vnd.ms-powerpoint.comments+xml"/>
  <Override PartName="/ppt/comments/modernComment_122_B633BC73.xml" ContentType="application/vnd.ms-powerpoint.comments+xml"/>
  <Override PartName="/ppt/notesSlides/notesSlide16.xml" ContentType="application/vnd.openxmlformats-officedocument.presentationml.notesSlide+xml"/>
  <Override PartName="/ppt/comments/modernComment_11C_7787CC25.xml" ContentType="application/vnd.ms-powerpoint.comments+xml"/>
  <Override PartName="/ppt/comments/modernComment_11D_AB4964A5.xml" ContentType="application/vnd.ms-powerpoint.comments+xml"/>
  <Override PartName="/ppt/comments/modernComment_112_F41EA41.xml" ContentType="application/vnd.ms-powerpoint.comments+xml"/>
  <Override PartName="/ppt/comments/modernComment_123_4DA04877.xml" ContentType="application/vnd.ms-powerpoint.comments+xml"/>
  <Override PartName="/ppt/comments/modernComment_124_9375DCF4.xml" ContentType="application/vnd.ms-powerpoint.comments+xml"/>
  <Override PartName="/ppt/comments/modernComment_119_AC77AD73.xml" ContentType="application/vnd.ms-powerpoint.comments+xml"/>
  <Override PartName="/ppt/comments/modernComment_125_96BB7D0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7" r:id="rId5"/>
    <p:sldId id="259" r:id="rId6"/>
    <p:sldId id="266" r:id="rId7"/>
    <p:sldId id="267" r:id="rId8"/>
    <p:sldId id="268" r:id="rId9"/>
    <p:sldId id="280" r:id="rId10"/>
    <p:sldId id="269" r:id="rId11"/>
    <p:sldId id="282" r:id="rId12"/>
    <p:sldId id="288" r:id="rId13"/>
    <p:sldId id="309" r:id="rId14"/>
    <p:sldId id="300" r:id="rId15"/>
    <p:sldId id="275" r:id="rId16"/>
    <p:sldId id="302" r:id="rId17"/>
    <p:sldId id="299" r:id="rId18"/>
    <p:sldId id="303" r:id="rId19"/>
    <p:sldId id="272" r:id="rId20"/>
    <p:sldId id="289" r:id="rId21"/>
    <p:sldId id="276" r:id="rId22"/>
    <p:sldId id="277" r:id="rId23"/>
    <p:sldId id="304" r:id="rId24"/>
    <p:sldId id="307" r:id="rId25"/>
    <p:sldId id="306" r:id="rId26"/>
    <p:sldId id="305" r:id="rId27"/>
    <p:sldId id="294" r:id="rId28"/>
    <p:sldId id="278" r:id="rId29"/>
    <p:sldId id="286" r:id="rId30"/>
    <p:sldId id="290" r:id="rId31"/>
    <p:sldId id="284" r:id="rId32"/>
    <p:sldId id="285" r:id="rId33"/>
    <p:sldId id="297" r:id="rId34"/>
    <p:sldId id="274" r:id="rId35"/>
    <p:sldId id="291" r:id="rId36"/>
    <p:sldId id="292" r:id="rId37"/>
    <p:sldId id="281"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27F85C-7B60-7571-982B-87C5711FE9AB}" name="Michael Swift" initials="MS" userId="S::mmswift@wisc.edu::81230126-173b-4da2-b34b-bd803e145952" providerId="AD"/>
  <p188:author id="{D2DD5987-CFF7-00EC-E316-DE297A276162}" name="SUJAY YADALAM SUDARSHAN" initials="SYS" userId="SUJAY YADALAM SUDARSHAN" providerId="None"/>
  <p188:author id="{0A4E32C2-95C6-29E3-83CB-A23F1EC3E70C}" name="Guest User" initials="GU" userId="S::urn:spo:anon#6c8f08d269fa6ca0ffffcf6547c41fd771c688da959c2f4a611c4c39272c32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9A8"/>
    <a:srgbClr val="C5E0B4"/>
    <a:srgbClr val="F2F2F2"/>
    <a:srgbClr val="F8CBAD"/>
    <a:srgbClr val="BDD7EE"/>
    <a:srgbClr val="D8FCDE"/>
    <a:srgbClr val="FFCCCC"/>
    <a:srgbClr val="C2DEF6"/>
    <a:srgbClr val="FCD360"/>
    <a:srgbClr val="43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EEBD1-95E5-478A-AD18-C0DB59930CBF}" v="483" dt="2022-05-02T03:04:06.026"/>
    <p1510:client id="{6E08D6B1-E2B8-42BF-212E-399E3EFE8AE7}" v="7" dt="2022-05-02T04:24:49.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92085" autoAdjust="0"/>
  </p:normalViewPr>
  <p:slideViewPr>
    <p:cSldViewPr snapToGrid="0" snapToObjects="1">
      <p:cViewPr>
        <p:scale>
          <a:sx n="100" d="100"/>
          <a:sy n="100" d="100"/>
        </p:scale>
        <p:origin x="198"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JAY YADALAM SUDARSHAN" userId="S::yadalamsudar@wisc.edu::efb51b5e-28cd-45a2-a220-d2394948b2b0" providerId="AD" clId="Web-{D9A05071-3AD9-78DC-ECDD-20CEBA625D6D}"/>
    <pc:docChg chg="modSld">
      <pc:chgData name="SUJAY YADALAM SUDARSHAN" userId="S::yadalamsudar@wisc.edu::efb51b5e-28cd-45a2-a220-d2394948b2b0" providerId="AD" clId="Web-{D9A05071-3AD9-78DC-ECDD-20CEBA625D6D}" dt="2022-03-15T04:29:23.617" v="113"/>
      <pc:docMkLst>
        <pc:docMk/>
      </pc:docMkLst>
      <pc:sldChg chg="modCm">
        <pc:chgData name="SUJAY YADALAM SUDARSHAN" userId="S::yadalamsudar@wisc.edu::efb51b5e-28cd-45a2-a220-d2394948b2b0" providerId="AD" clId="Web-{D9A05071-3AD9-78DC-ECDD-20CEBA625D6D}" dt="2022-03-15T04:29:23.617" v="113"/>
        <pc:sldMkLst>
          <pc:docMk/>
          <pc:sldMk cId="3236627732" sldId="277"/>
        </pc:sldMkLst>
      </pc:sldChg>
      <pc:sldChg chg="modSp">
        <pc:chgData name="SUJAY YADALAM SUDARSHAN" userId="S::yadalamsudar@wisc.edu::efb51b5e-28cd-45a2-a220-d2394948b2b0" providerId="AD" clId="Web-{D9A05071-3AD9-78DC-ECDD-20CEBA625D6D}" dt="2022-03-15T04:23:19.509" v="74" actId="14100"/>
        <pc:sldMkLst>
          <pc:docMk/>
          <pc:sldMk cId="3628481762" sldId="288"/>
        </pc:sldMkLst>
        <pc:spChg chg="mod">
          <ac:chgData name="SUJAY YADALAM SUDARSHAN" userId="S::yadalamsudar@wisc.edu::efb51b5e-28cd-45a2-a220-d2394948b2b0" providerId="AD" clId="Web-{D9A05071-3AD9-78DC-ECDD-20CEBA625D6D}" dt="2022-03-15T04:23:19.509" v="74" actId="14100"/>
          <ac:spMkLst>
            <pc:docMk/>
            <pc:sldMk cId="3628481762" sldId="288"/>
            <ac:spMk id="40" creationId="{09D51D68-F557-44F9-8DB1-AEA364515399}"/>
          </ac:spMkLst>
        </pc:spChg>
        <pc:spChg chg="mod">
          <ac:chgData name="SUJAY YADALAM SUDARSHAN" userId="S::yadalamsudar@wisc.edu::efb51b5e-28cd-45a2-a220-d2394948b2b0" providerId="AD" clId="Web-{D9A05071-3AD9-78DC-ECDD-20CEBA625D6D}" dt="2022-03-15T04:21:50.149" v="17" actId="20577"/>
          <ac:spMkLst>
            <pc:docMk/>
            <pc:sldMk cId="3628481762" sldId="288"/>
            <ac:spMk id="48" creationId="{6542928A-2D4B-4526-A900-74502F1B0210}"/>
          </ac:spMkLst>
        </pc:spChg>
      </pc:sldChg>
      <pc:sldChg chg="addSp delSp modSp addAnim modNotes">
        <pc:chgData name="SUJAY YADALAM SUDARSHAN" userId="S::yadalamsudar@wisc.edu::efb51b5e-28cd-45a2-a220-d2394948b2b0" providerId="AD" clId="Web-{D9A05071-3AD9-78DC-ECDD-20CEBA625D6D}" dt="2022-03-15T04:26:34.180" v="112"/>
        <pc:sldMkLst>
          <pc:docMk/>
          <pc:sldMk cId="3965990242" sldId="309"/>
        </pc:sldMkLst>
        <pc:spChg chg="add mod">
          <ac:chgData name="SUJAY YADALAM SUDARSHAN" userId="S::yadalamsudar@wisc.edu::efb51b5e-28cd-45a2-a220-d2394948b2b0" providerId="AD" clId="Web-{D9A05071-3AD9-78DC-ECDD-20CEBA625D6D}" dt="2022-03-15T04:22:46.931" v="73" actId="14100"/>
          <ac:spMkLst>
            <pc:docMk/>
            <pc:sldMk cId="3965990242" sldId="309"/>
            <ac:spMk id="4" creationId="{755F262F-3735-4822-99D0-314B44C5E1B3}"/>
          </ac:spMkLst>
        </pc:spChg>
        <pc:spChg chg="mod">
          <ac:chgData name="SUJAY YADALAM SUDARSHAN" userId="S::yadalamsudar@wisc.edu::efb51b5e-28cd-45a2-a220-d2394948b2b0" providerId="AD" clId="Web-{D9A05071-3AD9-78DC-ECDD-20CEBA625D6D}" dt="2022-03-15T04:26:16.540" v="82" actId="1076"/>
          <ac:spMkLst>
            <pc:docMk/>
            <pc:sldMk cId="3965990242" sldId="309"/>
            <ac:spMk id="6" creationId="{1E035574-7428-4032-94F0-AAC57B8E9B7D}"/>
          </ac:spMkLst>
        </pc:spChg>
        <pc:spChg chg="mod">
          <ac:chgData name="SUJAY YADALAM SUDARSHAN" userId="S::yadalamsudar@wisc.edu::efb51b5e-28cd-45a2-a220-d2394948b2b0" providerId="AD" clId="Web-{D9A05071-3AD9-78DC-ECDD-20CEBA625D6D}" dt="2022-03-15T04:20:50.290" v="0" actId="14100"/>
          <ac:spMkLst>
            <pc:docMk/>
            <pc:sldMk cId="3965990242" sldId="309"/>
            <ac:spMk id="40" creationId="{09D51D68-F557-44F9-8DB1-AEA364515399}"/>
          </ac:spMkLst>
        </pc:spChg>
        <pc:spChg chg="mod">
          <ac:chgData name="SUJAY YADALAM SUDARSHAN" userId="S::yadalamsudar@wisc.edu::efb51b5e-28cd-45a2-a220-d2394948b2b0" providerId="AD" clId="Web-{D9A05071-3AD9-78DC-ECDD-20CEBA625D6D}" dt="2022-03-15T04:21:44.524" v="12" actId="20577"/>
          <ac:spMkLst>
            <pc:docMk/>
            <pc:sldMk cId="3965990242" sldId="309"/>
            <ac:spMk id="51" creationId="{32147DE5-4CA6-45ED-8528-AD2B83FCB52A}"/>
          </ac:spMkLst>
        </pc:spChg>
        <pc:picChg chg="add del mod ord">
          <ac:chgData name="SUJAY YADALAM SUDARSHAN" userId="S::yadalamsudar@wisc.edu::efb51b5e-28cd-45a2-a220-d2394948b2b0" providerId="AD" clId="Web-{D9A05071-3AD9-78DC-ECDD-20CEBA625D6D}" dt="2022-03-15T04:25:59.243" v="75"/>
          <ac:picMkLst>
            <pc:docMk/>
            <pc:sldMk cId="3965990242" sldId="309"/>
            <ac:picMk id="3" creationId="{8F7DFE0A-D832-42DF-8BCD-6EC78E59B41C}"/>
          </ac:picMkLst>
        </pc:picChg>
        <pc:picChg chg="add mod ord">
          <ac:chgData name="SUJAY YADALAM SUDARSHAN" userId="S::yadalamsudar@wisc.edu::efb51b5e-28cd-45a2-a220-d2394948b2b0" providerId="AD" clId="Web-{D9A05071-3AD9-78DC-ECDD-20CEBA625D6D}" dt="2022-03-15T04:26:13.946" v="81" actId="1076"/>
          <ac:picMkLst>
            <pc:docMk/>
            <pc:sldMk cId="3965990242" sldId="309"/>
            <ac:picMk id="5" creationId="{D64C7BF7-9538-4BF0-9237-BAC0990DBFB7}"/>
          </ac:picMkLst>
        </pc:picChg>
        <pc:picChg chg="del">
          <ac:chgData name="SUJAY YADALAM SUDARSHAN" userId="S::yadalamsudar@wisc.edu::efb51b5e-28cd-45a2-a220-d2394948b2b0" providerId="AD" clId="Web-{D9A05071-3AD9-78DC-ECDD-20CEBA625D6D}" dt="2022-03-15T04:20:53.540" v="1"/>
          <ac:picMkLst>
            <pc:docMk/>
            <pc:sldMk cId="3965990242" sldId="309"/>
            <ac:picMk id="46" creationId="{3D36C9F8-24D5-49EB-90DF-65D0D7A08460}"/>
          </ac:picMkLst>
        </pc:picChg>
      </pc:sldChg>
    </pc:docChg>
  </pc:docChgLst>
  <pc:docChgLst>
    <pc:chgData name="SUJAY YADALAM SUDARSHAN" userId="efb51b5e-28cd-45a2-a220-d2394948b2b0" providerId="ADAL" clId="{99A58A0A-7DE4-4010-BC4A-AD0B9338C887}"/>
    <pc:docChg chg="undo custSel addSld delSld modSld sldOrd modMainMaster">
      <pc:chgData name="SUJAY YADALAM SUDARSHAN" userId="efb51b5e-28cd-45a2-a220-d2394948b2b0" providerId="ADAL" clId="{99A58A0A-7DE4-4010-BC4A-AD0B9338C887}" dt="2022-04-09T08:50:03.226" v="19720" actId="1076"/>
      <pc:docMkLst>
        <pc:docMk/>
      </pc:docMkLst>
      <pc:sldChg chg="modSp mod modAnim modCm">
        <pc:chgData name="SUJAY YADALAM SUDARSHAN" userId="efb51b5e-28cd-45a2-a220-d2394948b2b0" providerId="ADAL" clId="{99A58A0A-7DE4-4010-BC4A-AD0B9338C887}" dt="2022-03-14T23:31:36.701" v="18060" actId="6549"/>
        <pc:sldMkLst>
          <pc:docMk/>
          <pc:sldMk cId="3538628442" sldId="259"/>
        </pc:sldMkLst>
        <pc:spChg chg="mod">
          <ac:chgData name="SUJAY YADALAM SUDARSHAN" userId="efb51b5e-28cd-45a2-a220-d2394948b2b0" providerId="ADAL" clId="{99A58A0A-7DE4-4010-BC4A-AD0B9338C887}" dt="2022-03-14T23:31:36.701" v="18060" actId="6549"/>
          <ac:spMkLst>
            <pc:docMk/>
            <pc:sldMk cId="3538628442" sldId="259"/>
            <ac:spMk id="3" creationId="{F756CC8D-7786-364A-9D31-6F83D079164C}"/>
          </ac:spMkLst>
        </pc:spChg>
      </pc:sldChg>
      <pc:sldChg chg="addSp delSp modSp mod ord modAnim">
        <pc:chgData name="SUJAY YADALAM SUDARSHAN" userId="efb51b5e-28cd-45a2-a220-d2394948b2b0" providerId="ADAL" clId="{99A58A0A-7DE4-4010-BC4A-AD0B9338C887}" dt="2022-04-08T20:38:52.527" v="19176"/>
        <pc:sldMkLst>
          <pc:docMk/>
          <pc:sldMk cId="2731136808" sldId="267"/>
        </pc:sldMkLst>
        <pc:spChg chg="del">
          <ac:chgData name="SUJAY YADALAM SUDARSHAN" userId="efb51b5e-28cd-45a2-a220-d2394948b2b0" providerId="ADAL" clId="{99A58A0A-7DE4-4010-BC4A-AD0B9338C887}" dt="2022-03-11T04:57:44.772" v="0"/>
          <ac:spMkLst>
            <pc:docMk/>
            <pc:sldMk cId="2731136808" sldId="267"/>
            <ac:spMk id="3" creationId="{C01392F0-1A1A-43E5-99E8-919F07C085C0}"/>
          </ac:spMkLst>
        </pc:spChg>
        <pc:spChg chg="add mod">
          <ac:chgData name="SUJAY YADALAM SUDARSHAN" userId="efb51b5e-28cd-45a2-a220-d2394948b2b0" providerId="ADAL" clId="{99A58A0A-7DE4-4010-BC4A-AD0B9338C887}" dt="2022-03-11T05:11:05.182" v="361" actId="207"/>
          <ac:spMkLst>
            <pc:docMk/>
            <pc:sldMk cId="2731136808" sldId="267"/>
            <ac:spMk id="4" creationId="{565D3362-E0E1-42A0-9C93-D6E031F94FEA}"/>
          </ac:spMkLst>
        </pc:spChg>
        <pc:spChg chg="add mod">
          <ac:chgData name="SUJAY YADALAM SUDARSHAN" userId="efb51b5e-28cd-45a2-a220-d2394948b2b0" providerId="ADAL" clId="{99A58A0A-7DE4-4010-BC4A-AD0B9338C887}" dt="2022-03-11T05:06:04.957" v="342" actId="1076"/>
          <ac:spMkLst>
            <pc:docMk/>
            <pc:sldMk cId="2731136808" sldId="267"/>
            <ac:spMk id="5" creationId="{C776E48E-BD4A-4FF7-A3AD-DFC4C3450BFB}"/>
          </ac:spMkLst>
        </pc:spChg>
        <pc:spChg chg="add mod">
          <ac:chgData name="SUJAY YADALAM SUDARSHAN" userId="efb51b5e-28cd-45a2-a220-d2394948b2b0" providerId="ADAL" clId="{99A58A0A-7DE4-4010-BC4A-AD0B9338C887}" dt="2022-03-11T05:11:05.182" v="361" actId="207"/>
          <ac:spMkLst>
            <pc:docMk/>
            <pc:sldMk cId="2731136808" sldId="267"/>
            <ac:spMk id="6" creationId="{4DBE95C4-E933-45AA-8EB5-4E273881965C}"/>
          </ac:spMkLst>
        </pc:spChg>
        <pc:spChg chg="add mod">
          <ac:chgData name="SUJAY YADALAM SUDARSHAN" userId="efb51b5e-28cd-45a2-a220-d2394948b2b0" providerId="ADAL" clId="{99A58A0A-7DE4-4010-BC4A-AD0B9338C887}" dt="2022-03-11T05:11:05.182" v="361" actId="207"/>
          <ac:spMkLst>
            <pc:docMk/>
            <pc:sldMk cId="2731136808" sldId="267"/>
            <ac:spMk id="7" creationId="{B1EC0413-02C1-463B-B0C4-D63963956BEF}"/>
          </ac:spMkLst>
        </pc:spChg>
        <pc:spChg chg="add mod">
          <ac:chgData name="SUJAY YADALAM SUDARSHAN" userId="efb51b5e-28cd-45a2-a220-d2394948b2b0" providerId="ADAL" clId="{99A58A0A-7DE4-4010-BC4A-AD0B9338C887}" dt="2022-03-11T05:11:05.182" v="361" actId="207"/>
          <ac:spMkLst>
            <pc:docMk/>
            <pc:sldMk cId="2731136808" sldId="267"/>
            <ac:spMk id="8" creationId="{284186F8-D794-4ED8-829C-4E325EC3AEA3}"/>
          </ac:spMkLst>
        </pc:spChg>
        <pc:spChg chg="add del mod">
          <ac:chgData name="SUJAY YADALAM SUDARSHAN" userId="efb51b5e-28cd-45a2-a220-d2394948b2b0" providerId="ADAL" clId="{99A58A0A-7DE4-4010-BC4A-AD0B9338C887}" dt="2022-03-11T05:01:20.241" v="162" actId="478"/>
          <ac:spMkLst>
            <pc:docMk/>
            <pc:sldMk cId="2731136808" sldId="267"/>
            <ac:spMk id="9" creationId="{D5F66F01-E856-4E52-BA73-56B0FBE5A153}"/>
          </ac:spMkLst>
        </pc:spChg>
        <pc:spChg chg="add mod">
          <ac:chgData name="SUJAY YADALAM SUDARSHAN" userId="efb51b5e-28cd-45a2-a220-d2394948b2b0" providerId="ADAL" clId="{99A58A0A-7DE4-4010-BC4A-AD0B9338C887}" dt="2022-03-11T05:11:05.182" v="361" actId="207"/>
          <ac:spMkLst>
            <pc:docMk/>
            <pc:sldMk cId="2731136808" sldId="267"/>
            <ac:spMk id="10" creationId="{3E43D756-63B8-4956-82B8-962C8E02BCE0}"/>
          </ac:spMkLst>
        </pc:spChg>
        <pc:spChg chg="add mod">
          <ac:chgData name="SUJAY YADALAM SUDARSHAN" userId="efb51b5e-28cd-45a2-a220-d2394948b2b0" providerId="ADAL" clId="{99A58A0A-7DE4-4010-BC4A-AD0B9338C887}" dt="2022-03-11T05:11:05.182" v="361" actId="207"/>
          <ac:spMkLst>
            <pc:docMk/>
            <pc:sldMk cId="2731136808" sldId="267"/>
            <ac:spMk id="11" creationId="{AEF4BAE3-F7FA-4782-84A6-2A9B346E65B4}"/>
          </ac:spMkLst>
        </pc:spChg>
        <pc:spChg chg="add mod">
          <ac:chgData name="SUJAY YADALAM SUDARSHAN" userId="efb51b5e-28cd-45a2-a220-d2394948b2b0" providerId="ADAL" clId="{99A58A0A-7DE4-4010-BC4A-AD0B9338C887}" dt="2022-03-11T01:34:18.291" v="1485" actId="208"/>
          <ac:spMkLst>
            <pc:docMk/>
            <pc:sldMk cId="2731136808" sldId="267"/>
            <ac:spMk id="12" creationId="{3465E108-98A0-4B48-AB84-69B182DEEBC2}"/>
          </ac:spMkLst>
        </pc:spChg>
        <pc:spChg chg="add mod">
          <ac:chgData name="SUJAY YADALAM SUDARSHAN" userId="efb51b5e-28cd-45a2-a220-d2394948b2b0" providerId="ADAL" clId="{99A58A0A-7DE4-4010-BC4A-AD0B9338C887}" dt="2022-04-08T20:38:34.431" v="19170" actId="14100"/>
          <ac:spMkLst>
            <pc:docMk/>
            <pc:sldMk cId="2731136808" sldId="267"/>
            <ac:spMk id="13" creationId="{6354299B-2369-4BE7-84AD-8BC084367E0C}"/>
          </ac:spMkLst>
        </pc:spChg>
        <pc:spChg chg="add mod">
          <ac:chgData name="SUJAY YADALAM SUDARSHAN" userId="efb51b5e-28cd-45a2-a220-d2394948b2b0" providerId="ADAL" clId="{99A58A0A-7DE4-4010-BC4A-AD0B9338C887}" dt="2022-04-08T20:38:44.072" v="19174" actId="14100"/>
          <ac:spMkLst>
            <pc:docMk/>
            <pc:sldMk cId="2731136808" sldId="267"/>
            <ac:spMk id="15" creationId="{EB6E2FFC-CAC7-469C-B490-74F409B4C4CD}"/>
          </ac:spMkLst>
        </pc:spChg>
        <pc:picChg chg="add mod">
          <ac:chgData name="SUJAY YADALAM SUDARSHAN" userId="efb51b5e-28cd-45a2-a220-d2394948b2b0" providerId="ADAL" clId="{99A58A0A-7DE4-4010-BC4A-AD0B9338C887}" dt="2022-03-11T05:06:07.253" v="343" actId="1076"/>
          <ac:picMkLst>
            <pc:docMk/>
            <pc:sldMk cId="2731136808" sldId="267"/>
            <ac:picMk id="1026" creationId="{CC67FFBD-D346-416B-A80F-F2153F1FA93B}"/>
          </ac:picMkLst>
        </pc:picChg>
        <pc:cxnChg chg="add del mod">
          <ac:chgData name="SUJAY YADALAM SUDARSHAN" userId="efb51b5e-28cd-45a2-a220-d2394948b2b0" providerId="ADAL" clId="{99A58A0A-7DE4-4010-BC4A-AD0B9338C887}" dt="2022-04-08T20:37:58.927" v="19158" actId="478"/>
          <ac:cxnSpMkLst>
            <pc:docMk/>
            <pc:sldMk cId="2731136808" sldId="267"/>
            <ac:cxnSpMk id="9" creationId="{D50E0F59-E30A-4F9E-A163-D9A499D99DE8}"/>
          </ac:cxnSpMkLst>
        </pc:cxnChg>
      </pc:sldChg>
      <pc:sldChg chg="addSp delSp modSp mod delAnim modAnim modCm modNotesTx">
        <pc:chgData name="SUJAY YADALAM SUDARSHAN" userId="efb51b5e-28cd-45a2-a220-d2394948b2b0" providerId="ADAL" clId="{99A58A0A-7DE4-4010-BC4A-AD0B9338C887}" dt="2022-04-08T20:44:08.427" v="19221" actId="207"/>
        <pc:sldMkLst>
          <pc:docMk/>
          <pc:sldMk cId="2702036044" sldId="268"/>
        </pc:sldMkLst>
        <pc:spChg chg="mod">
          <ac:chgData name="SUJAY YADALAM SUDARSHAN" userId="efb51b5e-28cd-45a2-a220-d2394948b2b0" providerId="ADAL" clId="{99A58A0A-7DE4-4010-BC4A-AD0B9338C887}" dt="2022-03-11T05:11:44.174" v="395" actId="20577"/>
          <ac:spMkLst>
            <pc:docMk/>
            <pc:sldMk cId="2702036044" sldId="268"/>
            <ac:spMk id="2" creationId="{DC733A50-2267-421D-9B2C-D5FACEAA17EC}"/>
          </ac:spMkLst>
        </pc:spChg>
        <pc:spChg chg="mod">
          <ac:chgData name="SUJAY YADALAM SUDARSHAN" userId="efb51b5e-28cd-45a2-a220-d2394948b2b0" providerId="ADAL" clId="{99A58A0A-7DE4-4010-BC4A-AD0B9338C887}" dt="2022-04-08T20:39:28.785" v="19180" actId="6549"/>
          <ac:spMkLst>
            <pc:docMk/>
            <pc:sldMk cId="2702036044" sldId="268"/>
            <ac:spMk id="3" creationId="{657B8277-1C42-41E6-B6F8-4CC982D640C0}"/>
          </ac:spMkLst>
        </pc:spChg>
        <pc:spChg chg="add mod">
          <ac:chgData name="SUJAY YADALAM SUDARSHAN" userId="efb51b5e-28cd-45a2-a220-d2394948b2b0" providerId="ADAL" clId="{99A58A0A-7DE4-4010-BC4A-AD0B9338C887}" dt="2022-03-14T15:17:12.771" v="10915" actId="1076"/>
          <ac:spMkLst>
            <pc:docMk/>
            <pc:sldMk cId="2702036044" sldId="268"/>
            <ac:spMk id="4" creationId="{0642BE73-73CE-4405-858A-D0C96E9AD242}"/>
          </ac:spMkLst>
        </pc:spChg>
        <pc:spChg chg="add mod">
          <ac:chgData name="SUJAY YADALAM SUDARSHAN" userId="efb51b5e-28cd-45a2-a220-d2394948b2b0" providerId="ADAL" clId="{99A58A0A-7DE4-4010-BC4A-AD0B9338C887}" dt="2022-03-15T00:43:44.994" v="15622" actId="20577"/>
          <ac:spMkLst>
            <pc:docMk/>
            <pc:sldMk cId="2702036044" sldId="268"/>
            <ac:spMk id="5" creationId="{A9360C2E-F1C3-427E-9996-AAAE5A2D750F}"/>
          </ac:spMkLst>
        </pc:spChg>
        <pc:spChg chg="add del mod">
          <ac:chgData name="SUJAY YADALAM SUDARSHAN" userId="efb51b5e-28cd-45a2-a220-d2394948b2b0" providerId="ADAL" clId="{99A58A0A-7DE4-4010-BC4A-AD0B9338C887}" dt="2022-03-11T01:12:56.560" v="905" actId="478"/>
          <ac:spMkLst>
            <pc:docMk/>
            <pc:sldMk cId="2702036044" sldId="268"/>
            <ac:spMk id="6" creationId="{3E9D8A3E-26E5-4033-82D7-3A9ABA93452A}"/>
          </ac:spMkLst>
        </pc:spChg>
        <pc:spChg chg="add mod">
          <ac:chgData name="SUJAY YADALAM SUDARSHAN" userId="efb51b5e-28cd-45a2-a220-d2394948b2b0" providerId="ADAL" clId="{99A58A0A-7DE4-4010-BC4A-AD0B9338C887}" dt="2022-03-14T23:33:05.946" v="18109" actId="1076"/>
          <ac:spMkLst>
            <pc:docMk/>
            <pc:sldMk cId="2702036044" sldId="268"/>
            <ac:spMk id="6" creationId="{F733D84A-DC64-421D-A485-657E85576B19}"/>
          </ac:spMkLst>
        </pc:spChg>
        <pc:spChg chg="add del mod">
          <ac:chgData name="SUJAY YADALAM SUDARSHAN" userId="efb51b5e-28cd-45a2-a220-d2394948b2b0" providerId="ADAL" clId="{99A58A0A-7DE4-4010-BC4A-AD0B9338C887}" dt="2022-03-11T05:15:57.758" v="481" actId="478"/>
          <ac:spMkLst>
            <pc:docMk/>
            <pc:sldMk cId="2702036044" sldId="268"/>
            <ac:spMk id="7" creationId="{CB805BA9-3543-4D65-BC95-5D7EC60A139C}"/>
          </ac:spMkLst>
        </pc:spChg>
        <pc:spChg chg="add del mod ord">
          <ac:chgData name="SUJAY YADALAM SUDARSHAN" userId="efb51b5e-28cd-45a2-a220-d2394948b2b0" providerId="ADAL" clId="{99A58A0A-7DE4-4010-BC4A-AD0B9338C887}" dt="2022-03-14T15:16:43.100" v="10907" actId="478"/>
          <ac:spMkLst>
            <pc:docMk/>
            <pc:sldMk cId="2702036044" sldId="268"/>
            <ac:spMk id="10" creationId="{B013A4A5-9489-4822-B5C7-A93F7E3DBDFE}"/>
          </ac:spMkLst>
        </pc:spChg>
        <pc:spChg chg="add del mod">
          <ac:chgData name="SUJAY YADALAM SUDARSHAN" userId="efb51b5e-28cd-45a2-a220-d2394948b2b0" providerId="ADAL" clId="{99A58A0A-7DE4-4010-BC4A-AD0B9338C887}" dt="2022-03-14T15:16:44.078" v="10908" actId="478"/>
          <ac:spMkLst>
            <pc:docMk/>
            <pc:sldMk cId="2702036044" sldId="268"/>
            <ac:spMk id="11" creationId="{106E7D5A-E8BA-430B-A573-384FB153ADDB}"/>
          </ac:spMkLst>
        </pc:spChg>
        <pc:spChg chg="add del mod">
          <ac:chgData name="SUJAY YADALAM SUDARSHAN" userId="efb51b5e-28cd-45a2-a220-d2394948b2b0" providerId="ADAL" clId="{99A58A0A-7DE4-4010-BC4A-AD0B9338C887}" dt="2022-03-14T15:16:45.780" v="10909" actId="478"/>
          <ac:spMkLst>
            <pc:docMk/>
            <pc:sldMk cId="2702036044" sldId="268"/>
            <ac:spMk id="12" creationId="{4FF7AC90-DF84-4461-B044-0B868145EE11}"/>
          </ac:spMkLst>
        </pc:spChg>
        <pc:spChg chg="add del mod">
          <ac:chgData name="SUJAY YADALAM SUDARSHAN" userId="efb51b5e-28cd-45a2-a220-d2394948b2b0" providerId="ADAL" clId="{99A58A0A-7DE4-4010-BC4A-AD0B9338C887}" dt="2022-03-11T01:21:50.523" v="1234" actId="478"/>
          <ac:spMkLst>
            <pc:docMk/>
            <pc:sldMk cId="2702036044" sldId="268"/>
            <ac:spMk id="13" creationId="{9F965722-F74F-4A1D-BBA8-043C6D6E91DD}"/>
          </ac:spMkLst>
        </pc:spChg>
        <pc:spChg chg="add mod">
          <ac:chgData name="SUJAY YADALAM SUDARSHAN" userId="efb51b5e-28cd-45a2-a220-d2394948b2b0" providerId="ADAL" clId="{99A58A0A-7DE4-4010-BC4A-AD0B9338C887}" dt="2022-03-11T20:29:36.662" v="6000" actId="1076"/>
          <ac:spMkLst>
            <pc:docMk/>
            <pc:sldMk cId="2702036044" sldId="268"/>
            <ac:spMk id="14" creationId="{01919B02-53A7-4B6E-B770-319D9EF65589}"/>
          </ac:spMkLst>
        </pc:spChg>
        <pc:spChg chg="add mod">
          <ac:chgData name="SUJAY YADALAM SUDARSHAN" userId="efb51b5e-28cd-45a2-a220-d2394948b2b0" providerId="ADAL" clId="{99A58A0A-7DE4-4010-BC4A-AD0B9338C887}" dt="2022-03-14T15:18:54.423" v="10941" actId="20577"/>
          <ac:spMkLst>
            <pc:docMk/>
            <pc:sldMk cId="2702036044" sldId="268"/>
            <ac:spMk id="17" creationId="{731772B1-FB40-4D3C-897E-7EB3618EFCE1}"/>
          </ac:spMkLst>
        </pc:spChg>
        <pc:spChg chg="add del mod">
          <ac:chgData name="SUJAY YADALAM SUDARSHAN" userId="efb51b5e-28cd-45a2-a220-d2394948b2b0" providerId="ADAL" clId="{99A58A0A-7DE4-4010-BC4A-AD0B9338C887}" dt="2022-03-14T23:33:01.608" v="18107" actId="478"/>
          <ac:spMkLst>
            <pc:docMk/>
            <pc:sldMk cId="2702036044" sldId="268"/>
            <ac:spMk id="18" creationId="{2F41F074-33D9-4D62-9A35-B0526CCCF631}"/>
          </ac:spMkLst>
        </pc:spChg>
        <pc:spChg chg="add del mod">
          <ac:chgData name="SUJAY YADALAM SUDARSHAN" userId="efb51b5e-28cd-45a2-a220-d2394948b2b0" providerId="ADAL" clId="{99A58A0A-7DE4-4010-BC4A-AD0B9338C887}" dt="2022-03-11T15:46:28.409" v="2461" actId="478"/>
          <ac:spMkLst>
            <pc:docMk/>
            <pc:sldMk cId="2702036044" sldId="268"/>
            <ac:spMk id="19" creationId="{D3511442-6AFA-454B-A9F3-C6490D010223}"/>
          </ac:spMkLst>
        </pc:spChg>
        <pc:spChg chg="add del mod">
          <ac:chgData name="SUJAY YADALAM SUDARSHAN" userId="efb51b5e-28cd-45a2-a220-d2394948b2b0" providerId="ADAL" clId="{99A58A0A-7DE4-4010-BC4A-AD0B9338C887}" dt="2022-03-11T15:47:10.279" v="2473"/>
          <ac:spMkLst>
            <pc:docMk/>
            <pc:sldMk cId="2702036044" sldId="268"/>
            <ac:spMk id="21" creationId="{1E78D003-F3C3-4717-ABCA-DA964F9D2459}"/>
          </ac:spMkLst>
        </pc:spChg>
        <pc:spChg chg="add mod">
          <ac:chgData name="SUJAY YADALAM SUDARSHAN" userId="efb51b5e-28cd-45a2-a220-d2394948b2b0" providerId="ADAL" clId="{99A58A0A-7DE4-4010-BC4A-AD0B9338C887}" dt="2022-04-08T20:40:14.826" v="19194" actId="6549"/>
          <ac:spMkLst>
            <pc:docMk/>
            <pc:sldMk cId="2702036044" sldId="268"/>
            <ac:spMk id="22" creationId="{3EAA1D83-7DB6-4BA7-901B-D256E5032D82}"/>
          </ac:spMkLst>
        </pc:spChg>
        <pc:spChg chg="mod">
          <ac:chgData name="SUJAY YADALAM SUDARSHAN" userId="efb51b5e-28cd-45a2-a220-d2394948b2b0" providerId="ADAL" clId="{99A58A0A-7DE4-4010-BC4A-AD0B9338C887}" dt="2022-04-08T20:44:08.427" v="19221" actId="207"/>
          <ac:spMkLst>
            <pc:docMk/>
            <pc:sldMk cId="2702036044" sldId="268"/>
            <ac:spMk id="23" creationId="{B962F59F-EF9A-4C69-9A85-FD46157F277D}"/>
          </ac:spMkLst>
        </pc:spChg>
        <pc:spChg chg="mod topLvl">
          <ac:chgData name="SUJAY YADALAM SUDARSHAN" userId="efb51b5e-28cd-45a2-a220-d2394948b2b0" providerId="ADAL" clId="{99A58A0A-7DE4-4010-BC4A-AD0B9338C887}" dt="2022-03-11T20:30:30.714" v="6006" actId="164"/>
          <ac:spMkLst>
            <pc:docMk/>
            <pc:sldMk cId="2702036044" sldId="268"/>
            <ac:spMk id="24" creationId="{1CFA6090-0C25-4564-9F36-F96A6F0B5F5F}"/>
          </ac:spMkLst>
        </pc:spChg>
        <pc:spChg chg="del mod">
          <ac:chgData name="SUJAY YADALAM SUDARSHAN" userId="efb51b5e-28cd-45a2-a220-d2394948b2b0" providerId="ADAL" clId="{99A58A0A-7DE4-4010-BC4A-AD0B9338C887}" dt="2022-03-11T20:26:55.153" v="5914" actId="478"/>
          <ac:spMkLst>
            <pc:docMk/>
            <pc:sldMk cId="2702036044" sldId="268"/>
            <ac:spMk id="25" creationId="{A8A8B04E-AA7F-4703-A4AC-D1B973AB01DB}"/>
          </ac:spMkLst>
        </pc:spChg>
        <pc:spChg chg="mod">
          <ac:chgData name="SUJAY YADALAM SUDARSHAN" userId="efb51b5e-28cd-45a2-a220-d2394948b2b0" providerId="ADAL" clId="{99A58A0A-7DE4-4010-BC4A-AD0B9338C887}" dt="2022-03-15T03:37:22.001" v="18607" actId="207"/>
          <ac:spMkLst>
            <pc:docMk/>
            <pc:sldMk cId="2702036044" sldId="268"/>
            <ac:spMk id="26" creationId="{19F9BED5-9115-4D55-8B9C-12243638959E}"/>
          </ac:spMkLst>
        </pc:spChg>
        <pc:spChg chg="del mod topLvl">
          <ac:chgData name="SUJAY YADALAM SUDARSHAN" userId="efb51b5e-28cd-45a2-a220-d2394948b2b0" providerId="ADAL" clId="{99A58A0A-7DE4-4010-BC4A-AD0B9338C887}" dt="2022-03-11T20:27:12.735" v="5919" actId="478"/>
          <ac:spMkLst>
            <pc:docMk/>
            <pc:sldMk cId="2702036044" sldId="268"/>
            <ac:spMk id="26" creationId="{6B53AFA6-F6A0-4513-9CA3-679C6CD1034D}"/>
          </ac:spMkLst>
        </pc:spChg>
        <pc:spChg chg="add mod topLvl">
          <ac:chgData name="SUJAY YADALAM SUDARSHAN" userId="efb51b5e-28cd-45a2-a220-d2394948b2b0" providerId="ADAL" clId="{99A58A0A-7DE4-4010-BC4A-AD0B9338C887}" dt="2022-03-14T15:19:19.370" v="10943" actId="20577"/>
          <ac:spMkLst>
            <pc:docMk/>
            <pc:sldMk cId="2702036044" sldId="268"/>
            <ac:spMk id="27" creationId="{8763EA70-4EE9-43FA-87C4-0577EFB1B259}"/>
          </ac:spMkLst>
        </pc:spChg>
        <pc:spChg chg="add mod topLvl">
          <ac:chgData name="SUJAY YADALAM SUDARSHAN" userId="efb51b5e-28cd-45a2-a220-d2394948b2b0" providerId="ADAL" clId="{99A58A0A-7DE4-4010-BC4A-AD0B9338C887}" dt="2022-03-11T20:30:30.714" v="6006" actId="164"/>
          <ac:spMkLst>
            <pc:docMk/>
            <pc:sldMk cId="2702036044" sldId="268"/>
            <ac:spMk id="28" creationId="{CC9C81F7-D319-43E9-997B-29FCDF637A29}"/>
          </ac:spMkLst>
        </pc:spChg>
        <pc:spChg chg="mod">
          <ac:chgData name="SUJAY YADALAM SUDARSHAN" userId="efb51b5e-28cd-45a2-a220-d2394948b2b0" providerId="ADAL" clId="{99A58A0A-7DE4-4010-BC4A-AD0B9338C887}" dt="2022-03-14T15:16:52.298" v="10911" actId="1076"/>
          <ac:spMkLst>
            <pc:docMk/>
            <pc:sldMk cId="2702036044" sldId="268"/>
            <ac:spMk id="29" creationId="{5A858BAE-E5C2-49C5-8E2B-E405D5EBFC9B}"/>
          </ac:spMkLst>
        </pc:spChg>
        <pc:spChg chg="mod">
          <ac:chgData name="SUJAY YADALAM SUDARSHAN" userId="efb51b5e-28cd-45a2-a220-d2394948b2b0" providerId="ADAL" clId="{99A58A0A-7DE4-4010-BC4A-AD0B9338C887}" dt="2022-03-14T15:16:52.298" v="10911" actId="1076"/>
          <ac:spMkLst>
            <pc:docMk/>
            <pc:sldMk cId="2702036044" sldId="268"/>
            <ac:spMk id="32" creationId="{9D3D0A73-DA7F-413D-9370-55185D2559F0}"/>
          </ac:spMkLst>
        </pc:spChg>
        <pc:spChg chg="add del mod">
          <ac:chgData name="SUJAY YADALAM SUDARSHAN" userId="efb51b5e-28cd-45a2-a220-d2394948b2b0" providerId="ADAL" clId="{99A58A0A-7DE4-4010-BC4A-AD0B9338C887}" dt="2022-03-11T20:31:45.991" v="6061"/>
          <ac:spMkLst>
            <pc:docMk/>
            <pc:sldMk cId="2702036044" sldId="268"/>
            <ac:spMk id="32" creationId="{FCD0BEE7-3908-441A-B964-9627435D3B4E}"/>
          </ac:spMkLst>
        </pc:spChg>
        <pc:spChg chg="mod">
          <ac:chgData name="SUJAY YADALAM SUDARSHAN" userId="efb51b5e-28cd-45a2-a220-d2394948b2b0" providerId="ADAL" clId="{99A58A0A-7DE4-4010-BC4A-AD0B9338C887}" dt="2022-03-14T15:16:52.298" v="10911" actId="1076"/>
          <ac:spMkLst>
            <pc:docMk/>
            <pc:sldMk cId="2702036044" sldId="268"/>
            <ac:spMk id="33" creationId="{960DE06A-4CDE-4385-A346-637DBD1F4ED9}"/>
          </ac:spMkLst>
        </pc:spChg>
        <pc:spChg chg="add del mod">
          <ac:chgData name="SUJAY YADALAM SUDARSHAN" userId="efb51b5e-28cd-45a2-a220-d2394948b2b0" providerId="ADAL" clId="{99A58A0A-7DE4-4010-BC4A-AD0B9338C887}" dt="2022-03-11T20:31:45.991" v="6061"/>
          <ac:spMkLst>
            <pc:docMk/>
            <pc:sldMk cId="2702036044" sldId="268"/>
            <ac:spMk id="33" creationId="{FD02C4A6-B603-480B-AAC7-44316EF60EC8}"/>
          </ac:spMkLst>
        </pc:spChg>
        <pc:spChg chg="mod">
          <ac:chgData name="SUJAY YADALAM SUDARSHAN" userId="efb51b5e-28cd-45a2-a220-d2394948b2b0" providerId="ADAL" clId="{99A58A0A-7DE4-4010-BC4A-AD0B9338C887}" dt="2022-03-15T03:37:19.881" v="18606" actId="207"/>
          <ac:spMkLst>
            <pc:docMk/>
            <pc:sldMk cId="2702036044" sldId="268"/>
            <ac:spMk id="34" creationId="{1DC710F3-9BF8-41E5-9A57-21802C3FE17D}"/>
          </ac:spMkLst>
        </pc:spChg>
        <pc:spChg chg="add del mod">
          <ac:chgData name="SUJAY YADALAM SUDARSHAN" userId="efb51b5e-28cd-45a2-a220-d2394948b2b0" providerId="ADAL" clId="{99A58A0A-7DE4-4010-BC4A-AD0B9338C887}" dt="2022-03-11T20:31:45.991" v="6061"/>
          <ac:spMkLst>
            <pc:docMk/>
            <pc:sldMk cId="2702036044" sldId="268"/>
            <ac:spMk id="34" creationId="{C3F1182C-514B-40A0-8E72-A4D371987D5A}"/>
          </ac:spMkLst>
        </pc:spChg>
        <pc:spChg chg="mod">
          <ac:chgData name="SUJAY YADALAM SUDARSHAN" userId="efb51b5e-28cd-45a2-a220-d2394948b2b0" providerId="ADAL" clId="{99A58A0A-7DE4-4010-BC4A-AD0B9338C887}" dt="2022-03-14T15:16:52.298" v="10911" actId="1076"/>
          <ac:spMkLst>
            <pc:docMk/>
            <pc:sldMk cId="2702036044" sldId="268"/>
            <ac:spMk id="35" creationId="{61936851-2B50-4334-98FD-42F0C4A21858}"/>
          </ac:spMkLst>
        </pc:spChg>
        <pc:spChg chg="add mod">
          <ac:chgData name="SUJAY YADALAM SUDARSHAN" userId="efb51b5e-28cd-45a2-a220-d2394948b2b0" providerId="ADAL" clId="{99A58A0A-7DE4-4010-BC4A-AD0B9338C887}" dt="2022-03-15T00:42:14.538" v="15601" actId="1076"/>
          <ac:spMkLst>
            <pc:docMk/>
            <pc:sldMk cId="2702036044" sldId="268"/>
            <ac:spMk id="36" creationId="{9CD3239E-7276-43B6-9C29-D23A3A16206A}"/>
          </ac:spMkLst>
        </pc:spChg>
        <pc:grpChg chg="add mod">
          <ac:chgData name="SUJAY YADALAM SUDARSHAN" userId="efb51b5e-28cd-45a2-a220-d2394948b2b0" providerId="ADAL" clId="{99A58A0A-7DE4-4010-BC4A-AD0B9338C887}" dt="2022-03-14T15:16:59.709" v="10913" actId="167"/>
          <ac:grpSpMkLst>
            <pc:docMk/>
            <pc:sldMk cId="2702036044" sldId="268"/>
            <ac:grpSpMk id="21" creationId="{6DDB5D64-B4FF-4DF9-A3C0-D5B45222C53E}"/>
          </ac:grpSpMkLst>
        </pc:grpChg>
        <pc:grpChg chg="add del mod">
          <ac:chgData name="SUJAY YADALAM SUDARSHAN" userId="efb51b5e-28cd-45a2-a220-d2394948b2b0" providerId="ADAL" clId="{99A58A0A-7DE4-4010-BC4A-AD0B9338C887}" dt="2022-03-11T20:27:10.510" v="5918" actId="165"/>
          <ac:grpSpMkLst>
            <pc:docMk/>
            <pc:sldMk cId="2702036044" sldId="268"/>
            <ac:grpSpMk id="23" creationId="{503F8750-9985-4375-AD32-6F6E51713A94}"/>
          </ac:grpSpMkLst>
        </pc:grpChg>
        <pc:grpChg chg="add del mod">
          <ac:chgData name="SUJAY YADALAM SUDARSHAN" userId="efb51b5e-28cd-45a2-a220-d2394948b2b0" providerId="ADAL" clId="{99A58A0A-7DE4-4010-BC4A-AD0B9338C887}" dt="2022-03-11T20:28:39.814" v="5990" actId="165"/>
          <ac:grpSpMkLst>
            <pc:docMk/>
            <pc:sldMk cId="2702036044" sldId="268"/>
            <ac:grpSpMk id="29" creationId="{6CF01532-6E3D-4928-A002-C239DE49AEA7}"/>
          </ac:grpSpMkLst>
        </pc:grpChg>
        <pc:grpChg chg="add mod">
          <ac:chgData name="SUJAY YADALAM SUDARSHAN" userId="efb51b5e-28cd-45a2-a220-d2394948b2b0" providerId="ADAL" clId="{99A58A0A-7DE4-4010-BC4A-AD0B9338C887}" dt="2022-03-11T20:31:01.255" v="6058" actId="164"/>
          <ac:grpSpMkLst>
            <pc:docMk/>
            <pc:sldMk cId="2702036044" sldId="268"/>
            <ac:grpSpMk id="30" creationId="{F8E7093A-95CC-4754-965F-A00D81B86956}"/>
          </ac:grpSpMkLst>
        </pc:grpChg>
        <pc:grpChg chg="add mod">
          <ac:chgData name="SUJAY YADALAM SUDARSHAN" userId="efb51b5e-28cd-45a2-a220-d2394948b2b0" providerId="ADAL" clId="{99A58A0A-7DE4-4010-BC4A-AD0B9338C887}" dt="2022-03-11T20:31:01.255" v="6058" actId="164"/>
          <ac:grpSpMkLst>
            <pc:docMk/>
            <pc:sldMk cId="2702036044" sldId="268"/>
            <ac:grpSpMk id="31" creationId="{6D37F92D-289B-4862-9DE1-3439B8E5A1EF}"/>
          </ac:grpSpMkLst>
        </pc:grpChg>
        <pc:picChg chg="add del mod modCrop">
          <ac:chgData name="SUJAY YADALAM SUDARSHAN" userId="efb51b5e-28cd-45a2-a220-d2394948b2b0" providerId="ADAL" clId="{99A58A0A-7DE4-4010-BC4A-AD0B9338C887}" dt="2022-03-14T15:16:41.973" v="10906" actId="478"/>
          <ac:picMkLst>
            <pc:docMk/>
            <pc:sldMk cId="2702036044" sldId="268"/>
            <ac:picMk id="8" creationId="{0E6AD620-20F3-4863-BF13-12A2205D0C16}"/>
          </ac:picMkLst>
        </pc:picChg>
        <pc:picChg chg="add del mod">
          <ac:chgData name="SUJAY YADALAM SUDARSHAN" userId="efb51b5e-28cd-45a2-a220-d2394948b2b0" providerId="ADAL" clId="{99A58A0A-7DE4-4010-BC4A-AD0B9338C887}" dt="2022-03-14T15:16:46.308" v="10910" actId="478"/>
          <ac:picMkLst>
            <pc:docMk/>
            <pc:sldMk cId="2702036044" sldId="268"/>
            <ac:picMk id="9" creationId="{E2501687-BCEB-46D1-81BF-4DF6D5052397}"/>
          </ac:picMkLst>
        </pc:picChg>
        <pc:picChg chg="add mod">
          <ac:chgData name="SUJAY YADALAM SUDARSHAN" userId="efb51b5e-28cd-45a2-a220-d2394948b2b0" providerId="ADAL" clId="{99A58A0A-7DE4-4010-BC4A-AD0B9338C887}" dt="2022-03-14T15:18:58.175" v="10942" actId="1076"/>
          <ac:picMkLst>
            <pc:docMk/>
            <pc:sldMk cId="2702036044" sldId="268"/>
            <ac:picMk id="16" creationId="{6141A83F-366E-44EF-ABC2-A7DAB508ABDB}"/>
          </ac:picMkLst>
        </pc:picChg>
        <pc:picChg chg="mod">
          <ac:chgData name="SUJAY YADALAM SUDARSHAN" userId="efb51b5e-28cd-45a2-a220-d2394948b2b0" providerId="ADAL" clId="{99A58A0A-7DE4-4010-BC4A-AD0B9338C887}" dt="2022-03-14T15:16:52.298" v="10911" actId="1076"/>
          <ac:picMkLst>
            <pc:docMk/>
            <pc:sldMk cId="2702036044" sldId="268"/>
            <ac:picMk id="25" creationId="{042400AE-717B-4864-9026-A3C99DD1E2C7}"/>
          </ac:picMkLst>
        </pc:picChg>
      </pc:sldChg>
      <pc:sldChg chg="addSp delSp modSp mod modAnim">
        <pc:chgData name="SUJAY YADALAM SUDARSHAN" userId="efb51b5e-28cd-45a2-a220-d2394948b2b0" providerId="ADAL" clId="{99A58A0A-7DE4-4010-BC4A-AD0B9338C887}" dt="2022-04-09T08:21:08.779" v="19524" actId="1076"/>
        <pc:sldMkLst>
          <pc:docMk/>
          <pc:sldMk cId="516586305" sldId="269"/>
        </pc:sldMkLst>
        <pc:spChg chg="mod">
          <ac:chgData name="SUJAY YADALAM SUDARSHAN" userId="efb51b5e-28cd-45a2-a220-d2394948b2b0" providerId="ADAL" clId="{99A58A0A-7DE4-4010-BC4A-AD0B9338C887}" dt="2022-04-08T20:41:41.200" v="19211" actId="5793"/>
          <ac:spMkLst>
            <pc:docMk/>
            <pc:sldMk cId="516586305" sldId="269"/>
            <ac:spMk id="3" creationId="{7D3D1005-4E61-4995-8E60-A537727C0FB5}"/>
          </ac:spMkLst>
        </pc:spChg>
        <pc:spChg chg="add del mod">
          <ac:chgData name="SUJAY YADALAM SUDARSHAN" userId="efb51b5e-28cd-45a2-a220-d2394948b2b0" providerId="ADAL" clId="{99A58A0A-7DE4-4010-BC4A-AD0B9338C887}" dt="2022-03-14T15:32:29.397" v="11078" actId="478"/>
          <ac:spMkLst>
            <pc:docMk/>
            <pc:sldMk cId="516586305" sldId="269"/>
            <ac:spMk id="5" creationId="{0A1B14CA-F99F-4250-95BA-C6BD0EA2315B}"/>
          </ac:spMkLst>
        </pc:spChg>
        <pc:spChg chg="add del mod">
          <ac:chgData name="SUJAY YADALAM SUDARSHAN" userId="efb51b5e-28cd-45a2-a220-d2394948b2b0" providerId="ADAL" clId="{99A58A0A-7DE4-4010-BC4A-AD0B9338C887}" dt="2022-03-14T15:32:30.652" v="11079" actId="478"/>
          <ac:spMkLst>
            <pc:docMk/>
            <pc:sldMk cId="516586305" sldId="269"/>
            <ac:spMk id="7" creationId="{DA586944-6E1F-42D6-BC90-C8B3BD6A6BCC}"/>
          </ac:spMkLst>
        </pc:spChg>
        <pc:spChg chg="add del mod">
          <ac:chgData name="SUJAY YADALAM SUDARSHAN" userId="efb51b5e-28cd-45a2-a220-d2394948b2b0" providerId="ADAL" clId="{99A58A0A-7DE4-4010-BC4A-AD0B9338C887}" dt="2022-03-14T15:32:31.709" v="11080" actId="478"/>
          <ac:spMkLst>
            <pc:docMk/>
            <pc:sldMk cId="516586305" sldId="269"/>
            <ac:spMk id="8" creationId="{4B76EA8D-E47E-4F2C-9D15-09E5CD8DE10F}"/>
          </ac:spMkLst>
        </pc:spChg>
        <pc:spChg chg="add mod topLvl">
          <ac:chgData name="SUJAY YADALAM SUDARSHAN" userId="efb51b5e-28cd-45a2-a220-d2394948b2b0" providerId="ADAL" clId="{99A58A0A-7DE4-4010-BC4A-AD0B9338C887}" dt="2022-04-09T08:21:08.779" v="19524" actId="1076"/>
          <ac:spMkLst>
            <pc:docMk/>
            <pc:sldMk cId="516586305" sldId="269"/>
            <ac:spMk id="9" creationId="{E5095B06-BC78-4E22-8C4D-EEE05A86CC8A}"/>
          </ac:spMkLst>
        </pc:spChg>
        <pc:spChg chg="add mod topLvl">
          <ac:chgData name="SUJAY YADALAM SUDARSHAN" userId="efb51b5e-28cd-45a2-a220-d2394948b2b0" providerId="ADAL" clId="{99A58A0A-7DE4-4010-BC4A-AD0B9338C887}" dt="2022-04-09T08:21:04.412" v="19523" actId="1076"/>
          <ac:spMkLst>
            <pc:docMk/>
            <pc:sldMk cId="516586305" sldId="269"/>
            <ac:spMk id="10" creationId="{EC74A2A3-5365-4AF0-8EC3-AD6E60A102C0}"/>
          </ac:spMkLst>
        </pc:spChg>
        <pc:spChg chg="add mod topLvl">
          <ac:chgData name="SUJAY YADALAM SUDARSHAN" userId="efb51b5e-28cd-45a2-a220-d2394948b2b0" providerId="ADAL" clId="{99A58A0A-7DE4-4010-BC4A-AD0B9338C887}" dt="2022-04-09T08:20:59.445" v="19522" actId="1076"/>
          <ac:spMkLst>
            <pc:docMk/>
            <pc:sldMk cId="516586305" sldId="269"/>
            <ac:spMk id="11" creationId="{9BC58ADB-5913-48FD-8C8C-086ACCAFE6A5}"/>
          </ac:spMkLst>
        </pc:spChg>
        <pc:spChg chg="add mod topLvl">
          <ac:chgData name="SUJAY YADALAM SUDARSHAN" userId="efb51b5e-28cd-45a2-a220-d2394948b2b0" providerId="ADAL" clId="{99A58A0A-7DE4-4010-BC4A-AD0B9338C887}" dt="2022-04-09T08:20:47.772" v="19521" actId="1076"/>
          <ac:spMkLst>
            <pc:docMk/>
            <pc:sldMk cId="516586305" sldId="269"/>
            <ac:spMk id="12" creationId="{3C03E26A-6CF3-4C22-B687-B1BB675D07F1}"/>
          </ac:spMkLst>
        </pc:spChg>
        <pc:spChg chg="add del">
          <ac:chgData name="SUJAY YADALAM SUDARSHAN" userId="efb51b5e-28cd-45a2-a220-d2394948b2b0" providerId="ADAL" clId="{99A58A0A-7DE4-4010-BC4A-AD0B9338C887}" dt="2022-03-11T01:39:26.382" v="1699" actId="478"/>
          <ac:spMkLst>
            <pc:docMk/>
            <pc:sldMk cId="516586305" sldId="269"/>
            <ac:spMk id="13" creationId="{13080861-2238-4361-8501-163A399B004B}"/>
          </ac:spMkLst>
        </pc:spChg>
        <pc:spChg chg="add del">
          <ac:chgData name="SUJAY YADALAM SUDARSHAN" userId="efb51b5e-28cd-45a2-a220-d2394948b2b0" providerId="ADAL" clId="{99A58A0A-7DE4-4010-BC4A-AD0B9338C887}" dt="2022-03-11T01:39:31.791" v="1701" actId="478"/>
          <ac:spMkLst>
            <pc:docMk/>
            <pc:sldMk cId="516586305" sldId="269"/>
            <ac:spMk id="14" creationId="{A7F8AF48-81D8-4847-AE52-A18595E331E1}"/>
          </ac:spMkLst>
        </pc:spChg>
        <pc:spChg chg="add mod">
          <ac:chgData name="SUJAY YADALAM SUDARSHAN" userId="efb51b5e-28cd-45a2-a220-d2394948b2b0" providerId="ADAL" clId="{99A58A0A-7DE4-4010-BC4A-AD0B9338C887}" dt="2022-03-14T15:33:08.214" v="11088" actId="164"/>
          <ac:spMkLst>
            <pc:docMk/>
            <pc:sldMk cId="516586305" sldId="269"/>
            <ac:spMk id="15" creationId="{3E052156-D9F9-4F61-83A8-BB846D58B6B1}"/>
          </ac:spMkLst>
        </pc:spChg>
        <pc:spChg chg="add mod">
          <ac:chgData name="SUJAY YADALAM SUDARSHAN" userId="efb51b5e-28cd-45a2-a220-d2394948b2b0" providerId="ADAL" clId="{99A58A0A-7DE4-4010-BC4A-AD0B9338C887}" dt="2022-03-14T15:33:10.414" v="11089" actId="164"/>
          <ac:spMkLst>
            <pc:docMk/>
            <pc:sldMk cId="516586305" sldId="269"/>
            <ac:spMk id="16" creationId="{7D9E10A6-56A1-4B40-843E-A61D730B0CDA}"/>
          </ac:spMkLst>
        </pc:spChg>
        <pc:spChg chg="add mod ord">
          <ac:chgData name="SUJAY YADALAM SUDARSHAN" userId="efb51b5e-28cd-45a2-a220-d2394948b2b0" providerId="ADAL" clId="{99A58A0A-7DE4-4010-BC4A-AD0B9338C887}" dt="2022-03-14T15:40:54.093" v="11184" actId="166"/>
          <ac:spMkLst>
            <pc:docMk/>
            <pc:sldMk cId="516586305" sldId="269"/>
            <ac:spMk id="18" creationId="{52530174-05F2-4358-BDCF-606A503DFA4F}"/>
          </ac:spMkLst>
        </pc:spChg>
        <pc:spChg chg="mod">
          <ac:chgData name="SUJAY YADALAM SUDARSHAN" userId="efb51b5e-28cd-45a2-a220-d2394948b2b0" providerId="ADAL" clId="{99A58A0A-7DE4-4010-BC4A-AD0B9338C887}" dt="2022-04-08T20:44:26.560" v="19223" actId="207"/>
          <ac:spMkLst>
            <pc:docMk/>
            <pc:sldMk cId="516586305" sldId="269"/>
            <ac:spMk id="20" creationId="{95EE548A-73E2-47ED-80B0-E4D9F582D7FE}"/>
          </ac:spMkLst>
        </pc:spChg>
        <pc:spChg chg="mod">
          <ac:chgData name="SUJAY YADALAM SUDARSHAN" userId="efb51b5e-28cd-45a2-a220-d2394948b2b0" providerId="ADAL" clId="{99A58A0A-7DE4-4010-BC4A-AD0B9338C887}" dt="2022-03-15T03:37:50.801" v="18613" actId="207"/>
          <ac:spMkLst>
            <pc:docMk/>
            <pc:sldMk cId="516586305" sldId="269"/>
            <ac:spMk id="22" creationId="{3B739115-FEF2-465A-B18D-38E35883F65E}"/>
          </ac:spMkLst>
        </pc:spChg>
        <pc:spChg chg="mod">
          <ac:chgData name="SUJAY YADALAM SUDARSHAN" userId="efb51b5e-28cd-45a2-a220-d2394948b2b0" providerId="ADAL" clId="{99A58A0A-7DE4-4010-BC4A-AD0B9338C887}" dt="2022-03-14T15:36:31.159" v="11124" actId="207"/>
          <ac:spMkLst>
            <pc:docMk/>
            <pc:sldMk cId="516586305" sldId="269"/>
            <ac:spMk id="23" creationId="{8313F1AB-55EC-494B-B88D-BBD3A9561DF1}"/>
          </ac:spMkLst>
        </pc:spChg>
        <pc:spChg chg="del mod">
          <ac:chgData name="SUJAY YADALAM SUDARSHAN" userId="efb51b5e-28cd-45a2-a220-d2394948b2b0" providerId="ADAL" clId="{99A58A0A-7DE4-4010-BC4A-AD0B9338C887}" dt="2022-03-14T15:48:07.357" v="11392" actId="478"/>
          <ac:spMkLst>
            <pc:docMk/>
            <pc:sldMk cId="516586305" sldId="269"/>
            <ac:spMk id="24" creationId="{85DE3B3E-6668-40C6-B0D6-D07359BF3EAB}"/>
          </ac:spMkLst>
        </pc:spChg>
        <pc:spChg chg="mod">
          <ac:chgData name="SUJAY YADALAM SUDARSHAN" userId="efb51b5e-28cd-45a2-a220-d2394948b2b0" providerId="ADAL" clId="{99A58A0A-7DE4-4010-BC4A-AD0B9338C887}" dt="2022-03-14T15:36:27.175" v="11123" actId="207"/>
          <ac:spMkLst>
            <pc:docMk/>
            <pc:sldMk cId="516586305" sldId="269"/>
            <ac:spMk id="25" creationId="{177D9541-A82A-422A-A238-EAA96340F478}"/>
          </ac:spMkLst>
        </pc:spChg>
        <pc:spChg chg="mod">
          <ac:chgData name="SUJAY YADALAM SUDARSHAN" userId="efb51b5e-28cd-45a2-a220-d2394948b2b0" providerId="ADAL" clId="{99A58A0A-7DE4-4010-BC4A-AD0B9338C887}" dt="2022-03-15T03:37:49.169" v="18612" actId="207"/>
          <ac:spMkLst>
            <pc:docMk/>
            <pc:sldMk cId="516586305" sldId="269"/>
            <ac:spMk id="26" creationId="{A2488C57-26DD-4395-979D-2E4B723B8C93}"/>
          </ac:spMkLst>
        </pc:spChg>
        <pc:spChg chg="mod">
          <ac:chgData name="SUJAY YADALAM SUDARSHAN" userId="efb51b5e-28cd-45a2-a220-d2394948b2b0" providerId="ADAL" clId="{99A58A0A-7DE4-4010-BC4A-AD0B9338C887}" dt="2022-03-14T15:37:12.921" v="11130" actId="207"/>
          <ac:spMkLst>
            <pc:docMk/>
            <pc:sldMk cId="516586305" sldId="269"/>
            <ac:spMk id="27" creationId="{56C4444C-2B08-4ABC-B56E-93D26C9B8DF5}"/>
          </ac:spMkLst>
        </pc:spChg>
        <pc:spChg chg="add del mod">
          <ac:chgData name="SUJAY YADALAM SUDARSHAN" userId="efb51b5e-28cd-45a2-a220-d2394948b2b0" providerId="ADAL" clId="{99A58A0A-7DE4-4010-BC4A-AD0B9338C887}" dt="2022-03-14T15:38:18.957" v="11146" actId="478"/>
          <ac:spMkLst>
            <pc:docMk/>
            <pc:sldMk cId="516586305" sldId="269"/>
            <ac:spMk id="28" creationId="{26927A35-AD77-437F-AF1A-B47970F6428E}"/>
          </ac:spMkLst>
        </pc:spChg>
        <pc:spChg chg="add mod">
          <ac:chgData name="SUJAY YADALAM SUDARSHAN" userId="efb51b5e-28cd-45a2-a220-d2394948b2b0" providerId="ADAL" clId="{99A58A0A-7DE4-4010-BC4A-AD0B9338C887}" dt="2022-03-14T15:38:51.412" v="11158" actId="14100"/>
          <ac:spMkLst>
            <pc:docMk/>
            <pc:sldMk cId="516586305" sldId="269"/>
            <ac:spMk id="29" creationId="{D5B93AC3-A646-4C0E-BB11-6F94252C774A}"/>
          </ac:spMkLst>
        </pc:spChg>
        <pc:spChg chg="add mod">
          <ac:chgData name="SUJAY YADALAM SUDARSHAN" userId="efb51b5e-28cd-45a2-a220-d2394948b2b0" providerId="ADAL" clId="{99A58A0A-7DE4-4010-BC4A-AD0B9338C887}" dt="2022-03-14T15:39:21.476" v="11169" actId="1076"/>
          <ac:spMkLst>
            <pc:docMk/>
            <pc:sldMk cId="516586305" sldId="269"/>
            <ac:spMk id="30" creationId="{5BA6904E-B181-4905-A8EC-292A1B979B7B}"/>
          </ac:spMkLst>
        </pc:spChg>
        <pc:spChg chg="add mod">
          <ac:chgData name="SUJAY YADALAM SUDARSHAN" userId="efb51b5e-28cd-45a2-a220-d2394948b2b0" providerId="ADAL" clId="{99A58A0A-7DE4-4010-BC4A-AD0B9338C887}" dt="2022-03-14T15:39:41.860" v="11175" actId="1076"/>
          <ac:spMkLst>
            <pc:docMk/>
            <pc:sldMk cId="516586305" sldId="269"/>
            <ac:spMk id="31" creationId="{5E1970E7-FF74-4DAD-9331-20D9D4351743}"/>
          </ac:spMkLst>
        </pc:spChg>
        <pc:spChg chg="add mod">
          <ac:chgData name="SUJAY YADALAM SUDARSHAN" userId="efb51b5e-28cd-45a2-a220-d2394948b2b0" providerId="ADAL" clId="{99A58A0A-7DE4-4010-BC4A-AD0B9338C887}" dt="2022-03-14T15:39:51.140" v="11180" actId="1076"/>
          <ac:spMkLst>
            <pc:docMk/>
            <pc:sldMk cId="516586305" sldId="269"/>
            <ac:spMk id="32" creationId="{E5C7CAAB-B70D-42EE-80E3-8D6AC5D86E2C}"/>
          </ac:spMkLst>
        </pc:spChg>
        <pc:spChg chg="add mod">
          <ac:chgData name="SUJAY YADALAM SUDARSHAN" userId="efb51b5e-28cd-45a2-a220-d2394948b2b0" providerId="ADAL" clId="{99A58A0A-7DE4-4010-BC4A-AD0B9338C887}" dt="2022-03-14T23:47:30.930" v="18564" actId="1076"/>
          <ac:spMkLst>
            <pc:docMk/>
            <pc:sldMk cId="516586305" sldId="269"/>
            <ac:spMk id="33" creationId="{AD74A0EA-5387-4993-B21F-9B4384EC4899}"/>
          </ac:spMkLst>
        </pc:spChg>
        <pc:spChg chg="add mod">
          <ac:chgData name="SUJAY YADALAM SUDARSHAN" userId="efb51b5e-28cd-45a2-a220-d2394948b2b0" providerId="ADAL" clId="{99A58A0A-7DE4-4010-BC4A-AD0B9338C887}" dt="2022-03-14T15:41:37.716" v="11207" actId="1076"/>
          <ac:spMkLst>
            <pc:docMk/>
            <pc:sldMk cId="516586305" sldId="269"/>
            <ac:spMk id="35" creationId="{B043B625-3831-4F96-9703-0977AAFCFF86}"/>
          </ac:spMkLst>
        </pc:spChg>
        <pc:spChg chg="add mod">
          <ac:chgData name="SUJAY YADALAM SUDARSHAN" userId="efb51b5e-28cd-45a2-a220-d2394948b2b0" providerId="ADAL" clId="{99A58A0A-7DE4-4010-BC4A-AD0B9338C887}" dt="2022-03-14T15:43:19.992" v="11346" actId="20577"/>
          <ac:spMkLst>
            <pc:docMk/>
            <pc:sldMk cId="516586305" sldId="269"/>
            <ac:spMk id="38" creationId="{185A9895-8A4F-452B-969C-7D3E6A28553B}"/>
          </ac:spMkLst>
        </pc:spChg>
        <pc:grpChg chg="add mod">
          <ac:chgData name="SUJAY YADALAM SUDARSHAN" userId="efb51b5e-28cd-45a2-a220-d2394948b2b0" providerId="ADAL" clId="{99A58A0A-7DE4-4010-BC4A-AD0B9338C887}" dt="2022-03-14T15:33:10.414" v="11089" actId="164"/>
          <ac:grpSpMkLst>
            <pc:docMk/>
            <pc:sldMk cId="516586305" sldId="269"/>
            <ac:grpSpMk id="13" creationId="{AF93C6DE-FE1E-4740-9203-018D82FB4A93}"/>
          </ac:grpSpMkLst>
        </pc:grpChg>
        <pc:grpChg chg="add mod">
          <ac:chgData name="SUJAY YADALAM SUDARSHAN" userId="efb51b5e-28cd-45a2-a220-d2394948b2b0" providerId="ADAL" clId="{99A58A0A-7DE4-4010-BC4A-AD0B9338C887}" dt="2022-03-14T15:33:15.916" v="11090" actId="1076"/>
          <ac:grpSpMkLst>
            <pc:docMk/>
            <pc:sldMk cId="516586305" sldId="269"/>
            <ac:grpSpMk id="14" creationId="{78FE9E83-AE58-48B8-9CCE-39F1779F79DC}"/>
          </ac:grpSpMkLst>
        </pc:grpChg>
        <pc:grpChg chg="add del mod">
          <ac:chgData name="SUJAY YADALAM SUDARSHAN" userId="efb51b5e-28cd-45a2-a220-d2394948b2b0" providerId="ADAL" clId="{99A58A0A-7DE4-4010-BC4A-AD0B9338C887}" dt="2022-03-11T01:54:11.121" v="1993" actId="165"/>
          <ac:grpSpMkLst>
            <pc:docMk/>
            <pc:sldMk cId="516586305" sldId="269"/>
            <ac:grpSpMk id="17" creationId="{AE19DE7E-A0ED-4A84-B85B-8646D8750444}"/>
          </ac:grpSpMkLst>
        </pc:grpChg>
        <pc:grpChg chg="add mod">
          <ac:chgData name="SUJAY YADALAM SUDARSHAN" userId="efb51b5e-28cd-45a2-a220-d2394948b2b0" providerId="ADAL" clId="{99A58A0A-7DE4-4010-BC4A-AD0B9338C887}" dt="2022-03-14T15:36:08.785" v="11121"/>
          <ac:grpSpMkLst>
            <pc:docMk/>
            <pc:sldMk cId="516586305" sldId="269"/>
            <ac:grpSpMk id="17" creationId="{DF511332-A4A1-4EEE-BF1B-7B587DCAD302}"/>
          </ac:grpSpMkLst>
        </pc:grpChg>
        <pc:grpChg chg="add mod">
          <ac:chgData name="SUJAY YADALAM SUDARSHAN" userId="efb51b5e-28cd-45a2-a220-d2394948b2b0" providerId="ADAL" clId="{99A58A0A-7DE4-4010-BC4A-AD0B9338C887}" dt="2022-03-14T15:33:08.214" v="11088" actId="164"/>
          <ac:grpSpMkLst>
            <pc:docMk/>
            <pc:sldMk cId="516586305" sldId="269"/>
            <ac:grpSpMk id="19" creationId="{54154E0F-9C84-4A28-AA1C-820E4CA75DE3}"/>
          </ac:grpSpMkLst>
        </pc:grpChg>
        <pc:picChg chg="add del mod">
          <ac:chgData name="SUJAY YADALAM SUDARSHAN" userId="efb51b5e-28cd-45a2-a220-d2394948b2b0" providerId="ADAL" clId="{99A58A0A-7DE4-4010-BC4A-AD0B9338C887}" dt="2022-03-14T15:32:32.110" v="11081" actId="478"/>
          <ac:picMkLst>
            <pc:docMk/>
            <pc:sldMk cId="516586305" sldId="269"/>
            <ac:picMk id="4" creationId="{B69DFCD4-223D-493C-B4D7-0DCF8D875E59}"/>
          </ac:picMkLst>
        </pc:picChg>
        <pc:picChg chg="add del mod">
          <ac:chgData name="SUJAY YADALAM SUDARSHAN" userId="efb51b5e-28cd-45a2-a220-d2394948b2b0" providerId="ADAL" clId="{99A58A0A-7DE4-4010-BC4A-AD0B9338C887}" dt="2022-03-14T15:32:28.382" v="11077" actId="478"/>
          <ac:picMkLst>
            <pc:docMk/>
            <pc:sldMk cId="516586305" sldId="269"/>
            <ac:picMk id="6" creationId="{1466637F-6104-4AB4-8694-34D92C0370F7}"/>
          </ac:picMkLst>
        </pc:picChg>
        <pc:picChg chg="mod">
          <ac:chgData name="SUJAY YADALAM SUDARSHAN" userId="efb51b5e-28cd-45a2-a220-d2394948b2b0" providerId="ADAL" clId="{99A58A0A-7DE4-4010-BC4A-AD0B9338C887}" dt="2022-03-14T15:32:46.745" v="11083"/>
          <ac:picMkLst>
            <pc:docMk/>
            <pc:sldMk cId="516586305" sldId="269"/>
            <ac:picMk id="21" creationId="{5386A097-43F6-43E0-B4C0-9A56D5011653}"/>
          </ac:picMkLst>
        </pc:picChg>
        <pc:cxnChg chg="add mod">
          <ac:chgData name="SUJAY YADALAM SUDARSHAN" userId="efb51b5e-28cd-45a2-a220-d2394948b2b0" providerId="ADAL" clId="{99A58A0A-7DE4-4010-BC4A-AD0B9338C887}" dt="2022-03-14T15:41:34.351" v="11206" actId="14100"/>
          <ac:cxnSpMkLst>
            <pc:docMk/>
            <pc:sldMk cId="516586305" sldId="269"/>
            <ac:cxnSpMk id="34" creationId="{784B405A-6A76-41BE-A84B-5E6986B675C3}"/>
          </ac:cxnSpMkLst>
        </pc:cxnChg>
      </pc:sldChg>
      <pc:sldChg chg="del mod modShow">
        <pc:chgData name="SUJAY YADALAM SUDARSHAN" userId="efb51b5e-28cd-45a2-a220-d2394948b2b0" providerId="ADAL" clId="{99A58A0A-7DE4-4010-BC4A-AD0B9338C887}" dt="2022-03-14T15:50:47.306" v="11448" actId="47"/>
        <pc:sldMkLst>
          <pc:docMk/>
          <pc:sldMk cId="2503091041" sldId="270"/>
        </pc:sldMkLst>
      </pc:sldChg>
      <pc:sldChg chg="addSp delSp modSp del mod modAnim">
        <pc:chgData name="SUJAY YADALAM SUDARSHAN" userId="efb51b5e-28cd-45a2-a220-d2394948b2b0" providerId="ADAL" clId="{99A58A0A-7DE4-4010-BC4A-AD0B9338C887}" dt="2022-03-14T15:51:36.196" v="11451" actId="47"/>
        <pc:sldMkLst>
          <pc:docMk/>
          <pc:sldMk cId="3182844778" sldId="271"/>
        </pc:sldMkLst>
        <pc:spChg chg="mod">
          <ac:chgData name="SUJAY YADALAM SUDARSHAN" userId="efb51b5e-28cd-45a2-a220-d2394948b2b0" providerId="ADAL" clId="{99A58A0A-7DE4-4010-BC4A-AD0B9338C887}" dt="2022-03-11T15:49:42.539" v="2506" actId="20577"/>
          <ac:spMkLst>
            <pc:docMk/>
            <pc:sldMk cId="3182844778" sldId="271"/>
            <ac:spMk id="3" creationId="{05C72E3D-338D-44A3-8B6D-3E058AC5F34F}"/>
          </ac:spMkLst>
        </pc:spChg>
        <pc:spChg chg="add del mod">
          <ac:chgData name="SUJAY YADALAM SUDARSHAN" userId="efb51b5e-28cd-45a2-a220-d2394948b2b0" providerId="ADAL" clId="{99A58A0A-7DE4-4010-BC4A-AD0B9338C887}" dt="2022-03-11T21:22:12.631" v="7524"/>
          <ac:spMkLst>
            <pc:docMk/>
            <pc:sldMk cId="3182844778" sldId="271"/>
            <ac:spMk id="4" creationId="{BBFF4B02-5478-4E0E-ADA4-BBAC10770E32}"/>
          </ac:spMkLst>
        </pc:spChg>
        <pc:spChg chg="add del mod">
          <ac:chgData name="SUJAY YADALAM SUDARSHAN" userId="efb51b5e-28cd-45a2-a220-d2394948b2b0" providerId="ADAL" clId="{99A58A0A-7DE4-4010-BC4A-AD0B9338C887}" dt="2022-03-11T21:22:12.631" v="7524"/>
          <ac:spMkLst>
            <pc:docMk/>
            <pc:sldMk cId="3182844778" sldId="271"/>
            <ac:spMk id="6" creationId="{4814FCF9-9F7B-469C-861F-EEE0B46C4D4B}"/>
          </ac:spMkLst>
        </pc:spChg>
        <pc:spChg chg="add del mod">
          <ac:chgData name="SUJAY YADALAM SUDARSHAN" userId="efb51b5e-28cd-45a2-a220-d2394948b2b0" providerId="ADAL" clId="{99A58A0A-7DE4-4010-BC4A-AD0B9338C887}" dt="2022-03-11T21:22:12.631" v="7524"/>
          <ac:spMkLst>
            <pc:docMk/>
            <pc:sldMk cId="3182844778" sldId="271"/>
            <ac:spMk id="7" creationId="{52C12B88-D087-4C09-9E91-B3C364BC16BD}"/>
          </ac:spMkLst>
        </pc:spChg>
        <pc:spChg chg="add del mod">
          <ac:chgData name="SUJAY YADALAM SUDARSHAN" userId="efb51b5e-28cd-45a2-a220-d2394948b2b0" providerId="ADAL" clId="{99A58A0A-7DE4-4010-BC4A-AD0B9338C887}" dt="2022-03-11T21:22:12.631" v="7524"/>
          <ac:spMkLst>
            <pc:docMk/>
            <pc:sldMk cId="3182844778" sldId="271"/>
            <ac:spMk id="8" creationId="{E8C54976-B9B1-4365-B404-79597C8B41E5}"/>
          </ac:spMkLst>
        </pc:spChg>
        <pc:spChg chg="mod">
          <ac:chgData name="SUJAY YADALAM SUDARSHAN" userId="efb51b5e-28cd-45a2-a220-d2394948b2b0" providerId="ADAL" clId="{99A58A0A-7DE4-4010-BC4A-AD0B9338C887}" dt="2022-03-11T21:22:12.002" v="7523"/>
          <ac:spMkLst>
            <pc:docMk/>
            <pc:sldMk cId="3182844778" sldId="271"/>
            <ac:spMk id="10" creationId="{6C38FCB1-08FF-4335-8124-4AF28B6FE7D4}"/>
          </ac:spMkLst>
        </pc:spChg>
        <pc:spChg chg="mod">
          <ac:chgData name="SUJAY YADALAM SUDARSHAN" userId="efb51b5e-28cd-45a2-a220-d2394948b2b0" providerId="ADAL" clId="{99A58A0A-7DE4-4010-BC4A-AD0B9338C887}" dt="2022-03-11T21:22:12.002" v="7523"/>
          <ac:spMkLst>
            <pc:docMk/>
            <pc:sldMk cId="3182844778" sldId="271"/>
            <ac:spMk id="11" creationId="{D2081E93-AD71-40D5-9098-DCE86F979C39}"/>
          </ac:spMkLst>
        </pc:spChg>
        <pc:spChg chg="mod">
          <ac:chgData name="SUJAY YADALAM SUDARSHAN" userId="efb51b5e-28cd-45a2-a220-d2394948b2b0" providerId="ADAL" clId="{99A58A0A-7DE4-4010-BC4A-AD0B9338C887}" dt="2022-03-11T21:22:12.002" v="7523"/>
          <ac:spMkLst>
            <pc:docMk/>
            <pc:sldMk cId="3182844778" sldId="271"/>
            <ac:spMk id="13" creationId="{D43DAC3C-B7FF-4B00-8FE4-37940ABABE30}"/>
          </ac:spMkLst>
        </pc:spChg>
        <pc:spChg chg="mod">
          <ac:chgData name="SUJAY YADALAM SUDARSHAN" userId="efb51b5e-28cd-45a2-a220-d2394948b2b0" providerId="ADAL" clId="{99A58A0A-7DE4-4010-BC4A-AD0B9338C887}" dt="2022-03-11T21:22:12.002" v="7523"/>
          <ac:spMkLst>
            <pc:docMk/>
            <pc:sldMk cId="3182844778" sldId="271"/>
            <ac:spMk id="14" creationId="{6CF8EE52-A310-4BEC-8E0C-7FEBB3DA88F1}"/>
          </ac:spMkLst>
        </pc:spChg>
        <pc:spChg chg="add del mod">
          <ac:chgData name="SUJAY YADALAM SUDARSHAN" userId="efb51b5e-28cd-45a2-a220-d2394948b2b0" providerId="ADAL" clId="{99A58A0A-7DE4-4010-BC4A-AD0B9338C887}" dt="2022-03-11T21:22:12.631" v="7524"/>
          <ac:spMkLst>
            <pc:docMk/>
            <pc:sldMk cId="3182844778" sldId="271"/>
            <ac:spMk id="15" creationId="{E3FA6491-17D7-439A-8E39-DD886C074C85}"/>
          </ac:spMkLst>
        </pc:spChg>
        <pc:spChg chg="mod">
          <ac:chgData name="SUJAY YADALAM SUDARSHAN" userId="efb51b5e-28cd-45a2-a220-d2394948b2b0" providerId="ADAL" clId="{99A58A0A-7DE4-4010-BC4A-AD0B9338C887}" dt="2022-03-11T21:22:12.002" v="7523"/>
          <ac:spMkLst>
            <pc:docMk/>
            <pc:sldMk cId="3182844778" sldId="271"/>
            <ac:spMk id="17" creationId="{49FB8BF6-0F70-4EDC-AB14-7CFFE028670C}"/>
          </ac:spMkLst>
        </pc:spChg>
        <pc:spChg chg="mod">
          <ac:chgData name="SUJAY YADALAM SUDARSHAN" userId="efb51b5e-28cd-45a2-a220-d2394948b2b0" providerId="ADAL" clId="{99A58A0A-7DE4-4010-BC4A-AD0B9338C887}" dt="2022-03-11T21:22:12.002" v="7523"/>
          <ac:spMkLst>
            <pc:docMk/>
            <pc:sldMk cId="3182844778" sldId="271"/>
            <ac:spMk id="18" creationId="{4CA6F08C-CC39-4654-905F-406B39EFD10B}"/>
          </ac:spMkLst>
        </pc:spChg>
        <pc:spChg chg="mod">
          <ac:chgData name="SUJAY YADALAM SUDARSHAN" userId="efb51b5e-28cd-45a2-a220-d2394948b2b0" providerId="ADAL" clId="{99A58A0A-7DE4-4010-BC4A-AD0B9338C887}" dt="2022-03-11T21:22:12.002" v="7523"/>
          <ac:spMkLst>
            <pc:docMk/>
            <pc:sldMk cId="3182844778" sldId="271"/>
            <ac:spMk id="19" creationId="{4D6E2D19-9075-4EDD-9E57-8F19B167FCA5}"/>
          </ac:spMkLst>
        </pc:spChg>
        <pc:spChg chg="mod">
          <ac:chgData name="SUJAY YADALAM SUDARSHAN" userId="efb51b5e-28cd-45a2-a220-d2394948b2b0" providerId="ADAL" clId="{99A58A0A-7DE4-4010-BC4A-AD0B9338C887}" dt="2022-03-11T21:22:12.002" v="7523"/>
          <ac:spMkLst>
            <pc:docMk/>
            <pc:sldMk cId="3182844778" sldId="271"/>
            <ac:spMk id="20" creationId="{820362DF-68BF-45AC-9688-47407D4F7AAD}"/>
          </ac:spMkLst>
        </pc:spChg>
        <pc:spChg chg="add del mod">
          <ac:chgData name="SUJAY YADALAM SUDARSHAN" userId="efb51b5e-28cd-45a2-a220-d2394948b2b0" providerId="ADAL" clId="{99A58A0A-7DE4-4010-BC4A-AD0B9338C887}" dt="2022-03-11T21:22:12.631" v="7524"/>
          <ac:spMkLst>
            <pc:docMk/>
            <pc:sldMk cId="3182844778" sldId="271"/>
            <ac:spMk id="21" creationId="{ADDACF1A-685B-4092-A571-F3904F19C17E}"/>
          </ac:spMkLst>
        </pc:spChg>
        <pc:spChg chg="mod">
          <ac:chgData name="SUJAY YADALAM SUDARSHAN" userId="efb51b5e-28cd-45a2-a220-d2394948b2b0" providerId="ADAL" clId="{99A58A0A-7DE4-4010-BC4A-AD0B9338C887}" dt="2022-03-11T21:22:12.002" v="7523"/>
          <ac:spMkLst>
            <pc:docMk/>
            <pc:sldMk cId="3182844778" sldId="271"/>
            <ac:spMk id="23" creationId="{C97E50F4-E51A-4175-AC03-54ACA0DC6BA8}"/>
          </ac:spMkLst>
        </pc:spChg>
        <pc:spChg chg="mod">
          <ac:chgData name="SUJAY YADALAM SUDARSHAN" userId="efb51b5e-28cd-45a2-a220-d2394948b2b0" providerId="ADAL" clId="{99A58A0A-7DE4-4010-BC4A-AD0B9338C887}" dt="2022-03-11T21:22:12.002" v="7523"/>
          <ac:spMkLst>
            <pc:docMk/>
            <pc:sldMk cId="3182844778" sldId="271"/>
            <ac:spMk id="24" creationId="{3C0DDCC1-31DE-468F-A011-2340A8433C06}"/>
          </ac:spMkLst>
        </pc:spChg>
        <pc:spChg chg="mod">
          <ac:chgData name="SUJAY YADALAM SUDARSHAN" userId="efb51b5e-28cd-45a2-a220-d2394948b2b0" providerId="ADAL" clId="{99A58A0A-7DE4-4010-BC4A-AD0B9338C887}" dt="2022-03-11T21:22:12.002" v="7523"/>
          <ac:spMkLst>
            <pc:docMk/>
            <pc:sldMk cId="3182844778" sldId="271"/>
            <ac:spMk id="25" creationId="{DB0F2DFB-2F1C-47B0-9F63-D459325403A6}"/>
          </ac:spMkLst>
        </pc:spChg>
        <pc:spChg chg="mod">
          <ac:chgData name="SUJAY YADALAM SUDARSHAN" userId="efb51b5e-28cd-45a2-a220-d2394948b2b0" providerId="ADAL" clId="{99A58A0A-7DE4-4010-BC4A-AD0B9338C887}" dt="2022-03-11T21:22:12.002" v="7523"/>
          <ac:spMkLst>
            <pc:docMk/>
            <pc:sldMk cId="3182844778" sldId="271"/>
            <ac:spMk id="26" creationId="{5347D4B1-DC55-4FAA-B4BE-C6E6C8D9FE48}"/>
          </ac:spMkLst>
        </pc:spChg>
        <pc:spChg chg="add del mod">
          <ac:chgData name="SUJAY YADALAM SUDARSHAN" userId="efb51b5e-28cd-45a2-a220-d2394948b2b0" providerId="ADAL" clId="{99A58A0A-7DE4-4010-BC4A-AD0B9338C887}" dt="2022-03-11T21:22:12.631" v="7524"/>
          <ac:spMkLst>
            <pc:docMk/>
            <pc:sldMk cId="3182844778" sldId="271"/>
            <ac:spMk id="27" creationId="{B0D9D550-365F-466B-A920-FC8154D9DE5D}"/>
          </ac:spMkLst>
        </pc:spChg>
        <pc:spChg chg="add del mod">
          <ac:chgData name="SUJAY YADALAM SUDARSHAN" userId="efb51b5e-28cd-45a2-a220-d2394948b2b0" providerId="ADAL" clId="{99A58A0A-7DE4-4010-BC4A-AD0B9338C887}" dt="2022-03-11T21:22:12.631" v="7524"/>
          <ac:spMkLst>
            <pc:docMk/>
            <pc:sldMk cId="3182844778" sldId="271"/>
            <ac:spMk id="28" creationId="{07599B96-CDC3-4EF4-93A9-1AEC48CAA8E7}"/>
          </ac:spMkLst>
        </pc:spChg>
        <pc:spChg chg="add del mod">
          <ac:chgData name="SUJAY YADALAM SUDARSHAN" userId="efb51b5e-28cd-45a2-a220-d2394948b2b0" providerId="ADAL" clId="{99A58A0A-7DE4-4010-BC4A-AD0B9338C887}" dt="2022-03-11T21:22:12.631" v="7524"/>
          <ac:spMkLst>
            <pc:docMk/>
            <pc:sldMk cId="3182844778" sldId="271"/>
            <ac:spMk id="29" creationId="{1C373D3F-183D-496B-B34F-E96CCEFFDD72}"/>
          </ac:spMkLst>
        </pc:spChg>
        <pc:spChg chg="add del mod">
          <ac:chgData name="SUJAY YADALAM SUDARSHAN" userId="efb51b5e-28cd-45a2-a220-d2394948b2b0" providerId="ADAL" clId="{99A58A0A-7DE4-4010-BC4A-AD0B9338C887}" dt="2022-03-11T21:22:12.631" v="7524"/>
          <ac:spMkLst>
            <pc:docMk/>
            <pc:sldMk cId="3182844778" sldId="271"/>
            <ac:spMk id="30" creationId="{78C2FEEE-17B4-4A13-93E8-C5A5FD9A19CB}"/>
          </ac:spMkLst>
        </pc:spChg>
        <pc:spChg chg="add del mod">
          <ac:chgData name="SUJAY YADALAM SUDARSHAN" userId="efb51b5e-28cd-45a2-a220-d2394948b2b0" providerId="ADAL" clId="{99A58A0A-7DE4-4010-BC4A-AD0B9338C887}" dt="2022-03-11T21:22:12.631" v="7524"/>
          <ac:spMkLst>
            <pc:docMk/>
            <pc:sldMk cId="3182844778" sldId="271"/>
            <ac:spMk id="32" creationId="{00E8F4D7-9216-46E0-82D0-D12D47E4FB07}"/>
          </ac:spMkLst>
        </pc:spChg>
        <pc:spChg chg="mod">
          <ac:chgData name="SUJAY YADALAM SUDARSHAN" userId="efb51b5e-28cd-45a2-a220-d2394948b2b0" providerId="ADAL" clId="{99A58A0A-7DE4-4010-BC4A-AD0B9338C887}" dt="2022-03-11T21:22:12.002" v="7523"/>
          <ac:spMkLst>
            <pc:docMk/>
            <pc:sldMk cId="3182844778" sldId="271"/>
            <ac:spMk id="34" creationId="{0D1844C0-E5B9-4883-BE5B-E772B28991E5}"/>
          </ac:spMkLst>
        </pc:spChg>
        <pc:spChg chg="mod">
          <ac:chgData name="SUJAY YADALAM SUDARSHAN" userId="efb51b5e-28cd-45a2-a220-d2394948b2b0" providerId="ADAL" clId="{99A58A0A-7DE4-4010-BC4A-AD0B9338C887}" dt="2022-03-11T21:22:12.002" v="7523"/>
          <ac:spMkLst>
            <pc:docMk/>
            <pc:sldMk cId="3182844778" sldId="271"/>
            <ac:spMk id="35" creationId="{119033C4-2396-4646-BF60-F5499576764A}"/>
          </ac:spMkLst>
        </pc:spChg>
        <pc:spChg chg="mod">
          <ac:chgData name="SUJAY YADALAM SUDARSHAN" userId="efb51b5e-28cd-45a2-a220-d2394948b2b0" providerId="ADAL" clId="{99A58A0A-7DE4-4010-BC4A-AD0B9338C887}" dt="2022-03-11T21:22:12.002" v="7523"/>
          <ac:spMkLst>
            <pc:docMk/>
            <pc:sldMk cId="3182844778" sldId="271"/>
            <ac:spMk id="37" creationId="{30F13E3E-7C56-4AF9-A810-530BDE420CB7}"/>
          </ac:spMkLst>
        </pc:spChg>
        <pc:spChg chg="mod">
          <ac:chgData name="SUJAY YADALAM SUDARSHAN" userId="efb51b5e-28cd-45a2-a220-d2394948b2b0" providerId="ADAL" clId="{99A58A0A-7DE4-4010-BC4A-AD0B9338C887}" dt="2022-03-11T21:22:12.002" v="7523"/>
          <ac:spMkLst>
            <pc:docMk/>
            <pc:sldMk cId="3182844778" sldId="271"/>
            <ac:spMk id="38" creationId="{E7BE5119-F3F6-4DE3-AF48-2F15AAEAF36C}"/>
          </ac:spMkLst>
        </pc:spChg>
        <pc:spChg chg="mod">
          <ac:chgData name="SUJAY YADALAM SUDARSHAN" userId="efb51b5e-28cd-45a2-a220-d2394948b2b0" providerId="ADAL" clId="{99A58A0A-7DE4-4010-BC4A-AD0B9338C887}" dt="2022-03-11T21:22:12.002" v="7523"/>
          <ac:spMkLst>
            <pc:docMk/>
            <pc:sldMk cId="3182844778" sldId="271"/>
            <ac:spMk id="40" creationId="{7A6A57AE-1095-47B2-83D1-26F84EF55711}"/>
          </ac:spMkLst>
        </pc:spChg>
        <pc:spChg chg="mod">
          <ac:chgData name="SUJAY YADALAM SUDARSHAN" userId="efb51b5e-28cd-45a2-a220-d2394948b2b0" providerId="ADAL" clId="{99A58A0A-7DE4-4010-BC4A-AD0B9338C887}" dt="2022-03-11T21:22:12.002" v="7523"/>
          <ac:spMkLst>
            <pc:docMk/>
            <pc:sldMk cId="3182844778" sldId="271"/>
            <ac:spMk id="41" creationId="{FA36BAC3-D206-4E00-BCC4-5499D2D5A5E8}"/>
          </ac:spMkLst>
        </pc:spChg>
        <pc:grpChg chg="add del mod">
          <ac:chgData name="SUJAY YADALAM SUDARSHAN" userId="efb51b5e-28cd-45a2-a220-d2394948b2b0" providerId="ADAL" clId="{99A58A0A-7DE4-4010-BC4A-AD0B9338C887}" dt="2022-03-11T21:22:12.631" v="7524"/>
          <ac:grpSpMkLst>
            <pc:docMk/>
            <pc:sldMk cId="3182844778" sldId="271"/>
            <ac:grpSpMk id="9" creationId="{B95A49DF-BD0C-4249-9C29-95C74D514B4A}"/>
          </ac:grpSpMkLst>
        </pc:grpChg>
        <pc:grpChg chg="add del mod">
          <ac:chgData name="SUJAY YADALAM SUDARSHAN" userId="efb51b5e-28cd-45a2-a220-d2394948b2b0" providerId="ADAL" clId="{99A58A0A-7DE4-4010-BC4A-AD0B9338C887}" dt="2022-03-11T21:22:12.631" v="7524"/>
          <ac:grpSpMkLst>
            <pc:docMk/>
            <pc:sldMk cId="3182844778" sldId="271"/>
            <ac:grpSpMk id="12" creationId="{8731C663-AB16-4D5C-9632-41C4C503957C}"/>
          </ac:grpSpMkLst>
        </pc:grpChg>
        <pc:grpChg chg="add del mod">
          <ac:chgData name="SUJAY YADALAM SUDARSHAN" userId="efb51b5e-28cd-45a2-a220-d2394948b2b0" providerId="ADAL" clId="{99A58A0A-7DE4-4010-BC4A-AD0B9338C887}" dt="2022-03-11T21:22:12.631" v="7524"/>
          <ac:grpSpMkLst>
            <pc:docMk/>
            <pc:sldMk cId="3182844778" sldId="271"/>
            <ac:grpSpMk id="16" creationId="{DAE83AF3-C787-49FD-9B1E-1B11E16178ED}"/>
          </ac:grpSpMkLst>
        </pc:grpChg>
        <pc:grpChg chg="add del mod">
          <ac:chgData name="SUJAY YADALAM SUDARSHAN" userId="efb51b5e-28cd-45a2-a220-d2394948b2b0" providerId="ADAL" clId="{99A58A0A-7DE4-4010-BC4A-AD0B9338C887}" dt="2022-03-11T21:22:12.631" v="7524"/>
          <ac:grpSpMkLst>
            <pc:docMk/>
            <pc:sldMk cId="3182844778" sldId="271"/>
            <ac:grpSpMk id="22" creationId="{376E5E60-6D9D-4BAC-9104-DE8063D9BE65}"/>
          </ac:grpSpMkLst>
        </pc:grpChg>
        <pc:grpChg chg="add del mod">
          <ac:chgData name="SUJAY YADALAM SUDARSHAN" userId="efb51b5e-28cd-45a2-a220-d2394948b2b0" providerId="ADAL" clId="{99A58A0A-7DE4-4010-BC4A-AD0B9338C887}" dt="2022-03-11T21:22:12.631" v="7524"/>
          <ac:grpSpMkLst>
            <pc:docMk/>
            <pc:sldMk cId="3182844778" sldId="271"/>
            <ac:grpSpMk id="33" creationId="{33F37885-E1FC-429E-A050-EE636C3DED98}"/>
          </ac:grpSpMkLst>
        </pc:grpChg>
        <pc:grpChg chg="add del mod">
          <ac:chgData name="SUJAY YADALAM SUDARSHAN" userId="efb51b5e-28cd-45a2-a220-d2394948b2b0" providerId="ADAL" clId="{99A58A0A-7DE4-4010-BC4A-AD0B9338C887}" dt="2022-03-11T21:22:12.631" v="7524"/>
          <ac:grpSpMkLst>
            <pc:docMk/>
            <pc:sldMk cId="3182844778" sldId="271"/>
            <ac:grpSpMk id="36" creationId="{4E0F4945-69AE-4596-9AF2-F91342BF3748}"/>
          </ac:grpSpMkLst>
        </pc:grpChg>
        <pc:grpChg chg="add del mod">
          <ac:chgData name="SUJAY YADALAM SUDARSHAN" userId="efb51b5e-28cd-45a2-a220-d2394948b2b0" providerId="ADAL" clId="{99A58A0A-7DE4-4010-BC4A-AD0B9338C887}" dt="2022-03-11T21:22:12.631" v="7524"/>
          <ac:grpSpMkLst>
            <pc:docMk/>
            <pc:sldMk cId="3182844778" sldId="271"/>
            <ac:grpSpMk id="39" creationId="{795A085A-7D41-4AF2-9CA0-FF3C1EEF7394}"/>
          </ac:grpSpMkLst>
        </pc:grpChg>
        <pc:picChg chg="add del mod">
          <ac:chgData name="SUJAY YADALAM SUDARSHAN" userId="efb51b5e-28cd-45a2-a220-d2394948b2b0" providerId="ADAL" clId="{99A58A0A-7DE4-4010-BC4A-AD0B9338C887}" dt="2022-03-11T21:22:12.631" v="7524"/>
          <ac:picMkLst>
            <pc:docMk/>
            <pc:sldMk cId="3182844778" sldId="271"/>
            <ac:picMk id="5" creationId="{595442EB-A8DF-405A-9FB2-E223F7617EC9}"/>
          </ac:picMkLst>
        </pc:picChg>
        <pc:picChg chg="add del mod">
          <ac:chgData name="SUJAY YADALAM SUDARSHAN" userId="efb51b5e-28cd-45a2-a220-d2394948b2b0" providerId="ADAL" clId="{99A58A0A-7DE4-4010-BC4A-AD0B9338C887}" dt="2022-03-11T21:22:12.631" v="7524"/>
          <ac:picMkLst>
            <pc:docMk/>
            <pc:sldMk cId="3182844778" sldId="271"/>
            <ac:picMk id="31" creationId="{4F7B446C-999D-4878-9549-5F986A136510}"/>
          </ac:picMkLst>
        </pc:picChg>
      </pc:sldChg>
      <pc:sldChg chg="addSp delSp modSp mod delAnim modAnim modNotesTx">
        <pc:chgData name="SUJAY YADALAM SUDARSHAN" userId="efb51b5e-28cd-45a2-a220-d2394948b2b0" providerId="ADAL" clId="{99A58A0A-7DE4-4010-BC4A-AD0B9338C887}" dt="2022-04-08T20:51:16.806" v="19349"/>
        <pc:sldMkLst>
          <pc:docMk/>
          <pc:sldMk cId="786070948" sldId="272"/>
        </pc:sldMkLst>
        <pc:spChg chg="mod">
          <ac:chgData name="SUJAY YADALAM SUDARSHAN" userId="efb51b5e-28cd-45a2-a220-d2394948b2b0" providerId="ADAL" clId="{99A58A0A-7DE4-4010-BC4A-AD0B9338C887}" dt="2022-03-11T01:59:46.726" v="2220" actId="20577"/>
          <ac:spMkLst>
            <pc:docMk/>
            <pc:sldMk cId="786070948" sldId="272"/>
            <ac:spMk id="2" creationId="{FD43E215-3C71-45AD-BC84-ACD842EF6498}"/>
          </ac:spMkLst>
        </pc:spChg>
        <pc:spChg chg="add del">
          <ac:chgData name="SUJAY YADALAM SUDARSHAN" userId="efb51b5e-28cd-45a2-a220-d2394948b2b0" providerId="ADAL" clId="{99A58A0A-7DE4-4010-BC4A-AD0B9338C887}" dt="2022-03-14T16:58:35.806" v="13616" actId="478"/>
          <ac:spMkLst>
            <pc:docMk/>
            <pc:sldMk cId="786070948" sldId="272"/>
            <ac:spMk id="3" creationId="{35EE4F63-DACF-4CAF-A65F-EDD3B922A7A3}"/>
          </ac:spMkLst>
        </pc:spChg>
        <pc:spChg chg="del">
          <ac:chgData name="SUJAY YADALAM SUDARSHAN" userId="efb51b5e-28cd-45a2-a220-d2394948b2b0" providerId="ADAL" clId="{99A58A0A-7DE4-4010-BC4A-AD0B9338C887}" dt="2022-03-11T20:41:23.312" v="6183"/>
          <ac:spMkLst>
            <pc:docMk/>
            <pc:sldMk cId="786070948" sldId="272"/>
            <ac:spMk id="3" creationId="{8668915A-82CA-4D64-8A27-026F0D33FC77}"/>
          </ac:spMkLst>
        </pc:spChg>
        <pc:spChg chg="add mod">
          <ac:chgData name="SUJAY YADALAM SUDARSHAN" userId="efb51b5e-28cd-45a2-a220-d2394948b2b0" providerId="ADAL" clId="{99A58A0A-7DE4-4010-BC4A-AD0B9338C887}" dt="2022-04-08T20:44:49.896" v="19226" actId="207"/>
          <ac:spMkLst>
            <pc:docMk/>
            <pc:sldMk cId="786070948" sldId="272"/>
            <ac:spMk id="4" creationId="{39374ADA-6696-42D7-801B-873C1B2233EB}"/>
          </ac:spMkLst>
        </pc:spChg>
        <pc:spChg chg="add mod">
          <ac:chgData name="SUJAY YADALAM SUDARSHAN" userId="efb51b5e-28cd-45a2-a220-d2394948b2b0" providerId="ADAL" clId="{99A58A0A-7DE4-4010-BC4A-AD0B9338C887}" dt="2022-03-15T03:47:15.618" v="18829" actId="207"/>
          <ac:spMkLst>
            <pc:docMk/>
            <pc:sldMk cId="786070948" sldId="272"/>
            <ac:spMk id="6" creationId="{094A43FA-831C-4FBC-A254-815C35908FC3}"/>
          </ac:spMkLst>
        </pc:spChg>
        <pc:spChg chg="add mod">
          <ac:chgData name="SUJAY YADALAM SUDARSHAN" userId="efb51b5e-28cd-45a2-a220-d2394948b2b0" providerId="ADAL" clId="{99A58A0A-7DE4-4010-BC4A-AD0B9338C887}" dt="2022-03-11T21:21:28.552" v="7505" actId="14100"/>
          <ac:spMkLst>
            <pc:docMk/>
            <pc:sldMk cId="786070948" sldId="272"/>
            <ac:spMk id="7" creationId="{F81CA721-7395-4D5E-BF14-F8C478BE5826}"/>
          </ac:spMkLst>
        </pc:spChg>
        <pc:spChg chg="add mod">
          <ac:chgData name="SUJAY YADALAM SUDARSHAN" userId="efb51b5e-28cd-45a2-a220-d2394948b2b0" providerId="ADAL" clId="{99A58A0A-7DE4-4010-BC4A-AD0B9338C887}" dt="2022-03-14T16:59:42.863" v="13638" actId="208"/>
          <ac:spMkLst>
            <pc:docMk/>
            <pc:sldMk cId="786070948" sldId="272"/>
            <ac:spMk id="8" creationId="{08CB32AB-9F5C-4380-B95A-03F47310807C}"/>
          </ac:spMkLst>
        </pc:spChg>
        <pc:spChg chg="add del mod">
          <ac:chgData name="SUJAY YADALAM SUDARSHAN" userId="efb51b5e-28cd-45a2-a220-d2394948b2b0" providerId="ADAL" clId="{99A58A0A-7DE4-4010-BC4A-AD0B9338C887}" dt="2022-03-11T21:20:15.136" v="7479" actId="478"/>
          <ac:spMkLst>
            <pc:docMk/>
            <pc:sldMk cId="786070948" sldId="272"/>
            <ac:spMk id="8" creationId="{22821888-9E7D-41CE-A180-B550701CEE19}"/>
          </ac:spMkLst>
        </pc:spChg>
        <pc:spChg chg="add mod">
          <ac:chgData name="SUJAY YADALAM SUDARSHAN" userId="efb51b5e-28cd-45a2-a220-d2394948b2b0" providerId="ADAL" clId="{99A58A0A-7DE4-4010-BC4A-AD0B9338C887}" dt="2022-03-11T20:50:46.165" v="6607" actId="1037"/>
          <ac:spMkLst>
            <pc:docMk/>
            <pc:sldMk cId="786070948" sldId="272"/>
            <ac:spMk id="9" creationId="{9189F310-16DF-47B0-B070-C493E2BE21BD}"/>
          </ac:spMkLst>
        </pc:spChg>
        <pc:spChg chg="mod">
          <ac:chgData name="SUJAY YADALAM SUDARSHAN" userId="efb51b5e-28cd-45a2-a220-d2394948b2b0" providerId="ADAL" clId="{99A58A0A-7DE4-4010-BC4A-AD0B9338C887}" dt="2022-03-15T03:47:10.068" v="18827" actId="207"/>
          <ac:spMkLst>
            <pc:docMk/>
            <pc:sldMk cId="786070948" sldId="272"/>
            <ac:spMk id="11" creationId="{6A90A8DB-CE08-4683-A8DA-E4A37DA60323}"/>
          </ac:spMkLst>
        </pc:spChg>
        <pc:spChg chg="mod">
          <ac:chgData name="SUJAY YADALAM SUDARSHAN" userId="efb51b5e-28cd-45a2-a220-d2394948b2b0" providerId="ADAL" clId="{99A58A0A-7DE4-4010-BC4A-AD0B9338C887}" dt="2022-03-11T20:45:50.865" v="6318" actId="1035"/>
          <ac:spMkLst>
            <pc:docMk/>
            <pc:sldMk cId="786070948" sldId="272"/>
            <ac:spMk id="12" creationId="{537E18BB-3EDE-426A-9E7D-62AE2C4D8C59}"/>
          </ac:spMkLst>
        </pc:spChg>
        <pc:spChg chg="mod">
          <ac:chgData name="SUJAY YADALAM SUDARSHAN" userId="efb51b5e-28cd-45a2-a220-d2394948b2b0" providerId="ADAL" clId="{99A58A0A-7DE4-4010-BC4A-AD0B9338C887}" dt="2022-03-15T03:47:12.266" v="18828" actId="207"/>
          <ac:spMkLst>
            <pc:docMk/>
            <pc:sldMk cId="786070948" sldId="272"/>
            <ac:spMk id="14" creationId="{3AD3D834-13C4-439D-9FF5-FF124BF03EFB}"/>
          </ac:spMkLst>
        </pc:spChg>
        <pc:spChg chg="mod">
          <ac:chgData name="SUJAY YADALAM SUDARSHAN" userId="efb51b5e-28cd-45a2-a220-d2394948b2b0" providerId="ADAL" clId="{99A58A0A-7DE4-4010-BC4A-AD0B9338C887}" dt="2022-03-11T20:46:06.149" v="6332" actId="1035"/>
          <ac:spMkLst>
            <pc:docMk/>
            <pc:sldMk cId="786070948" sldId="272"/>
            <ac:spMk id="15" creationId="{56ACBA08-06C6-4277-8E35-8C34BA3D6FF9}"/>
          </ac:spMkLst>
        </pc:spChg>
        <pc:spChg chg="add mod">
          <ac:chgData name="SUJAY YADALAM SUDARSHAN" userId="efb51b5e-28cd-45a2-a220-d2394948b2b0" providerId="ADAL" clId="{99A58A0A-7DE4-4010-BC4A-AD0B9338C887}" dt="2022-03-11T21:21:37.991" v="7506" actId="14100"/>
          <ac:spMkLst>
            <pc:docMk/>
            <pc:sldMk cId="786070948" sldId="272"/>
            <ac:spMk id="16" creationId="{A3EFCEE7-A0BF-40C5-BE3D-D4367D8F9B3F}"/>
          </ac:spMkLst>
        </pc:spChg>
        <pc:spChg chg="mod">
          <ac:chgData name="SUJAY YADALAM SUDARSHAN" userId="efb51b5e-28cd-45a2-a220-d2394948b2b0" providerId="ADAL" clId="{99A58A0A-7DE4-4010-BC4A-AD0B9338C887}" dt="2022-03-15T03:47:18.154" v="18830" actId="208"/>
          <ac:spMkLst>
            <pc:docMk/>
            <pc:sldMk cId="786070948" sldId="272"/>
            <ac:spMk id="18" creationId="{493A53F4-8ACF-4977-8D6D-5CE9A1398BC6}"/>
          </ac:spMkLst>
        </pc:spChg>
        <pc:spChg chg="mod">
          <ac:chgData name="SUJAY YADALAM SUDARSHAN" userId="efb51b5e-28cd-45a2-a220-d2394948b2b0" providerId="ADAL" clId="{99A58A0A-7DE4-4010-BC4A-AD0B9338C887}" dt="2022-03-15T03:47:18.154" v="18830" actId="208"/>
          <ac:spMkLst>
            <pc:docMk/>
            <pc:sldMk cId="786070948" sldId="272"/>
            <ac:spMk id="19" creationId="{08227175-9504-4EEF-88A0-EED04AAA6796}"/>
          </ac:spMkLst>
        </pc:spChg>
        <pc:spChg chg="mod">
          <ac:chgData name="SUJAY YADALAM SUDARSHAN" userId="efb51b5e-28cd-45a2-a220-d2394948b2b0" providerId="ADAL" clId="{99A58A0A-7DE4-4010-BC4A-AD0B9338C887}" dt="2022-03-15T03:47:18.154" v="18830" actId="208"/>
          <ac:spMkLst>
            <pc:docMk/>
            <pc:sldMk cId="786070948" sldId="272"/>
            <ac:spMk id="20" creationId="{DD2E5CCB-6E05-4C2C-812A-FE77A7FCC6DD}"/>
          </ac:spMkLst>
        </pc:spChg>
        <pc:spChg chg="mod">
          <ac:chgData name="SUJAY YADALAM SUDARSHAN" userId="efb51b5e-28cd-45a2-a220-d2394948b2b0" providerId="ADAL" clId="{99A58A0A-7DE4-4010-BC4A-AD0B9338C887}" dt="2022-03-15T03:47:18.154" v="18830" actId="208"/>
          <ac:spMkLst>
            <pc:docMk/>
            <pc:sldMk cId="786070948" sldId="272"/>
            <ac:spMk id="21" creationId="{3935FD16-AA1A-4660-ADB0-E68566C75D7A}"/>
          </ac:spMkLst>
        </pc:spChg>
        <pc:spChg chg="add mod">
          <ac:chgData name="SUJAY YADALAM SUDARSHAN" userId="efb51b5e-28cd-45a2-a220-d2394948b2b0" providerId="ADAL" clId="{99A58A0A-7DE4-4010-BC4A-AD0B9338C887}" dt="2022-03-15T03:47:15.618" v="18829" actId="207"/>
          <ac:spMkLst>
            <pc:docMk/>
            <pc:sldMk cId="786070948" sldId="272"/>
            <ac:spMk id="22" creationId="{624836D6-15B8-4172-ADD9-65D819F6704A}"/>
          </ac:spMkLst>
        </pc:spChg>
        <pc:spChg chg="mod">
          <ac:chgData name="SUJAY YADALAM SUDARSHAN" userId="efb51b5e-28cd-45a2-a220-d2394948b2b0" providerId="ADAL" clId="{99A58A0A-7DE4-4010-BC4A-AD0B9338C887}" dt="2022-03-15T03:47:20.194" v="18831" actId="208"/>
          <ac:spMkLst>
            <pc:docMk/>
            <pc:sldMk cId="786070948" sldId="272"/>
            <ac:spMk id="24" creationId="{00CDE94E-06EC-427E-84CE-B30E6E667866}"/>
          </ac:spMkLst>
        </pc:spChg>
        <pc:spChg chg="mod">
          <ac:chgData name="SUJAY YADALAM SUDARSHAN" userId="efb51b5e-28cd-45a2-a220-d2394948b2b0" providerId="ADAL" clId="{99A58A0A-7DE4-4010-BC4A-AD0B9338C887}" dt="2022-03-15T03:47:20.194" v="18831" actId="208"/>
          <ac:spMkLst>
            <pc:docMk/>
            <pc:sldMk cId="786070948" sldId="272"/>
            <ac:spMk id="25" creationId="{5BE04F31-81B5-4DF1-9905-9BB723C969A2}"/>
          </ac:spMkLst>
        </pc:spChg>
        <pc:spChg chg="mod">
          <ac:chgData name="SUJAY YADALAM SUDARSHAN" userId="efb51b5e-28cd-45a2-a220-d2394948b2b0" providerId="ADAL" clId="{99A58A0A-7DE4-4010-BC4A-AD0B9338C887}" dt="2022-03-15T03:47:20.194" v="18831" actId="208"/>
          <ac:spMkLst>
            <pc:docMk/>
            <pc:sldMk cId="786070948" sldId="272"/>
            <ac:spMk id="26" creationId="{A451D312-DD1E-4F6B-AE1B-BD286003A9FC}"/>
          </ac:spMkLst>
        </pc:spChg>
        <pc:spChg chg="mod">
          <ac:chgData name="SUJAY YADALAM SUDARSHAN" userId="efb51b5e-28cd-45a2-a220-d2394948b2b0" providerId="ADAL" clId="{99A58A0A-7DE4-4010-BC4A-AD0B9338C887}" dt="2022-03-15T03:47:20.194" v="18831" actId="208"/>
          <ac:spMkLst>
            <pc:docMk/>
            <pc:sldMk cId="786070948" sldId="272"/>
            <ac:spMk id="27" creationId="{DBAF366E-C14B-4AF2-83E9-C92B3406873E}"/>
          </ac:spMkLst>
        </pc:spChg>
        <pc:spChg chg="add mod">
          <ac:chgData name="SUJAY YADALAM SUDARSHAN" userId="efb51b5e-28cd-45a2-a220-d2394948b2b0" providerId="ADAL" clId="{99A58A0A-7DE4-4010-BC4A-AD0B9338C887}" dt="2022-03-11T21:23:33.375" v="7561" actId="14100"/>
          <ac:spMkLst>
            <pc:docMk/>
            <pc:sldMk cId="786070948" sldId="272"/>
            <ac:spMk id="28" creationId="{173048DB-C981-45E8-BEFF-845A887B62A7}"/>
          </ac:spMkLst>
        </pc:spChg>
        <pc:spChg chg="add mod">
          <ac:chgData name="SUJAY YADALAM SUDARSHAN" userId="efb51b5e-28cd-45a2-a220-d2394948b2b0" providerId="ADAL" clId="{99A58A0A-7DE4-4010-BC4A-AD0B9338C887}" dt="2022-03-11T21:21:11.074" v="7498" actId="1036"/>
          <ac:spMkLst>
            <pc:docMk/>
            <pc:sldMk cId="786070948" sldId="272"/>
            <ac:spMk id="29" creationId="{4043B583-B8E0-4367-B905-AEB958A94013}"/>
          </ac:spMkLst>
        </pc:spChg>
        <pc:spChg chg="add mod">
          <ac:chgData name="SUJAY YADALAM SUDARSHAN" userId="efb51b5e-28cd-45a2-a220-d2394948b2b0" providerId="ADAL" clId="{99A58A0A-7DE4-4010-BC4A-AD0B9338C887}" dt="2022-03-14T17:58:40.855" v="15310" actId="20577"/>
          <ac:spMkLst>
            <pc:docMk/>
            <pc:sldMk cId="786070948" sldId="272"/>
            <ac:spMk id="30" creationId="{11A2CD2F-0C43-46F8-9602-B53D142DC2FD}"/>
          </ac:spMkLst>
        </pc:spChg>
        <pc:spChg chg="add del mod">
          <ac:chgData name="SUJAY YADALAM SUDARSHAN" userId="efb51b5e-28cd-45a2-a220-d2394948b2b0" providerId="ADAL" clId="{99A58A0A-7DE4-4010-BC4A-AD0B9338C887}" dt="2022-03-11T20:39:12.716" v="6170" actId="478"/>
          <ac:spMkLst>
            <pc:docMk/>
            <pc:sldMk cId="786070948" sldId="272"/>
            <ac:spMk id="30" creationId="{16628996-8348-4F8A-B35A-15BC74B36740}"/>
          </ac:spMkLst>
        </pc:spChg>
        <pc:spChg chg="add del mod">
          <ac:chgData name="SUJAY YADALAM SUDARSHAN" userId="efb51b5e-28cd-45a2-a220-d2394948b2b0" providerId="ADAL" clId="{99A58A0A-7DE4-4010-BC4A-AD0B9338C887}" dt="2022-03-11T20:39:11.827" v="6169" actId="478"/>
          <ac:spMkLst>
            <pc:docMk/>
            <pc:sldMk cId="786070948" sldId="272"/>
            <ac:spMk id="31" creationId="{4F0BD497-5E80-4CD5-931E-20F2F6B02AED}"/>
          </ac:spMkLst>
        </pc:spChg>
        <pc:spChg chg="add mod">
          <ac:chgData name="SUJAY YADALAM SUDARSHAN" userId="efb51b5e-28cd-45a2-a220-d2394948b2b0" providerId="ADAL" clId="{99A58A0A-7DE4-4010-BC4A-AD0B9338C887}" dt="2022-04-08T20:51:12.287" v="19348" actId="1076"/>
          <ac:spMkLst>
            <pc:docMk/>
            <pc:sldMk cId="786070948" sldId="272"/>
            <ac:spMk id="31" creationId="{D161CEC6-2197-432A-9DB2-837992C406C9}"/>
          </ac:spMkLst>
        </pc:spChg>
        <pc:spChg chg="mod">
          <ac:chgData name="SUJAY YADALAM SUDARSHAN" userId="efb51b5e-28cd-45a2-a220-d2394948b2b0" providerId="ADAL" clId="{99A58A0A-7DE4-4010-BC4A-AD0B9338C887}" dt="2022-03-11T20:21:40.226" v="5734"/>
          <ac:spMkLst>
            <pc:docMk/>
            <pc:sldMk cId="786070948" sldId="272"/>
            <ac:spMk id="33" creationId="{0F84C4F9-A5BB-4F65-878A-E6D9A09711AF}"/>
          </ac:spMkLst>
        </pc:spChg>
        <pc:spChg chg="mod">
          <ac:chgData name="SUJAY YADALAM SUDARSHAN" userId="efb51b5e-28cd-45a2-a220-d2394948b2b0" providerId="ADAL" clId="{99A58A0A-7DE4-4010-BC4A-AD0B9338C887}" dt="2022-03-11T20:21:40.226" v="5734"/>
          <ac:spMkLst>
            <pc:docMk/>
            <pc:sldMk cId="786070948" sldId="272"/>
            <ac:spMk id="34" creationId="{0A993E60-F68F-4A93-9DC6-A32E62C79F20}"/>
          </ac:spMkLst>
        </pc:spChg>
        <pc:spChg chg="mod">
          <ac:chgData name="SUJAY YADALAM SUDARSHAN" userId="efb51b5e-28cd-45a2-a220-d2394948b2b0" providerId="ADAL" clId="{99A58A0A-7DE4-4010-BC4A-AD0B9338C887}" dt="2022-03-11T20:21:40.226" v="5734"/>
          <ac:spMkLst>
            <pc:docMk/>
            <pc:sldMk cId="786070948" sldId="272"/>
            <ac:spMk id="36" creationId="{5877AA23-20B5-4C1B-AE5B-E2780DD6573E}"/>
          </ac:spMkLst>
        </pc:spChg>
        <pc:spChg chg="mod">
          <ac:chgData name="SUJAY YADALAM SUDARSHAN" userId="efb51b5e-28cd-45a2-a220-d2394948b2b0" providerId="ADAL" clId="{99A58A0A-7DE4-4010-BC4A-AD0B9338C887}" dt="2022-03-11T20:21:40.226" v="5734"/>
          <ac:spMkLst>
            <pc:docMk/>
            <pc:sldMk cId="786070948" sldId="272"/>
            <ac:spMk id="37" creationId="{64AC4318-EF21-445D-BDCF-F9B917464560}"/>
          </ac:spMkLst>
        </pc:spChg>
        <pc:spChg chg="mod">
          <ac:chgData name="SUJAY YADALAM SUDARSHAN" userId="efb51b5e-28cd-45a2-a220-d2394948b2b0" providerId="ADAL" clId="{99A58A0A-7DE4-4010-BC4A-AD0B9338C887}" dt="2022-03-11T20:39:25.729" v="6174"/>
          <ac:spMkLst>
            <pc:docMk/>
            <pc:sldMk cId="786070948" sldId="272"/>
            <ac:spMk id="39" creationId="{F104FA7C-C2B6-4DE9-A3D5-3B4F3A04B4C9}"/>
          </ac:spMkLst>
        </pc:spChg>
        <pc:spChg chg="mod">
          <ac:chgData name="SUJAY YADALAM SUDARSHAN" userId="efb51b5e-28cd-45a2-a220-d2394948b2b0" providerId="ADAL" clId="{99A58A0A-7DE4-4010-BC4A-AD0B9338C887}" dt="2022-03-14T17:58:16.324" v="15303" actId="20577"/>
          <ac:spMkLst>
            <pc:docMk/>
            <pc:sldMk cId="786070948" sldId="272"/>
            <ac:spMk id="40" creationId="{0565CD11-EB92-4B49-90DA-F5F8DB3D1C4C}"/>
          </ac:spMkLst>
        </pc:spChg>
        <pc:spChg chg="mod">
          <ac:chgData name="SUJAY YADALAM SUDARSHAN" userId="efb51b5e-28cd-45a2-a220-d2394948b2b0" providerId="ADAL" clId="{99A58A0A-7DE4-4010-BC4A-AD0B9338C887}" dt="2022-03-14T17:58:18.139" v="15304" actId="20577"/>
          <ac:spMkLst>
            <pc:docMk/>
            <pc:sldMk cId="786070948" sldId="272"/>
            <ac:spMk id="41" creationId="{5D68A31C-DEFB-4388-B196-DBF7636E708C}"/>
          </ac:spMkLst>
        </pc:spChg>
        <pc:spChg chg="mod">
          <ac:chgData name="SUJAY YADALAM SUDARSHAN" userId="efb51b5e-28cd-45a2-a220-d2394948b2b0" providerId="ADAL" clId="{99A58A0A-7DE4-4010-BC4A-AD0B9338C887}" dt="2022-03-11T20:39:25.729" v="6174"/>
          <ac:spMkLst>
            <pc:docMk/>
            <pc:sldMk cId="786070948" sldId="272"/>
            <ac:spMk id="42" creationId="{FF89CFB6-2A11-47C7-A9EA-0ED15F63C59D}"/>
          </ac:spMkLst>
        </pc:spChg>
        <pc:spChg chg="mod">
          <ac:chgData name="SUJAY YADALAM SUDARSHAN" userId="efb51b5e-28cd-45a2-a220-d2394948b2b0" providerId="ADAL" clId="{99A58A0A-7DE4-4010-BC4A-AD0B9338C887}" dt="2022-03-11T20:39:25.729" v="6174"/>
          <ac:spMkLst>
            <pc:docMk/>
            <pc:sldMk cId="786070948" sldId="272"/>
            <ac:spMk id="43" creationId="{CA393772-4820-4F76-9853-48AFB5ECE0A1}"/>
          </ac:spMkLst>
        </pc:spChg>
        <pc:spChg chg="add mod">
          <ac:chgData name="SUJAY YADALAM SUDARSHAN" userId="efb51b5e-28cd-45a2-a220-d2394948b2b0" providerId="ADAL" clId="{99A58A0A-7DE4-4010-BC4A-AD0B9338C887}" dt="2022-04-08T20:49:42.191" v="19335" actId="1076"/>
          <ac:spMkLst>
            <pc:docMk/>
            <pc:sldMk cId="786070948" sldId="272"/>
            <ac:spMk id="44" creationId="{667D0699-8630-41FA-B214-07716F2DA8B7}"/>
          </ac:spMkLst>
        </pc:spChg>
        <pc:spChg chg="add mod ord">
          <ac:chgData name="SUJAY YADALAM SUDARSHAN" userId="efb51b5e-28cd-45a2-a220-d2394948b2b0" providerId="ADAL" clId="{99A58A0A-7DE4-4010-BC4A-AD0B9338C887}" dt="2022-04-08T20:49:48.375" v="19336" actId="1076"/>
          <ac:spMkLst>
            <pc:docMk/>
            <pc:sldMk cId="786070948" sldId="272"/>
            <ac:spMk id="45" creationId="{34003FF6-2670-4D8A-AE69-8572031B0A64}"/>
          </ac:spMkLst>
        </pc:spChg>
        <pc:spChg chg="add mod">
          <ac:chgData name="SUJAY YADALAM SUDARSHAN" userId="efb51b5e-28cd-45a2-a220-d2394948b2b0" providerId="ADAL" clId="{99A58A0A-7DE4-4010-BC4A-AD0B9338C887}" dt="2022-03-14T17:58:39.647" v="15309" actId="20577"/>
          <ac:spMkLst>
            <pc:docMk/>
            <pc:sldMk cId="786070948" sldId="272"/>
            <ac:spMk id="48" creationId="{06F30810-A1EC-43D1-87A3-AE29A5DEB640}"/>
          </ac:spMkLst>
        </pc:spChg>
        <pc:spChg chg="add mod">
          <ac:chgData name="SUJAY YADALAM SUDARSHAN" userId="efb51b5e-28cd-45a2-a220-d2394948b2b0" providerId="ADAL" clId="{99A58A0A-7DE4-4010-BC4A-AD0B9338C887}" dt="2022-03-11T21:01:56.184" v="6774" actId="208"/>
          <ac:spMkLst>
            <pc:docMk/>
            <pc:sldMk cId="786070948" sldId="272"/>
            <ac:spMk id="49" creationId="{D7BC3DBE-0D09-4BA6-A307-F66BAB52E238}"/>
          </ac:spMkLst>
        </pc:spChg>
        <pc:spChg chg="add mod">
          <ac:chgData name="SUJAY YADALAM SUDARSHAN" userId="efb51b5e-28cd-45a2-a220-d2394948b2b0" providerId="ADAL" clId="{99A58A0A-7DE4-4010-BC4A-AD0B9338C887}" dt="2022-03-11T21:22:05.274" v="7522" actId="1076"/>
          <ac:spMkLst>
            <pc:docMk/>
            <pc:sldMk cId="786070948" sldId="272"/>
            <ac:spMk id="50" creationId="{EB9D9DBC-A2DD-423B-9DA1-D8390E2D8BFA}"/>
          </ac:spMkLst>
        </pc:spChg>
        <pc:spChg chg="add mod">
          <ac:chgData name="SUJAY YADALAM SUDARSHAN" userId="efb51b5e-28cd-45a2-a220-d2394948b2b0" providerId="ADAL" clId="{99A58A0A-7DE4-4010-BC4A-AD0B9338C887}" dt="2022-03-11T21:45:14.634" v="7924" actId="20577"/>
          <ac:spMkLst>
            <pc:docMk/>
            <pc:sldMk cId="786070948" sldId="272"/>
            <ac:spMk id="51" creationId="{77D8094D-1132-40F5-8719-7FAE4F61C0AD}"/>
          </ac:spMkLst>
        </pc:spChg>
        <pc:spChg chg="add mod">
          <ac:chgData name="SUJAY YADALAM SUDARSHAN" userId="efb51b5e-28cd-45a2-a220-d2394948b2b0" providerId="ADAL" clId="{99A58A0A-7DE4-4010-BC4A-AD0B9338C887}" dt="2022-03-11T21:01:50.065" v="6772" actId="207"/>
          <ac:spMkLst>
            <pc:docMk/>
            <pc:sldMk cId="786070948" sldId="272"/>
            <ac:spMk id="52" creationId="{A259A062-E5C7-496A-833C-35763E3EACE9}"/>
          </ac:spMkLst>
        </pc:spChg>
        <pc:spChg chg="mod">
          <ac:chgData name="SUJAY YADALAM SUDARSHAN" userId="efb51b5e-28cd-45a2-a220-d2394948b2b0" providerId="ADAL" clId="{99A58A0A-7DE4-4010-BC4A-AD0B9338C887}" dt="2022-03-15T01:04:30.387" v="15846" actId="14100"/>
          <ac:spMkLst>
            <pc:docMk/>
            <pc:sldMk cId="786070948" sldId="272"/>
            <ac:spMk id="56" creationId="{2D061F3A-2E36-4E47-AE3E-B5DDAF4E914A}"/>
          </ac:spMkLst>
        </pc:spChg>
        <pc:spChg chg="mod">
          <ac:chgData name="SUJAY YADALAM SUDARSHAN" userId="efb51b5e-28cd-45a2-a220-d2394948b2b0" providerId="ADAL" clId="{99A58A0A-7DE4-4010-BC4A-AD0B9338C887}" dt="2022-03-11T20:58:21.283" v="6764"/>
          <ac:spMkLst>
            <pc:docMk/>
            <pc:sldMk cId="786070948" sldId="272"/>
            <ac:spMk id="57" creationId="{C7867B1C-45E5-4A38-BEB1-EBF74F3185EE}"/>
          </ac:spMkLst>
        </pc:spChg>
        <pc:spChg chg="add del mod topLvl">
          <ac:chgData name="SUJAY YADALAM SUDARSHAN" userId="efb51b5e-28cd-45a2-a220-d2394948b2b0" providerId="ADAL" clId="{99A58A0A-7DE4-4010-BC4A-AD0B9338C887}" dt="2022-03-15T01:03:43.921" v="15811" actId="478"/>
          <ac:spMkLst>
            <pc:docMk/>
            <pc:sldMk cId="786070948" sldId="272"/>
            <ac:spMk id="58" creationId="{02444A76-FF35-4AFE-BC28-00F0022E930D}"/>
          </ac:spMkLst>
        </pc:spChg>
        <pc:spChg chg="add mod topLvl">
          <ac:chgData name="SUJAY YADALAM SUDARSHAN" userId="efb51b5e-28cd-45a2-a220-d2394948b2b0" providerId="ADAL" clId="{99A58A0A-7DE4-4010-BC4A-AD0B9338C887}" dt="2022-03-15T01:04:08.242" v="15840" actId="1076"/>
          <ac:spMkLst>
            <pc:docMk/>
            <pc:sldMk cId="786070948" sldId="272"/>
            <ac:spMk id="59" creationId="{72F80AE5-3D94-4F37-9010-9CF66AD5B7FA}"/>
          </ac:spMkLst>
        </pc:spChg>
        <pc:spChg chg="mod">
          <ac:chgData name="SUJAY YADALAM SUDARSHAN" userId="efb51b5e-28cd-45a2-a220-d2394948b2b0" providerId="ADAL" clId="{99A58A0A-7DE4-4010-BC4A-AD0B9338C887}" dt="2022-03-15T03:47:21.906" v="18832" actId="208"/>
          <ac:spMkLst>
            <pc:docMk/>
            <pc:sldMk cId="786070948" sldId="272"/>
            <ac:spMk id="68" creationId="{D93AAE12-DCA6-48AF-98B7-57FA1895D219}"/>
          </ac:spMkLst>
        </pc:spChg>
        <pc:spChg chg="mod">
          <ac:chgData name="SUJAY YADALAM SUDARSHAN" userId="efb51b5e-28cd-45a2-a220-d2394948b2b0" providerId="ADAL" clId="{99A58A0A-7DE4-4010-BC4A-AD0B9338C887}" dt="2022-03-15T03:47:21.906" v="18832" actId="208"/>
          <ac:spMkLst>
            <pc:docMk/>
            <pc:sldMk cId="786070948" sldId="272"/>
            <ac:spMk id="69" creationId="{F294CC6D-A30D-4B52-A972-4EC349A7893F}"/>
          </ac:spMkLst>
        </pc:spChg>
        <pc:spChg chg="mod">
          <ac:chgData name="SUJAY YADALAM SUDARSHAN" userId="efb51b5e-28cd-45a2-a220-d2394948b2b0" providerId="ADAL" clId="{99A58A0A-7DE4-4010-BC4A-AD0B9338C887}" dt="2022-03-15T03:47:21.906" v="18832" actId="208"/>
          <ac:spMkLst>
            <pc:docMk/>
            <pc:sldMk cId="786070948" sldId="272"/>
            <ac:spMk id="70" creationId="{B0097505-C680-4F67-AA43-0CCC0D7C4687}"/>
          </ac:spMkLst>
        </pc:spChg>
        <pc:spChg chg="mod">
          <ac:chgData name="SUJAY YADALAM SUDARSHAN" userId="efb51b5e-28cd-45a2-a220-d2394948b2b0" providerId="ADAL" clId="{99A58A0A-7DE4-4010-BC4A-AD0B9338C887}" dt="2022-03-15T03:47:21.906" v="18832" actId="208"/>
          <ac:spMkLst>
            <pc:docMk/>
            <pc:sldMk cId="786070948" sldId="272"/>
            <ac:spMk id="71" creationId="{ED48CCDC-C7F9-41A1-AC03-F9C0A7F75BA0}"/>
          </ac:spMkLst>
        </pc:spChg>
        <pc:spChg chg="mod">
          <ac:chgData name="SUJAY YADALAM SUDARSHAN" userId="efb51b5e-28cd-45a2-a220-d2394948b2b0" providerId="ADAL" clId="{99A58A0A-7DE4-4010-BC4A-AD0B9338C887}" dt="2022-03-15T03:47:21.906" v="18832" actId="208"/>
          <ac:spMkLst>
            <pc:docMk/>
            <pc:sldMk cId="786070948" sldId="272"/>
            <ac:spMk id="72" creationId="{EEF87153-94C1-4CD5-AFCD-859A048D89DF}"/>
          </ac:spMkLst>
        </pc:spChg>
        <pc:spChg chg="add mod ord">
          <ac:chgData name="SUJAY YADALAM SUDARSHAN" userId="efb51b5e-28cd-45a2-a220-d2394948b2b0" providerId="ADAL" clId="{99A58A0A-7DE4-4010-BC4A-AD0B9338C887}" dt="2022-03-14T17:38:07.308" v="14472" actId="1076"/>
          <ac:spMkLst>
            <pc:docMk/>
            <pc:sldMk cId="786070948" sldId="272"/>
            <ac:spMk id="73" creationId="{8CAA1EA1-8361-4005-A6F3-0C1241B2C31E}"/>
          </ac:spMkLst>
        </pc:spChg>
        <pc:spChg chg="add mod">
          <ac:chgData name="SUJAY YADALAM SUDARSHAN" userId="efb51b5e-28cd-45a2-a220-d2394948b2b0" providerId="ADAL" clId="{99A58A0A-7DE4-4010-BC4A-AD0B9338C887}" dt="2022-03-15T01:03:51.491" v="15813" actId="1076"/>
          <ac:spMkLst>
            <pc:docMk/>
            <pc:sldMk cId="786070948" sldId="272"/>
            <ac:spMk id="74" creationId="{9D4A6D82-D20D-49DB-814D-E3EED7005DEC}"/>
          </ac:spMkLst>
        </pc:spChg>
        <pc:spChg chg="mod">
          <ac:chgData name="SUJAY YADALAM SUDARSHAN" userId="efb51b5e-28cd-45a2-a220-d2394948b2b0" providerId="ADAL" clId="{99A58A0A-7DE4-4010-BC4A-AD0B9338C887}" dt="2022-04-08T20:44:59.236" v="19227" actId="207"/>
          <ac:spMkLst>
            <pc:docMk/>
            <pc:sldMk cId="786070948" sldId="272"/>
            <ac:spMk id="76" creationId="{79E4E444-9745-47FE-B194-B3ED4C1BB058}"/>
          </ac:spMkLst>
        </pc:spChg>
        <pc:spChg chg="mod">
          <ac:chgData name="SUJAY YADALAM SUDARSHAN" userId="efb51b5e-28cd-45a2-a220-d2394948b2b0" providerId="ADAL" clId="{99A58A0A-7DE4-4010-BC4A-AD0B9338C887}" dt="2022-04-08T20:44:59.236" v="19227" actId="207"/>
          <ac:spMkLst>
            <pc:docMk/>
            <pc:sldMk cId="786070948" sldId="272"/>
            <ac:spMk id="77" creationId="{C4D5C851-CCBC-4F0F-9EEA-8F972EE24CF9}"/>
          </ac:spMkLst>
        </pc:spChg>
        <pc:spChg chg="mod">
          <ac:chgData name="SUJAY YADALAM SUDARSHAN" userId="efb51b5e-28cd-45a2-a220-d2394948b2b0" providerId="ADAL" clId="{99A58A0A-7DE4-4010-BC4A-AD0B9338C887}" dt="2022-04-08T20:44:59.236" v="19227" actId="207"/>
          <ac:spMkLst>
            <pc:docMk/>
            <pc:sldMk cId="786070948" sldId="272"/>
            <ac:spMk id="78" creationId="{B3989D70-6231-4F02-80F3-C7F649470A5C}"/>
          </ac:spMkLst>
        </pc:spChg>
        <pc:spChg chg="mod">
          <ac:chgData name="SUJAY YADALAM SUDARSHAN" userId="efb51b5e-28cd-45a2-a220-d2394948b2b0" providerId="ADAL" clId="{99A58A0A-7DE4-4010-BC4A-AD0B9338C887}" dt="2022-04-08T20:44:59.236" v="19227" actId="207"/>
          <ac:spMkLst>
            <pc:docMk/>
            <pc:sldMk cId="786070948" sldId="272"/>
            <ac:spMk id="79" creationId="{F2DAF25F-13AC-4141-813A-0814113FAE69}"/>
          </ac:spMkLst>
        </pc:spChg>
        <pc:spChg chg="add mod">
          <ac:chgData name="SUJAY YADALAM SUDARSHAN" userId="efb51b5e-28cd-45a2-a220-d2394948b2b0" providerId="ADAL" clId="{99A58A0A-7DE4-4010-BC4A-AD0B9338C887}" dt="2022-03-15T03:47:33.851" v="18834" actId="1076"/>
          <ac:spMkLst>
            <pc:docMk/>
            <pc:sldMk cId="786070948" sldId="272"/>
            <ac:spMk id="80" creationId="{8D11FEFA-8F3D-4732-8668-EE015254FC1E}"/>
          </ac:spMkLst>
        </pc:spChg>
        <pc:grpChg chg="add mod">
          <ac:chgData name="SUJAY YADALAM SUDARSHAN" userId="efb51b5e-28cd-45a2-a220-d2394948b2b0" providerId="ADAL" clId="{99A58A0A-7DE4-4010-BC4A-AD0B9338C887}" dt="2022-03-11T20:50:46.165" v="6607" actId="1037"/>
          <ac:grpSpMkLst>
            <pc:docMk/>
            <pc:sldMk cId="786070948" sldId="272"/>
            <ac:grpSpMk id="10" creationId="{63877C7B-25B7-4034-9B08-5627AFB753F8}"/>
          </ac:grpSpMkLst>
        </pc:grpChg>
        <pc:grpChg chg="add mod">
          <ac:chgData name="SUJAY YADALAM SUDARSHAN" userId="efb51b5e-28cd-45a2-a220-d2394948b2b0" providerId="ADAL" clId="{99A58A0A-7DE4-4010-BC4A-AD0B9338C887}" dt="2022-03-14T17:37:24.572" v="14466" actId="1076"/>
          <ac:grpSpMkLst>
            <pc:docMk/>
            <pc:sldMk cId="786070948" sldId="272"/>
            <ac:grpSpMk id="13" creationId="{212F175E-B0DA-4152-AB45-AA7E572C936E}"/>
          </ac:grpSpMkLst>
        </pc:grpChg>
        <pc:grpChg chg="add mod">
          <ac:chgData name="SUJAY YADALAM SUDARSHAN" userId="efb51b5e-28cd-45a2-a220-d2394948b2b0" providerId="ADAL" clId="{99A58A0A-7DE4-4010-BC4A-AD0B9338C887}" dt="2022-03-11T20:50:46.165" v="6607" actId="1037"/>
          <ac:grpSpMkLst>
            <pc:docMk/>
            <pc:sldMk cId="786070948" sldId="272"/>
            <ac:grpSpMk id="17" creationId="{D3269950-DB35-4A94-97A5-FFC96BC75A44}"/>
          </ac:grpSpMkLst>
        </pc:grpChg>
        <pc:grpChg chg="add mod">
          <ac:chgData name="SUJAY YADALAM SUDARSHAN" userId="efb51b5e-28cd-45a2-a220-d2394948b2b0" providerId="ADAL" clId="{99A58A0A-7DE4-4010-BC4A-AD0B9338C887}" dt="2022-03-11T21:20:51.778" v="7494" actId="1035"/>
          <ac:grpSpMkLst>
            <pc:docMk/>
            <pc:sldMk cId="786070948" sldId="272"/>
            <ac:grpSpMk id="23" creationId="{C7BC9758-487B-42FE-A331-3263B0A08E4B}"/>
          </ac:grpSpMkLst>
        </pc:grpChg>
        <pc:grpChg chg="add del mod">
          <ac:chgData name="SUJAY YADALAM SUDARSHAN" userId="efb51b5e-28cd-45a2-a220-d2394948b2b0" providerId="ADAL" clId="{99A58A0A-7DE4-4010-BC4A-AD0B9338C887}" dt="2022-03-11T20:40:10.659" v="6180" actId="478"/>
          <ac:grpSpMkLst>
            <pc:docMk/>
            <pc:sldMk cId="786070948" sldId="272"/>
            <ac:grpSpMk id="32" creationId="{322E5E9B-C97E-46D2-ADA6-84A427852A27}"/>
          </ac:grpSpMkLst>
        </pc:grpChg>
        <pc:grpChg chg="add del mod">
          <ac:chgData name="SUJAY YADALAM SUDARSHAN" userId="efb51b5e-28cd-45a2-a220-d2394948b2b0" providerId="ADAL" clId="{99A58A0A-7DE4-4010-BC4A-AD0B9338C887}" dt="2022-03-11T20:21:48.977" v="5735" actId="478"/>
          <ac:grpSpMkLst>
            <pc:docMk/>
            <pc:sldMk cId="786070948" sldId="272"/>
            <ac:grpSpMk id="35" creationId="{9A887959-1F30-48B0-82D1-46D73E45FE9A}"/>
          </ac:grpSpMkLst>
        </pc:grpChg>
        <pc:grpChg chg="add mod">
          <ac:chgData name="SUJAY YADALAM SUDARSHAN" userId="efb51b5e-28cd-45a2-a220-d2394948b2b0" providerId="ADAL" clId="{99A58A0A-7DE4-4010-BC4A-AD0B9338C887}" dt="2022-03-11T20:50:52.228" v="6609" actId="1076"/>
          <ac:grpSpMkLst>
            <pc:docMk/>
            <pc:sldMk cId="786070948" sldId="272"/>
            <ac:grpSpMk id="38" creationId="{1A2FB887-EEBD-45EE-9BEA-B3A040CDC653}"/>
          </ac:grpSpMkLst>
        </pc:grpChg>
        <pc:grpChg chg="add mod">
          <ac:chgData name="SUJAY YADALAM SUDARSHAN" userId="efb51b5e-28cd-45a2-a220-d2394948b2b0" providerId="ADAL" clId="{99A58A0A-7DE4-4010-BC4A-AD0B9338C887}" dt="2022-03-11T20:51:37.823" v="6624" actId="164"/>
          <ac:grpSpMkLst>
            <pc:docMk/>
            <pc:sldMk cId="786070948" sldId="272"/>
            <ac:grpSpMk id="53" creationId="{15DE1A60-D9F2-49BB-ABB5-34D95F0F6566}"/>
          </ac:grpSpMkLst>
        </pc:grpChg>
        <pc:grpChg chg="add del mod">
          <ac:chgData name="SUJAY YADALAM SUDARSHAN" userId="efb51b5e-28cd-45a2-a220-d2394948b2b0" providerId="ADAL" clId="{99A58A0A-7DE4-4010-BC4A-AD0B9338C887}" dt="2022-03-15T01:03:43.921" v="15811" actId="478"/>
          <ac:grpSpMkLst>
            <pc:docMk/>
            <pc:sldMk cId="786070948" sldId="272"/>
            <ac:grpSpMk id="54" creationId="{32EC7376-7904-4A44-82AF-7F2EEFF480BA}"/>
          </ac:grpSpMkLst>
        </pc:grpChg>
        <pc:grpChg chg="add mod">
          <ac:chgData name="SUJAY YADALAM SUDARSHAN" userId="efb51b5e-28cd-45a2-a220-d2394948b2b0" providerId="ADAL" clId="{99A58A0A-7DE4-4010-BC4A-AD0B9338C887}" dt="2022-03-11T20:58:26.644" v="6765" actId="1076"/>
          <ac:grpSpMkLst>
            <pc:docMk/>
            <pc:sldMk cId="786070948" sldId="272"/>
            <ac:grpSpMk id="55" creationId="{E5342C6D-9ABD-4CC5-B34B-1FC4A91046E2}"/>
          </ac:grpSpMkLst>
        </pc:grpChg>
        <pc:grpChg chg="add mod ord">
          <ac:chgData name="SUJAY YADALAM SUDARSHAN" userId="efb51b5e-28cd-45a2-a220-d2394948b2b0" providerId="ADAL" clId="{99A58A0A-7DE4-4010-BC4A-AD0B9338C887}" dt="2022-03-14T17:37:37.866" v="14467" actId="207"/>
          <ac:grpSpMkLst>
            <pc:docMk/>
            <pc:sldMk cId="786070948" sldId="272"/>
            <ac:grpSpMk id="60" creationId="{07448811-8FB4-4F25-A374-4E88661AB505}"/>
          </ac:grpSpMkLst>
        </pc:grpChg>
        <pc:grpChg chg="mod">
          <ac:chgData name="SUJAY YADALAM SUDARSHAN" userId="efb51b5e-28cd-45a2-a220-d2394948b2b0" providerId="ADAL" clId="{99A58A0A-7DE4-4010-BC4A-AD0B9338C887}" dt="2022-03-14T17:37:37.866" v="14467" actId="207"/>
          <ac:grpSpMkLst>
            <pc:docMk/>
            <pc:sldMk cId="786070948" sldId="272"/>
            <ac:grpSpMk id="61" creationId="{81F7813B-A259-415C-9EE4-76BA053D6477}"/>
          </ac:grpSpMkLst>
        </pc:grpChg>
        <pc:grpChg chg="add mod">
          <ac:chgData name="SUJAY YADALAM SUDARSHAN" userId="efb51b5e-28cd-45a2-a220-d2394948b2b0" providerId="ADAL" clId="{99A58A0A-7DE4-4010-BC4A-AD0B9338C887}" dt="2022-04-08T20:44:59.236" v="19227" actId="207"/>
          <ac:grpSpMkLst>
            <pc:docMk/>
            <pc:sldMk cId="786070948" sldId="272"/>
            <ac:grpSpMk id="75" creationId="{5A2FF7CF-C439-4F0A-AFF1-D5CEF1D4BC05}"/>
          </ac:grpSpMkLst>
        </pc:grpChg>
        <pc:picChg chg="add mod">
          <ac:chgData name="SUJAY YADALAM SUDARSHAN" userId="efb51b5e-28cd-45a2-a220-d2394948b2b0" providerId="ADAL" clId="{99A58A0A-7DE4-4010-BC4A-AD0B9338C887}" dt="2022-03-11T20:50:48.773" v="6608" actId="1076"/>
          <ac:picMkLst>
            <pc:docMk/>
            <pc:sldMk cId="786070948" sldId="272"/>
            <ac:picMk id="5" creationId="{B8C8E1D7-3107-4B9C-A8F1-B90B8CA0D207}"/>
          </ac:picMkLst>
        </pc:picChg>
        <pc:picChg chg="add mod ord">
          <ac:chgData name="SUJAY YADALAM SUDARSHAN" userId="efb51b5e-28cd-45a2-a220-d2394948b2b0" providerId="ADAL" clId="{99A58A0A-7DE4-4010-BC4A-AD0B9338C887}" dt="2022-03-15T03:47:37.604" v="18835" actId="166"/>
          <ac:picMkLst>
            <pc:docMk/>
            <pc:sldMk cId="786070948" sldId="272"/>
            <ac:picMk id="47" creationId="{F7542104-1943-45A6-B6AB-26AA6F863BCD}"/>
          </ac:picMkLst>
        </pc:picChg>
        <pc:picChg chg="add del">
          <ac:chgData name="SUJAY YADALAM SUDARSHAN" userId="efb51b5e-28cd-45a2-a220-d2394948b2b0" providerId="ADAL" clId="{99A58A0A-7DE4-4010-BC4A-AD0B9338C887}" dt="2022-03-11T20:40:48.044" v="6182" actId="478"/>
          <ac:picMkLst>
            <pc:docMk/>
            <pc:sldMk cId="786070948" sldId="272"/>
            <ac:picMk id="6146" creationId="{C1CADA62-967C-4A08-873E-A3FCEC531F44}"/>
          </ac:picMkLst>
        </pc:picChg>
        <pc:cxnChg chg="mod">
          <ac:chgData name="SUJAY YADALAM SUDARSHAN" userId="efb51b5e-28cd-45a2-a220-d2394948b2b0" providerId="ADAL" clId="{99A58A0A-7DE4-4010-BC4A-AD0B9338C887}" dt="2022-03-15T03:47:21.906" v="18832" actId="208"/>
          <ac:cxnSpMkLst>
            <pc:docMk/>
            <pc:sldMk cId="786070948" sldId="272"/>
            <ac:cxnSpMk id="62" creationId="{2D9E3163-97DE-448F-AB1E-0893C4DB8553}"/>
          </ac:cxnSpMkLst>
        </pc:cxnChg>
        <pc:cxnChg chg="mod">
          <ac:chgData name="SUJAY YADALAM SUDARSHAN" userId="efb51b5e-28cd-45a2-a220-d2394948b2b0" providerId="ADAL" clId="{99A58A0A-7DE4-4010-BC4A-AD0B9338C887}" dt="2022-03-15T03:47:21.906" v="18832" actId="208"/>
          <ac:cxnSpMkLst>
            <pc:docMk/>
            <pc:sldMk cId="786070948" sldId="272"/>
            <ac:cxnSpMk id="63" creationId="{D22FA6D9-5515-4E29-8734-72B0320597C8}"/>
          </ac:cxnSpMkLst>
        </pc:cxnChg>
        <pc:cxnChg chg="mod">
          <ac:chgData name="SUJAY YADALAM SUDARSHAN" userId="efb51b5e-28cd-45a2-a220-d2394948b2b0" providerId="ADAL" clId="{99A58A0A-7DE4-4010-BC4A-AD0B9338C887}" dt="2022-03-15T03:47:21.906" v="18832" actId="208"/>
          <ac:cxnSpMkLst>
            <pc:docMk/>
            <pc:sldMk cId="786070948" sldId="272"/>
            <ac:cxnSpMk id="64" creationId="{43F1152A-D4E6-4F60-B32F-ED2595637714}"/>
          </ac:cxnSpMkLst>
        </pc:cxnChg>
        <pc:cxnChg chg="mod">
          <ac:chgData name="SUJAY YADALAM SUDARSHAN" userId="efb51b5e-28cd-45a2-a220-d2394948b2b0" providerId="ADAL" clId="{99A58A0A-7DE4-4010-BC4A-AD0B9338C887}" dt="2022-03-15T03:47:21.906" v="18832" actId="208"/>
          <ac:cxnSpMkLst>
            <pc:docMk/>
            <pc:sldMk cId="786070948" sldId="272"/>
            <ac:cxnSpMk id="65" creationId="{9B26EF69-96F7-407B-BFD5-74372B111D3F}"/>
          </ac:cxnSpMkLst>
        </pc:cxnChg>
        <pc:cxnChg chg="mod">
          <ac:chgData name="SUJAY YADALAM SUDARSHAN" userId="efb51b5e-28cd-45a2-a220-d2394948b2b0" providerId="ADAL" clId="{99A58A0A-7DE4-4010-BC4A-AD0B9338C887}" dt="2022-03-15T03:47:21.906" v="18832" actId="208"/>
          <ac:cxnSpMkLst>
            <pc:docMk/>
            <pc:sldMk cId="786070948" sldId="272"/>
            <ac:cxnSpMk id="66" creationId="{1EF51CD1-4223-4AFD-BADB-B92A17FC9331}"/>
          </ac:cxnSpMkLst>
        </pc:cxnChg>
        <pc:cxnChg chg="mod">
          <ac:chgData name="SUJAY YADALAM SUDARSHAN" userId="efb51b5e-28cd-45a2-a220-d2394948b2b0" providerId="ADAL" clId="{99A58A0A-7DE4-4010-BC4A-AD0B9338C887}" dt="2022-03-15T03:47:21.906" v="18832" actId="208"/>
          <ac:cxnSpMkLst>
            <pc:docMk/>
            <pc:sldMk cId="786070948" sldId="272"/>
            <ac:cxnSpMk id="67" creationId="{B26A3612-955D-4F4D-AAEE-14FF75B36083}"/>
          </ac:cxnSpMkLst>
        </pc:cxnChg>
      </pc:sldChg>
      <pc:sldChg chg="del">
        <pc:chgData name="SUJAY YADALAM SUDARSHAN" userId="efb51b5e-28cd-45a2-a220-d2394948b2b0" providerId="ADAL" clId="{99A58A0A-7DE4-4010-BC4A-AD0B9338C887}" dt="2022-03-11T01:59:48.165" v="2221" actId="47"/>
        <pc:sldMkLst>
          <pc:docMk/>
          <pc:sldMk cId="3486256122" sldId="273"/>
        </pc:sldMkLst>
      </pc:sldChg>
      <pc:sldChg chg="addSp modSp mod ord modShow">
        <pc:chgData name="SUJAY YADALAM SUDARSHAN" userId="efb51b5e-28cd-45a2-a220-d2394948b2b0" providerId="ADAL" clId="{99A58A0A-7DE4-4010-BC4A-AD0B9338C887}" dt="2022-03-14T16:25:46.041" v="11914"/>
        <pc:sldMkLst>
          <pc:docMk/>
          <pc:sldMk cId="255978049" sldId="274"/>
        </pc:sldMkLst>
        <pc:spChg chg="mod">
          <ac:chgData name="SUJAY YADALAM SUDARSHAN" userId="efb51b5e-28cd-45a2-a220-d2394948b2b0" providerId="ADAL" clId="{99A58A0A-7DE4-4010-BC4A-AD0B9338C887}" dt="2022-03-11T21:03:01.219" v="6791" actId="20577"/>
          <ac:spMkLst>
            <pc:docMk/>
            <pc:sldMk cId="255978049" sldId="274"/>
            <ac:spMk id="2" creationId="{9C213A61-9EC6-4662-BA3E-E4C097C0CC25}"/>
          </ac:spMkLst>
        </pc:spChg>
        <pc:spChg chg="mod">
          <ac:chgData name="SUJAY YADALAM SUDARSHAN" userId="efb51b5e-28cd-45a2-a220-d2394948b2b0" providerId="ADAL" clId="{99A58A0A-7DE4-4010-BC4A-AD0B9338C887}" dt="2022-03-11T21:07:48.188" v="6982" actId="1076"/>
          <ac:spMkLst>
            <pc:docMk/>
            <pc:sldMk cId="255978049" sldId="274"/>
            <ac:spMk id="3" creationId="{E95F9D08-9383-4BC3-80B3-804E439FA783}"/>
          </ac:spMkLst>
        </pc:spChg>
        <pc:spChg chg="add mod">
          <ac:chgData name="SUJAY YADALAM SUDARSHAN" userId="efb51b5e-28cd-45a2-a220-d2394948b2b0" providerId="ADAL" clId="{99A58A0A-7DE4-4010-BC4A-AD0B9338C887}" dt="2022-03-11T21:08:19.157" v="6989" actId="115"/>
          <ac:spMkLst>
            <pc:docMk/>
            <pc:sldMk cId="255978049" sldId="274"/>
            <ac:spMk id="4" creationId="{BF3DDBA2-17A4-4E55-A6C1-B90983CD0B36}"/>
          </ac:spMkLst>
        </pc:spChg>
        <pc:spChg chg="add mod">
          <ac:chgData name="SUJAY YADALAM SUDARSHAN" userId="efb51b5e-28cd-45a2-a220-d2394948b2b0" providerId="ADAL" clId="{99A58A0A-7DE4-4010-BC4A-AD0B9338C887}" dt="2022-03-11T21:08:35.240" v="6998" actId="1076"/>
          <ac:spMkLst>
            <pc:docMk/>
            <pc:sldMk cId="255978049" sldId="274"/>
            <ac:spMk id="7" creationId="{96FC639B-2EBB-4B52-AB9E-B0F7C7FB986D}"/>
          </ac:spMkLst>
        </pc:spChg>
        <pc:picChg chg="add mod">
          <ac:chgData name="SUJAY YADALAM SUDARSHAN" userId="efb51b5e-28cd-45a2-a220-d2394948b2b0" providerId="ADAL" clId="{99A58A0A-7DE4-4010-BC4A-AD0B9338C887}" dt="2022-03-11T21:04:53.113" v="6934" actId="1076"/>
          <ac:picMkLst>
            <pc:docMk/>
            <pc:sldMk cId="255978049" sldId="274"/>
            <ac:picMk id="11266" creationId="{6D2093E8-68B1-463F-919E-222EFC0B7E1D}"/>
          </ac:picMkLst>
        </pc:picChg>
        <pc:picChg chg="add mod">
          <ac:chgData name="SUJAY YADALAM SUDARSHAN" userId="efb51b5e-28cd-45a2-a220-d2394948b2b0" providerId="ADAL" clId="{99A58A0A-7DE4-4010-BC4A-AD0B9338C887}" dt="2022-03-11T21:05:08.202" v="6937" actId="1076"/>
          <ac:picMkLst>
            <pc:docMk/>
            <pc:sldMk cId="255978049" sldId="274"/>
            <ac:picMk id="11268" creationId="{B14A6B41-CB24-41F5-92B5-F9E64EF5E27F}"/>
          </ac:picMkLst>
        </pc:picChg>
      </pc:sldChg>
      <pc:sldChg chg="addSp delSp modSp mod addAnim delAnim modAnim modNotesTx">
        <pc:chgData name="SUJAY YADALAM SUDARSHAN" userId="efb51b5e-28cd-45a2-a220-d2394948b2b0" providerId="ADAL" clId="{99A58A0A-7DE4-4010-BC4A-AD0B9338C887}" dt="2022-03-15T03:59:08.988" v="18939"/>
        <pc:sldMkLst>
          <pc:docMk/>
          <pc:sldMk cId="3089276878" sldId="275"/>
        </pc:sldMkLst>
        <pc:spChg chg="mod">
          <ac:chgData name="SUJAY YADALAM SUDARSHAN" userId="efb51b5e-28cd-45a2-a220-d2394948b2b0" providerId="ADAL" clId="{99A58A0A-7DE4-4010-BC4A-AD0B9338C887}" dt="2022-03-14T16:31:38.023" v="12048" actId="20577"/>
          <ac:spMkLst>
            <pc:docMk/>
            <pc:sldMk cId="3089276878" sldId="275"/>
            <ac:spMk id="2" creationId="{A40E1316-CCAD-4DFF-99E0-EA3E9A5B4EF2}"/>
          </ac:spMkLst>
        </pc:spChg>
        <pc:spChg chg="del mod">
          <ac:chgData name="SUJAY YADALAM SUDARSHAN" userId="efb51b5e-28cd-45a2-a220-d2394948b2b0" providerId="ADAL" clId="{99A58A0A-7DE4-4010-BC4A-AD0B9338C887}" dt="2022-03-14T16:31:58.945" v="12052" actId="478"/>
          <ac:spMkLst>
            <pc:docMk/>
            <pc:sldMk cId="3089276878" sldId="275"/>
            <ac:spMk id="3" creationId="{7EBD6558-0300-401C-B352-D075F2A9F69B}"/>
          </ac:spMkLst>
        </pc:spChg>
        <pc:spChg chg="add del mod">
          <ac:chgData name="SUJAY YADALAM SUDARSHAN" userId="efb51b5e-28cd-45a2-a220-d2394948b2b0" providerId="ADAL" clId="{99A58A0A-7DE4-4010-BC4A-AD0B9338C887}" dt="2022-03-14T16:06:08.744" v="11481" actId="478"/>
          <ac:spMkLst>
            <pc:docMk/>
            <pc:sldMk cId="3089276878" sldId="275"/>
            <ac:spMk id="5" creationId="{84DE2C5A-E6F0-42B2-B7B8-FAA867306419}"/>
          </ac:spMkLst>
        </pc:spChg>
        <pc:spChg chg="add del">
          <ac:chgData name="SUJAY YADALAM SUDARSHAN" userId="efb51b5e-28cd-45a2-a220-d2394948b2b0" providerId="ADAL" clId="{99A58A0A-7DE4-4010-BC4A-AD0B9338C887}" dt="2022-03-14T16:06:17.391" v="11483" actId="478"/>
          <ac:spMkLst>
            <pc:docMk/>
            <pc:sldMk cId="3089276878" sldId="275"/>
            <ac:spMk id="6" creationId="{7ACFEFF6-4627-4E07-ACD8-D819C72E2EB9}"/>
          </ac:spMkLst>
        </pc:spChg>
        <pc:spChg chg="add del mod">
          <ac:chgData name="SUJAY YADALAM SUDARSHAN" userId="efb51b5e-28cd-45a2-a220-d2394948b2b0" providerId="ADAL" clId="{99A58A0A-7DE4-4010-BC4A-AD0B9338C887}" dt="2022-03-14T16:08:50.610" v="11524" actId="478"/>
          <ac:spMkLst>
            <pc:docMk/>
            <pc:sldMk cId="3089276878" sldId="275"/>
            <ac:spMk id="7" creationId="{47825705-7C90-4EFA-8F4A-A82DBBAA60D8}"/>
          </ac:spMkLst>
        </pc:spChg>
        <pc:spChg chg="add del mod">
          <ac:chgData name="SUJAY YADALAM SUDARSHAN" userId="efb51b5e-28cd-45a2-a220-d2394948b2b0" providerId="ADAL" clId="{99A58A0A-7DE4-4010-BC4A-AD0B9338C887}" dt="2022-03-14T16:08:52.064" v="11525" actId="478"/>
          <ac:spMkLst>
            <pc:docMk/>
            <pc:sldMk cId="3089276878" sldId="275"/>
            <ac:spMk id="8" creationId="{F490DEB6-BAC1-483C-BF7F-DB4C2BD9ECBB}"/>
          </ac:spMkLst>
        </pc:spChg>
        <pc:spChg chg="add del mod">
          <ac:chgData name="SUJAY YADALAM SUDARSHAN" userId="efb51b5e-28cd-45a2-a220-d2394948b2b0" providerId="ADAL" clId="{99A58A0A-7DE4-4010-BC4A-AD0B9338C887}" dt="2022-03-14T16:08:30.760" v="11518" actId="478"/>
          <ac:spMkLst>
            <pc:docMk/>
            <pc:sldMk cId="3089276878" sldId="275"/>
            <ac:spMk id="9" creationId="{4A98D298-7D88-40C2-9BB0-1315F0FAE834}"/>
          </ac:spMkLst>
        </pc:spChg>
        <pc:spChg chg="add del mod">
          <ac:chgData name="SUJAY YADALAM SUDARSHAN" userId="efb51b5e-28cd-45a2-a220-d2394948b2b0" providerId="ADAL" clId="{99A58A0A-7DE4-4010-BC4A-AD0B9338C887}" dt="2022-03-14T16:08:52.064" v="11525" actId="478"/>
          <ac:spMkLst>
            <pc:docMk/>
            <pc:sldMk cId="3089276878" sldId="275"/>
            <ac:spMk id="12" creationId="{AAAB97AC-5C98-46A5-90EC-89D71989AA63}"/>
          </ac:spMkLst>
        </pc:spChg>
        <pc:spChg chg="add del mod">
          <ac:chgData name="SUJAY YADALAM SUDARSHAN" userId="efb51b5e-28cd-45a2-a220-d2394948b2b0" providerId="ADAL" clId="{99A58A0A-7DE4-4010-BC4A-AD0B9338C887}" dt="2022-03-14T16:08:52.064" v="11525" actId="478"/>
          <ac:spMkLst>
            <pc:docMk/>
            <pc:sldMk cId="3089276878" sldId="275"/>
            <ac:spMk id="13" creationId="{5E950B8E-D440-4560-A6AE-750CDE0D2A1C}"/>
          </ac:spMkLst>
        </pc:spChg>
        <pc:spChg chg="add del mod">
          <ac:chgData name="SUJAY YADALAM SUDARSHAN" userId="efb51b5e-28cd-45a2-a220-d2394948b2b0" providerId="ADAL" clId="{99A58A0A-7DE4-4010-BC4A-AD0B9338C887}" dt="2022-03-14T16:08:52.064" v="11525" actId="478"/>
          <ac:spMkLst>
            <pc:docMk/>
            <pc:sldMk cId="3089276878" sldId="275"/>
            <ac:spMk id="14" creationId="{FFBD99D3-6160-45BF-B0D8-ACF11D9B5C61}"/>
          </ac:spMkLst>
        </pc:spChg>
        <pc:spChg chg="add del mod">
          <ac:chgData name="SUJAY YADALAM SUDARSHAN" userId="efb51b5e-28cd-45a2-a220-d2394948b2b0" providerId="ADAL" clId="{99A58A0A-7DE4-4010-BC4A-AD0B9338C887}" dt="2022-03-14T16:06:42.735" v="11490" actId="478"/>
          <ac:spMkLst>
            <pc:docMk/>
            <pc:sldMk cId="3089276878" sldId="275"/>
            <ac:spMk id="17" creationId="{642F1BAC-4D82-4F9E-B425-AB8D6D6EDB4A}"/>
          </ac:spMkLst>
        </pc:spChg>
        <pc:spChg chg="add del mod">
          <ac:chgData name="SUJAY YADALAM SUDARSHAN" userId="efb51b5e-28cd-45a2-a220-d2394948b2b0" providerId="ADAL" clId="{99A58A0A-7DE4-4010-BC4A-AD0B9338C887}" dt="2022-03-14T16:06:41.958" v="11489" actId="478"/>
          <ac:spMkLst>
            <pc:docMk/>
            <pc:sldMk cId="3089276878" sldId="275"/>
            <ac:spMk id="18" creationId="{F5B4B74F-FDC9-407E-9705-8EE74DD2CF70}"/>
          </ac:spMkLst>
        </pc:spChg>
        <pc:spChg chg="add del mod">
          <ac:chgData name="SUJAY YADALAM SUDARSHAN" userId="efb51b5e-28cd-45a2-a220-d2394948b2b0" providerId="ADAL" clId="{99A58A0A-7DE4-4010-BC4A-AD0B9338C887}" dt="2022-03-14T16:06:43.567" v="11491" actId="478"/>
          <ac:spMkLst>
            <pc:docMk/>
            <pc:sldMk cId="3089276878" sldId="275"/>
            <ac:spMk id="19" creationId="{63565F49-BDED-4A01-8B96-CB2C1FC0A4C7}"/>
          </ac:spMkLst>
        </pc:spChg>
        <pc:spChg chg="add del mod">
          <ac:chgData name="SUJAY YADALAM SUDARSHAN" userId="efb51b5e-28cd-45a2-a220-d2394948b2b0" providerId="ADAL" clId="{99A58A0A-7DE4-4010-BC4A-AD0B9338C887}" dt="2022-03-14T16:08:52.064" v="11525" actId="478"/>
          <ac:spMkLst>
            <pc:docMk/>
            <pc:sldMk cId="3089276878" sldId="275"/>
            <ac:spMk id="26" creationId="{9543552E-58A3-4BE3-8576-CA4BD96C491F}"/>
          </ac:spMkLst>
        </pc:spChg>
        <pc:spChg chg="add del mod">
          <ac:chgData name="SUJAY YADALAM SUDARSHAN" userId="efb51b5e-28cd-45a2-a220-d2394948b2b0" providerId="ADAL" clId="{99A58A0A-7DE4-4010-BC4A-AD0B9338C887}" dt="2022-03-14T16:08:54.751" v="11527" actId="478"/>
          <ac:spMkLst>
            <pc:docMk/>
            <pc:sldMk cId="3089276878" sldId="275"/>
            <ac:spMk id="27" creationId="{01F90610-E857-4B40-A7D0-30CCF11E31FF}"/>
          </ac:spMkLst>
        </pc:spChg>
        <pc:spChg chg="add del mod">
          <ac:chgData name="SUJAY YADALAM SUDARSHAN" userId="efb51b5e-28cd-45a2-a220-d2394948b2b0" providerId="ADAL" clId="{99A58A0A-7DE4-4010-BC4A-AD0B9338C887}" dt="2022-03-14T16:06:41.162" v="11488" actId="478"/>
          <ac:spMkLst>
            <pc:docMk/>
            <pc:sldMk cId="3089276878" sldId="275"/>
            <ac:spMk id="28" creationId="{5FB8FC76-9D6A-4853-BE6F-BEE84A4D3EA7}"/>
          </ac:spMkLst>
        </pc:spChg>
        <pc:spChg chg="add del mod">
          <ac:chgData name="SUJAY YADALAM SUDARSHAN" userId="efb51b5e-28cd-45a2-a220-d2394948b2b0" providerId="ADAL" clId="{99A58A0A-7DE4-4010-BC4A-AD0B9338C887}" dt="2022-03-14T16:08:49.895" v="11523" actId="478"/>
          <ac:spMkLst>
            <pc:docMk/>
            <pc:sldMk cId="3089276878" sldId="275"/>
            <ac:spMk id="29" creationId="{A2D52A9E-A0F3-408D-A602-BD6A48C88AC6}"/>
          </ac:spMkLst>
        </pc:spChg>
        <pc:spChg chg="add del mod">
          <ac:chgData name="SUJAY YADALAM SUDARSHAN" userId="efb51b5e-28cd-45a2-a220-d2394948b2b0" providerId="ADAL" clId="{99A58A0A-7DE4-4010-BC4A-AD0B9338C887}" dt="2022-03-14T16:08:52.064" v="11525" actId="478"/>
          <ac:spMkLst>
            <pc:docMk/>
            <pc:sldMk cId="3089276878" sldId="275"/>
            <ac:spMk id="31" creationId="{A477E593-1654-4035-A04D-FE1BCEA03AE5}"/>
          </ac:spMkLst>
        </pc:spChg>
        <pc:spChg chg="add del mod">
          <ac:chgData name="SUJAY YADALAM SUDARSHAN" userId="efb51b5e-28cd-45a2-a220-d2394948b2b0" providerId="ADAL" clId="{99A58A0A-7DE4-4010-BC4A-AD0B9338C887}" dt="2022-03-14T16:06:37.903" v="11486" actId="478"/>
          <ac:spMkLst>
            <pc:docMk/>
            <pc:sldMk cId="3089276878" sldId="275"/>
            <ac:spMk id="32" creationId="{0DFB7B36-7B5B-40D9-AA4A-F72596599826}"/>
          </ac:spMkLst>
        </pc:spChg>
        <pc:spChg chg="add del mod">
          <ac:chgData name="SUJAY YADALAM SUDARSHAN" userId="efb51b5e-28cd-45a2-a220-d2394948b2b0" providerId="ADAL" clId="{99A58A0A-7DE4-4010-BC4A-AD0B9338C887}" dt="2022-03-14T16:08:52.064" v="11525" actId="478"/>
          <ac:spMkLst>
            <pc:docMk/>
            <pc:sldMk cId="3089276878" sldId="275"/>
            <ac:spMk id="35" creationId="{9E9D591D-E661-4E09-81B1-54DF09CC4E7C}"/>
          </ac:spMkLst>
        </pc:spChg>
        <pc:spChg chg="mod">
          <ac:chgData name="SUJAY YADALAM SUDARSHAN" userId="efb51b5e-28cd-45a2-a220-d2394948b2b0" providerId="ADAL" clId="{99A58A0A-7DE4-4010-BC4A-AD0B9338C887}" dt="2022-03-14T16:06:31.811" v="11484"/>
          <ac:spMkLst>
            <pc:docMk/>
            <pc:sldMk cId="3089276878" sldId="275"/>
            <ac:spMk id="37" creationId="{C6F61E2C-A42E-42C9-8508-916F10D7E293}"/>
          </ac:spMkLst>
        </pc:spChg>
        <pc:spChg chg="mod">
          <ac:chgData name="SUJAY YADALAM SUDARSHAN" userId="efb51b5e-28cd-45a2-a220-d2394948b2b0" providerId="ADAL" clId="{99A58A0A-7DE4-4010-BC4A-AD0B9338C887}" dt="2022-03-14T16:06:31.811" v="11484"/>
          <ac:spMkLst>
            <pc:docMk/>
            <pc:sldMk cId="3089276878" sldId="275"/>
            <ac:spMk id="38" creationId="{B92BA6B3-30BE-4E9A-9423-8DFB92E3DD83}"/>
          </ac:spMkLst>
        </pc:spChg>
        <pc:spChg chg="mod">
          <ac:chgData name="SUJAY YADALAM SUDARSHAN" userId="efb51b5e-28cd-45a2-a220-d2394948b2b0" providerId="ADAL" clId="{99A58A0A-7DE4-4010-BC4A-AD0B9338C887}" dt="2022-03-14T16:06:31.811" v="11484"/>
          <ac:spMkLst>
            <pc:docMk/>
            <pc:sldMk cId="3089276878" sldId="275"/>
            <ac:spMk id="39" creationId="{82E11B64-DB9E-4853-8515-900A2EC5C096}"/>
          </ac:spMkLst>
        </pc:spChg>
        <pc:spChg chg="mod">
          <ac:chgData name="SUJAY YADALAM SUDARSHAN" userId="efb51b5e-28cd-45a2-a220-d2394948b2b0" providerId="ADAL" clId="{99A58A0A-7DE4-4010-BC4A-AD0B9338C887}" dt="2022-03-14T16:06:31.811" v="11484"/>
          <ac:spMkLst>
            <pc:docMk/>
            <pc:sldMk cId="3089276878" sldId="275"/>
            <ac:spMk id="40" creationId="{571946FE-69CA-4910-B740-8E406D5B76A0}"/>
          </ac:spMkLst>
        </pc:spChg>
        <pc:spChg chg="mod">
          <ac:chgData name="SUJAY YADALAM SUDARSHAN" userId="efb51b5e-28cd-45a2-a220-d2394948b2b0" providerId="ADAL" clId="{99A58A0A-7DE4-4010-BC4A-AD0B9338C887}" dt="2022-03-14T16:06:31.811" v="11484"/>
          <ac:spMkLst>
            <pc:docMk/>
            <pc:sldMk cId="3089276878" sldId="275"/>
            <ac:spMk id="41" creationId="{D58B421D-C0F6-40E1-B852-39256E00BF4F}"/>
          </ac:spMkLst>
        </pc:spChg>
        <pc:spChg chg="mod">
          <ac:chgData name="SUJAY YADALAM SUDARSHAN" userId="efb51b5e-28cd-45a2-a220-d2394948b2b0" providerId="ADAL" clId="{99A58A0A-7DE4-4010-BC4A-AD0B9338C887}" dt="2022-03-14T16:06:31.811" v="11484"/>
          <ac:spMkLst>
            <pc:docMk/>
            <pc:sldMk cId="3089276878" sldId="275"/>
            <ac:spMk id="42" creationId="{3B35E0C5-D59A-456E-A99F-711A7B3B05D4}"/>
          </ac:spMkLst>
        </pc:spChg>
        <pc:spChg chg="mod">
          <ac:chgData name="SUJAY YADALAM SUDARSHAN" userId="efb51b5e-28cd-45a2-a220-d2394948b2b0" providerId="ADAL" clId="{99A58A0A-7DE4-4010-BC4A-AD0B9338C887}" dt="2022-03-14T16:06:31.811" v="11484"/>
          <ac:spMkLst>
            <pc:docMk/>
            <pc:sldMk cId="3089276878" sldId="275"/>
            <ac:spMk id="43" creationId="{69D29EF0-666F-4648-B61F-41EF644CE9DC}"/>
          </ac:spMkLst>
        </pc:spChg>
        <pc:spChg chg="add mod">
          <ac:chgData name="SUJAY YADALAM SUDARSHAN" userId="efb51b5e-28cd-45a2-a220-d2394948b2b0" providerId="ADAL" clId="{99A58A0A-7DE4-4010-BC4A-AD0B9338C887}" dt="2022-03-14T16:32:06.505" v="12053" actId="1076"/>
          <ac:spMkLst>
            <pc:docMk/>
            <pc:sldMk cId="3089276878" sldId="275"/>
            <ac:spMk id="52" creationId="{79126B2B-F66B-43CE-ABAC-B5C2B788A792}"/>
          </ac:spMkLst>
        </pc:spChg>
        <pc:spChg chg="add mod">
          <ac:chgData name="SUJAY YADALAM SUDARSHAN" userId="efb51b5e-28cd-45a2-a220-d2394948b2b0" providerId="ADAL" clId="{99A58A0A-7DE4-4010-BC4A-AD0B9338C887}" dt="2022-03-14T16:32:06.505" v="12053" actId="1076"/>
          <ac:spMkLst>
            <pc:docMk/>
            <pc:sldMk cId="3089276878" sldId="275"/>
            <ac:spMk id="53" creationId="{986CE2F2-0309-4DB6-9668-239DF2433525}"/>
          </ac:spMkLst>
        </pc:spChg>
        <pc:spChg chg="add mod">
          <ac:chgData name="SUJAY YADALAM SUDARSHAN" userId="efb51b5e-28cd-45a2-a220-d2394948b2b0" providerId="ADAL" clId="{99A58A0A-7DE4-4010-BC4A-AD0B9338C887}" dt="2022-03-14T16:32:06.505" v="12053" actId="1076"/>
          <ac:spMkLst>
            <pc:docMk/>
            <pc:sldMk cId="3089276878" sldId="275"/>
            <ac:spMk id="54" creationId="{82C0C43E-80FD-4A66-8764-F6603B783A73}"/>
          </ac:spMkLst>
        </pc:spChg>
        <pc:spChg chg="add mod">
          <ac:chgData name="SUJAY YADALAM SUDARSHAN" userId="efb51b5e-28cd-45a2-a220-d2394948b2b0" providerId="ADAL" clId="{99A58A0A-7DE4-4010-BC4A-AD0B9338C887}" dt="2022-03-14T16:32:06.505" v="12053" actId="1076"/>
          <ac:spMkLst>
            <pc:docMk/>
            <pc:sldMk cId="3089276878" sldId="275"/>
            <ac:spMk id="55" creationId="{405136A2-29DA-46DF-940C-09C203C195E6}"/>
          </ac:spMkLst>
        </pc:spChg>
        <pc:spChg chg="add mod">
          <ac:chgData name="SUJAY YADALAM SUDARSHAN" userId="efb51b5e-28cd-45a2-a220-d2394948b2b0" providerId="ADAL" clId="{99A58A0A-7DE4-4010-BC4A-AD0B9338C887}" dt="2022-03-14T16:32:06.505" v="12053" actId="1076"/>
          <ac:spMkLst>
            <pc:docMk/>
            <pc:sldMk cId="3089276878" sldId="275"/>
            <ac:spMk id="56" creationId="{6F670FD2-4A0B-451D-BC26-D86285A2E018}"/>
          </ac:spMkLst>
        </pc:spChg>
        <pc:spChg chg="add mod">
          <ac:chgData name="SUJAY YADALAM SUDARSHAN" userId="efb51b5e-28cd-45a2-a220-d2394948b2b0" providerId="ADAL" clId="{99A58A0A-7DE4-4010-BC4A-AD0B9338C887}" dt="2022-03-14T16:32:06.505" v="12053" actId="1076"/>
          <ac:spMkLst>
            <pc:docMk/>
            <pc:sldMk cId="3089276878" sldId="275"/>
            <ac:spMk id="57" creationId="{09F737F4-9262-4790-B9D0-7472331CC3F2}"/>
          </ac:spMkLst>
        </pc:spChg>
        <pc:spChg chg="add del mod">
          <ac:chgData name="SUJAY YADALAM SUDARSHAN" userId="efb51b5e-28cd-45a2-a220-d2394948b2b0" providerId="ADAL" clId="{99A58A0A-7DE4-4010-BC4A-AD0B9338C887}" dt="2022-03-14T16:11:05.992" v="11619" actId="478"/>
          <ac:spMkLst>
            <pc:docMk/>
            <pc:sldMk cId="3089276878" sldId="275"/>
            <ac:spMk id="58" creationId="{8236383F-535D-43B8-A573-300C1D3F10C3}"/>
          </ac:spMkLst>
        </pc:spChg>
        <pc:spChg chg="add mod">
          <ac:chgData name="SUJAY YADALAM SUDARSHAN" userId="efb51b5e-28cd-45a2-a220-d2394948b2b0" providerId="ADAL" clId="{99A58A0A-7DE4-4010-BC4A-AD0B9338C887}" dt="2022-03-14T16:32:06.505" v="12053" actId="1076"/>
          <ac:spMkLst>
            <pc:docMk/>
            <pc:sldMk cId="3089276878" sldId="275"/>
            <ac:spMk id="59" creationId="{23624314-6125-44AD-A805-D47FA4422C4D}"/>
          </ac:spMkLst>
        </pc:spChg>
        <pc:spChg chg="add del mod">
          <ac:chgData name="SUJAY YADALAM SUDARSHAN" userId="efb51b5e-28cd-45a2-a220-d2394948b2b0" providerId="ADAL" clId="{99A58A0A-7DE4-4010-BC4A-AD0B9338C887}" dt="2022-03-14T16:12:01.720" v="11638" actId="478"/>
          <ac:spMkLst>
            <pc:docMk/>
            <pc:sldMk cId="3089276878" sldId="275"/>
            <ac:spMk id="60" creationId="{F986A5B3-E6C1-481E-8682-FB266971EE51}"/>
          </ac:spMkLst>
        </pc:spChg>
        <pc:spChg chg="add mod">
          <ac:chgData name="SUJAY YADALAM SUDARSHAN" userId="efb51b5e-28cd-45a2-a220-d2394948b2b0" providerId="ADAL" clId="{99A58A0A-7DE4-4010-BC4A-AD0B9338C887}" dt="2022-03-14T16:32:06.505" v="12053" actId="1076"/>
          <ac:spMkLst>
            <pc:docMk/>
            <pc:sldMk cId="3089276878" sldId="275"/>
            <ac:spMk id="61" creationId="{333214F6-295E-40BD-9665-9860D0F17029}"/>
          </ac:spMkLst>
        </pc:spChg>
        <pc:spChg chg="add mod">
          <ac:chgData name="SUJAY YADALAM SUDARSHAN" userId="efb51b5e-28cd-45a2-a220-d2394948b2b0" providerId="ADAL" clId="{99A58A0A-7DE4-4010-BC4A-AD0B9338C887}" dt="2022-03-14T16:32:06.505" v="12053" actId="1076"/>
          <ac:spMkLst>
            <pc:docMk/>
            <pc:sldMk cId="3089276878" sldId="275"/>
            <ac:spMk id="62" creationId="{C8C7EFCC-F397-4783-8C83-CC17764BBDFC}"/>
          </ac:spMkLst>
        </pc:spChg>
        <pc:spChg chg="add mod">
          <ac:chgData name="SUJAY YADALAM SUDARSHAN" userId="efb51b5e-28cd-45a2-a220-d2394948b2b0" providerId="ADAL" clId="{99A58A0A-7DE4-4010-BC4A-AD0B9338C887}" dt="2022-03-14T16:32:06.505" v="12053" actId="1076"/>
          <ac:spMkLst>
            <pc:docMk/>
            <pc:sldMk cId="3089276878" sldId="275"/>
            <ac:spMk id="63" creationId="{F4CD3FB3-DFA8-44D6-8A79-9CB98A670EF7}"/>
          </ac:spMkLst>
        </pc:spChg>
        <pc:spChg chg="add mod">
          <ac:chgData name="SUJAY YADALAM SUDARSHAN" userId="efb51b5e-28cd-45a2-a220-d2394948b2b0" providerId="ADAL" clId="{99A58A0A-7DE4-4010-BC4A-AD0B9338C887}" dt="2022-03-14T16:32:06.505" v="12053" actId="1076"/>
          <ac:spMkLst>
            <pc:docMk/>
            <pc:sldMk cId="3089276878" sldId="275"/>
            <ac:spMk id="64" creationId="{CBBE4BD5-6F71-49A5-9778-858B24AFE31E}"/>
          </ac:spMkLst>
        </pc:spChg>
        <pc:spChg chg="add mod">
          <ac:chgData name="SUJAY YADALAM SUDARSHAN" userId="efb51b5e-28cd-45a2-a220-d2394948b2b0" providerId="ADAL" clId="{99A58A0A-7DE4-4010-BC4A-AD0B9338C887}" dt="2022-03-14T16:32:06.505" v="12053" actId="1076"/>
          <ac:spMkLst>
            <pc:docMk/>
            <pc:sldMk cId="3089276878" sldId="275"/>
            <ac:spMk id="65" creationId="{5793F918-B461-4721-BEBC-D01B641565BD}"/>
          </ac:spMkLst>
        </pc:spChg>
        <pc:spChg chg="add mod">
          <ac:chgData name="SUJAY YADALAM SUDARSHAN" userId="efb51b5e-28cd-45a2-a220-d2394948b2b0" providerId="ADAL" clId="{99A58A0A-7DE4-4010-BC4A-AD0B9338C887}" dt="2022-03-14T16:32:06.505" v="12053" actId="1076"/>
          <ac:spMkLst>
            <pc:docMk/>
            <pc:sldMk cId="3089276878" sldId="275"/>
            <ac:spMk id="66" creationId="{CCE36C6C-45A9-4757-AD99-84FD37AAD606}"/>
          </ac:spMkLst>
        </pc:spChg>
        <pc:spChg chg="add mod">
          <ac:chgData name="SUJAY YADALAM SUDARSHAN" userId="efb51b5e-28cd-45a2-a220-d2394948b2b0" providerId="ADAL" clId="{99A58A0A-7DE4-4010-BC4A-AD0B9338C887}" dt="2022-03-14T16:32:06.505" v="12053" actId="1076"/>
          <ac:spMkLst>
            <pc:docMk/>
            <pc:sldMk cId="3089276878" sldId="275"/>
            <ac:spMk id="67" creationId="{5E276548-2C30-4504-AFBF-9551E76FCF9D}"/>
          </ac:spMkLst>
        </pc:spChg>
        <pc:spChg chg="add mod">
          <ac:chgData name="SUJAY YADALAM SUDARSHAN" userId="efb51b5e-28cd-45a2-a220-d2394948b2b0" providerId="ADAL" clId="{99A58A0A-7DE4-4010-BC4A-AD0B9338C887}" dt="2022-03-14T16:32:06.505" v="12053" actId="1076"/>
          <ac:spMkLst>
            <pc:docMk/>
            <pc:sldMk cId="3089276878" sldId="275"/>
            <ac:spMk id="68" creationId="{E1A0DF10-5E48-4B0A-B950-2CDE4BF427A6}"/>
          </ac:spMkLst>
        </pc:spChg>
        <pc:spChg chg="add mod">
          <ac:chgData name="SUJAY YADALAM SUDARSHAN" userId="efb51b5e-28cd-45a2-a220-d2394948b2b0" providerId="ADAL" clId="{99A58A0A-7DE4-4010-BC4A-AD0B9338C887}" dt="2022-03-14T16:18:36.930" v="11780" actId="164"/>
          <ac:spMkLst>
            <pc:docMk/>
            <pc:sldMk cId="3089276878" sldId="275"/>
            <ac:spMk id="69" creationId="{434B5F44-B2AA-4A86-89D7-6E4CDAAF00DE}"/>
          </ac:spMkLst>
        </pc:spChg>
        <pc:spChg chg="add mod">
          <ac:chgData name="SUJAY YADALAM SUDARSHAN" userId="efb51b5e-28cd-45a2-a220-d2394948b2b0" providerId="ADAL" clId="{99A58A0A-7DE4-4010-BC4A-AD0B9338C887}" dt="2022-03-14T16:18:36.930" v="11780" actId="164"/>
          <ac:spMkLst>
            <pc:docMk/>
            <pc:sldMk cId="3089276878" sldId="275"/>
            <ac:spMk id="70" creationId="{DC595A93-554B-488D-8588-350B78A477B4}"/>
          </ac:spMkLst>
        </pc:spChg>
        <pc:spChg chg="add del mod">
          <ac:chgData name="SUJAY YADALAM SUDARSHAN" userId="efb51b5e-28cd-45a2-a220-d2394948b2b0" providerId="ADAL" clId="{99A58A0A-7DE4-4010-BC4A-AD0B9338C887}" dt="2022-03-14T16:15:12.500" v="11690" actId="478"/>
          <ac:spMkLst>
            <pc:docMk/>
            <pc:sldMk cId="3089276878" sldId="275"/>
            <ac:spMk id="71" creationId="{EEED0DB5-4594-4D8D-A1F0-47311492D500}"/>
          </ac:spMkLst>
        </pc:spChg>
        <pc:spChg chg="add mod">
          <ac:chgData name="SUJAY YADALAM SUDARSHAN" userId="efb51b5e-28cd-45a2-a220-d2394948b2b0" providerId="ADAL" clId="{99A58A0A-7DE4-4010-BC4A-AD0B9338C887}" dt="2022-03-14T16:18:36.930" v="11780" actId="164"/>
          <ac:spMkLst>
            <pc:docMk/>
            <pc:sldMk cId="3089276878" sldId="275"/>
            <ac:spMk id="72" creationId="{248617DB-0FC6-4CDC-8F98-63B72E737AD8}"/>
          </ac:spMkLst>
        </pc:spChg>
        <pc:spChg chg="add del mod">
          <ac:chgData name="SUJAY YADALAM SUDARSHAN" userId="efb51b5e-28cd-45a2-a220-d2394948b2b0" providerId="ADAL" clId="{99A58A0A-7DE4-4010-BC4A-AD0B9338C887}" dt="2022-03-14T16:15:54.009" v="11697" actId="478"/>
          <ac:spMkLst>
            <pc:docMk/>
            <pc:sldMk cId="3089276878" sldId="275"/>
            <ac:spMk id="73" creationId="{ADEB64C8-D887-425A-A509-0BD8306085B7}"/>
          </ac:spMkLst>
        </pc:spChg>
        <pc:spChg chg="add del mod">
          <ac:chgData name="SUJAY YADALAM SUDARSHAN" userId="efb51b5e-28cd-45a2-a220-d2394948b2b0" providerId="ADAL" clId="{99A58A0A-7DE4-4010-BC4A-AD0B9338C887}" dt="2022-03-14T16:16:26.520" v="11701" actId="478"/>
          <ac:spMkLst>
            <pc:docMk/>
            <pc:sldMk cId="3089276878" sldId="275"/>
            <ac:spMk id="74" creationId="{CEFFD8A6-6004-4D57-9692-BCF99E3EB728}"/>
          </ac:spMkLst>
        </pc:spChg>
        <pc:spChg chg="add mod">
          <ac:chgData name="SUJAY YADALAM SUDARSHAN" userId="efb51b5e-28cd-45a2-a220-d2394948b2b0" providerId="ADAL" clId="{99A58A0A-7DE4-4010-BC4A-AD0B9338C887}" dt="2022-03-14T16:18:52.953" v="11784" actId="207"/>
          <ac:spMkLst>
            <pc:docMk/>
            <pc:sldMk cId="3089276878" sldId="275"/>
            <ac:spMk id="75" creationId="{FCE1B8A7-773C-424B-9B8D-2BA475E7FFBE}"/>
          </ac:spMkLst>
        </pc:spChg>
        <pc:spChg chg="add mod">
          <ac:chgData name="SUJAY YADALAM SUDARSHAN" userId="efb51b5e-28cd-45a2-a220-d2394948b2b0" providerId="ADAL" clId="{99A58A0A-7DE4-4010-BC4A-AD0B9338C887}" dt="2022-03-14T16:18:36.930" v="11780" actId="164"/>
          <ac:spMkLst>
            <pc:docMk/>
            <pc:sldMk cId="3089276878" sldId="275"/>
            <ac:spMk id="76" creationId="{F4191F68-5D96-4229-8AA9-70D1C0847CCE}"/>
          </ac:spMkLst>
        </pc:spChg>
        <pc:spChg chg="add del mod">
          <ac:chgData name="SUJAY YADALAM SUDARSHAN" userId="efb51b5e-28cd-45a2-a220-d2394948b2b0" providerId="ADAL" clId="{99A58A0A-7DE4-4010-BC4A-AD0B9338C887}" dt="2022-03-14T16:17:25.257" v="11745" actId="478"/>
          <ac:spMkLst>
            <pc:docMk/>
            <pc:sldMk cId="3089276878" sldId="275"/>
            <ac:spMk id="77" creationId="{87D5CADF-498D-46E3-9E61-8989DE745A32}"/>
          </ac:spMkLst>
        </pc:spChg>
        <pc:spChg chg="add mod">
          <ac:chgData name="SUJAY YADALAM SUDARSHAN" userId="efb51b5e-28cd-45a2-a220-d2394948b2b0" providerId="ADAL" clId="{99A58A0A-7DE4-4010-BC4A-AD0B9338C887}" dt="2022-03-14T16:18:36.930" v="11780" actId="164"/>
          <ac:spMkLst>
            <pc:docMk/>
            <pc:sldMk cId="3089276878" sldId="275"/>
            <ac:spMk id="78" creationId="{BE255232-2CE1-4883-9DB1-3905A961935A}"/>
          </ac:spMkLst>
        </pc:spChg>
        <pc:spChg chg="add mod">
          <ac:chgData name="SUJAY YADALAM SUDARSHAN" userId="efb51b5e-28cd-45a2-a220-d2394948b2b0" providerId="ADAL" clId="{99A58A0A-7DE4-4010-BC4A-AD0B9338C887}" dt="2022-03-14T16:18:36.930" v="11780" actId="164"/>
          <ac:spMkLst>
            <pc:docMk/>
            <pc:sldMk cId="3089276878" sldId="275"/>
            <ac:spMk id="79" creationId="{DF8D4270-A127-4C13-B5D7-BF940BDD06EF}"/>
          </ac:spMkLst>
        </pc:spChg>
        <pc:spChg chg="add mod">
          <ac:chgData name="SUJAY YADALAM SUDARSHAN" userId="efb51b5e-28cd-45a2-a220-d2394948b2b0" providerId="ADAL" clId="{99A58A0A-7DE4-4010-BC4A-AD0B9338C887}" dt="2022-03-14T16:18:36.930" v="11780" actId="164"/>
          <ac:spMkLst>
            <pc:docMk/>
            <pc:sldMk cId="3089276878" sldId="275"/>
            <ac:spMk id="80" creationId="{271F2A7D-2653-4028-8FB6-0BAA5D512266}"/>
          </ac:spMkLst>
        </pc:spChg>
        <pc:spChg chg="add mod">
          <ac:chgData name="SUJAY YADALAM SUDARSHAN" userId="efb51b5e-28cd-45a2-a220-d2394948b2b0" providerId="ADAL" clId="{99A58A0A-7DE4-4010-BC4A-AD0B9338C887}" dt="2022-03-14T16:18:36.930" v="11780" actId="164"/>
          <ac:spMkLst>
            <pc:docMk/>
            <pc:sldMk cId="3089276878" sldId="275"/>
            <ac:spMk id="81" creationId="{C10A85DC-CA95-47C7-ABD1-D1853F2F9D10}"/>
          </ac:spMkLst>
        </pc:spChg>
        <pc:spChg chg="add mod">
          <ac:chgData name="SUJAY YADALAM SUDARSHAN" userId="efb51b5e-28cd-45a2-a220-d2394948b2b0" providerId="ADAL" clId="{99A58A0A-7DE4-4010-BC4A-AD0B9338C887}" dt="2022-03-14T16:32:06.505" v="12053" actId="1076"/>
          <ac:spMkLst>
            <pc:docMk/>
            <pc:sldMk cId="3089276878" sldId="275"/>
            <ac:spMk id="83" creationId="{A4FCAB5D-0D96-4DD0-B018-5F6F1323E671}"/>
          </ac:spMkLst>
        </pc:spChg>
        <pc:spChg chg="add mod">
          <ac:chgData name="SUJAY YADALAM SUDARSHAN" userId="efb51b5e-28cd-45a2-a220-d2394948b2b0" providerId="ADAL" clId="{99A58A0A-7DE4-4010-BC4A-AD0B9338C887}" dt="2022-03-14T16:32:06.505" v="12053" actId="1076"/>
          <ac:spMkLst>
            <pc:docMk/>
            <pc:sldMk cId="3089276878" sldId="275"/>
            <ac:spMk id="84" creationId="{D23CA7F3-E39E-4034-8149-681527867381}"/>
          </ac:spMkLst>
        </pc:spChg>
        <pc:spChg chg="add mod">
          <ac:chgData name="SUJAY YADALAM SUDARSHAN" userId="efb51b5e-28cd-45a2-a220-d2394948b2b0" providerId="ADAL" clId="{99A58A0A-7DE4-4010-BC4A-AD0B9338C887}" dt="2022-03-14T16:32:06.505" v="12053" actId="1076"/>
          <ac:spMkLst>
            <pc:docMk/>
            <pc:sldMk cId="3089276878" sldId="275"/>
            <ac:spMk id="85" creationId="{34C6D304-6F18-4E3C-A99E-77B1E4FF087E}"/>
          </ac:spMkLst>
        </pc:spChg>
        <pc:spChg chg="add mod">
          <ac:chgData name="SUJAY YADALAM SUDARSHAN" userId="efb51b5e-28cd-45a2-a220-d2394948b2b0" providerId="ADAL" clId="{99A58A0A-7DE4-4010-BC4A-AD0B9338C887}" dt="2022-03-14T16:32:06.505" v="12053" actId="1076"/>
          <ac:spMkLst>
            <pc:docMk/>
            <pc:sldMk cId="3089276878" sldId="275"/>
            <ac:spMk id="86" creationId="{895A79B7-F334-493C-83B5-5A5F88AF3EC2}"/>
          </ac:spMkLst>
        </pc:spChg>
        <pc:spChg chg="add mod">
          <ac:chgData name="SUJAY YADALAM SUDARSHAN" userId="efb51b5e-28cd-45a2-a220-d2394948b2b0" providerId="ADAL" clId="{99A58A0A-7DE4-4010-BC4A-AD0B9338C887}" dt="2022-03-14T16:32:06.505" v="12053" actId="1076"/>
          <ac:spMkLst>
            <pc:docMk/>
            <pc:sldMk cId="3089276878" sldId="275"/>
            <ac:spMk id="87" creationId="{E69041AB-F35A-4F48-8F0C-7104B3A4B437}"/>
          </ac:spMkLst>
        </pc:spChg>
        <pc:spChg chg="add mod">
          <ac:chgData name="SUJAY YADALAM SUDARSHAN" userId="efb51b5e-28cd-45a2-a220-d2394948b2b0" providerId="ADAL" clId="{99A58A0A-7DE4-4010-BC4A-AD0B9338C887}" dt="2022-03-14T16:32:45.412" v="12057" actId="1076"/>
          <ac:spMkLst>
            <pc:docMk/>
            <pc:sldMk cId="3089276878" sldId="275"/>
            <ac:spMk id="88" creationId="{C88981D4-D9C1-4533-AD7B-6F31EBA35D62}"/>
          </ac:spMkLst>
        </pc:spChg>
        <pc:spChg chg="add mod">
          <ac:chgData name="SUJAY YADALAM SUDARSHAN" userId="efb51b5e-28cd-45a2-a220-d2394948b2b0" providerId="ADAL" clId="{99A58A0A-7DE4-4010-BC4A-AD0B9338C887}" dt="2022-03-14T16:32:45.412" v="12057" actId="1076"/>
          <ac:spMkLst>
            <pc:docMk/>
            <pc:sldMk cId="3089276878" sldId="275"/>
            <ac:spMk id="89" creationId="{A5AF0335-4790-403B-AF8C-EE7301B32627}"/>
          </ac:spMkLst>
        </pc:spChg>
        <pc:spChg chg="add mod">
          <ac:chgData name="SUJAY YADALAM SUDARSHAN" userId="efb51b5e-28cd-45a2-a220-d2394948b2b0" providerId="ADAL" clId="{99A58A0A-7DE4-4010-BC4A-AD0B9338C887}" dt="2022-03-14T16:32:45.412" v="12057" actId="1076"/>
          <ac:spMkLst>
            <pc:docMk/>
            <pc:sldMk cId="3089276878" sldId="275"/>
            <ac:spMk id="90" creationId="{0839185F-38B5-41BB-91BC-871F181BC79F}"/>
          </ac:spMkLst>
        </pc:spChg>
        <pc:spChg chg="add mod">
          <ac:chgData name="SUJAY YADALAM SUDARSHAN" userId="efb51b5e-28cd-45a2-a220-d2394948b2b0" providerId="ADAL" clId="{99A58A0A-7DE4-4010-BC4A-AD0B9338C887}" dt="2022-03-14T16:32:45.412" v="12057" actId="1076"/>
          <ac:spMkLst>
            <pc:docMk/>
            <pc:sldMk cId="3089276878" sldId="275"/>
            <ac:spMk id="91" creationId="{087C1FC8-451E-449F-BA58-A3DB1D31A766}"/>
          </ac:spMkLst>
        </pc:spChg>
        <pc:spChg chg="add mod">
          <ac:chgData name="SUJAY YADALAM SUDARSHAN" userId="efb51b5e-28cd-45a2-a220-d2394948b2b0" providerId="ADAL" clId="{99A58A0A-7DE4-4010-BC4A-AD0B9338C887}" dt="2022-03-14T16:32:45.412" v="12057" actId="1076"/>
          <ac:spMkLst>
            <pc:docMk/>
            <pc:sldMk cId="3089276878" sldId="275"/>
            <ac:spMk id="92" creationId="{C77A2AA0-FD7C-4DC8-9D86-DE811EB9F43A}"/>
          </ac:spMkLst>
        </pc:spChg>
        <pc:spChg chg="add mod">
          <ac:chgData name="SUJAY YADALAM SUDARSHAN" userId="efb51b5e-28cd-45a2-a220-d2394948b2b0" providerId="ADAL" clId="{99A58A0A-7DE4-4010-BC4A-AD0B9338C887}" dt="2022-03-14T16:32:45.412" v="12057" actId="1076"/>
          <ac:spMkLst>
            <pc:docMk/>
            <pc:sldMk cId="3089276878" sldId="275"/>
            <ac:spMk id="93" creationId="{4769EEE3-67BD-4818-A593-8C22823DB7E8}"/>
          </ac:spMkLst>
        </pc:spChg>
        <pc:spChg chg="add mod">
          <ac:chgData name="SUJAY YADALAM SUDARSHAN" userId="efb51b5e-28cd-45a2-a220-d2394948b2b0" providerId="ADAL" clId="{99A58A0A-7DE4-4010-BC4A-AD0B9338C887}" dt="2022-03-14T16:32:45.412" v="12057" actId="1076"/>
          <ac:spMkLst>
            <pc:docMk/>
            <pc:sldMk cId="3089276878" sldId="275"/>
            <ac:spMk id="94" creationId="{F6AB6A6D-5D01-4629-A868-41C15D1E4D8C}"/>
          </ac:spMkLst>
        </pc:spChg>
        <pc:spChg chg="add mod">
          <ac:chgData name="SUJAY YADALAM SUDARSHAN" userId="efb51b5e-28cd-45a2-a220-d2394948b2b0" providerId="ADAL" clId="{99A58A0A-7DE4-4010-BC4A-AD0B9338C887}" dt="2022-03-14T16:32:45.412" v="12057" actId="1076"/>
          <ac:spMkLst>
            <pc:docMk/>
            <pc:sldMk cId="3089276878" sldId="275"/>
            <ac:spMk id="95" creationId="{AFB8E3B9-3BD0-4153-86F9-2A1004F5A8E5}"/>
          </ac:spMkLst>
        </pc:spChg>
        <pc:spChg chg="add mod">
          <ac:chgData name="SUJAY YADALAM SUDARSHAN" userId="efb51b5e-28cd-45a2-a220-d2394948b2b0" providerId="ADAL" clId="{99A58A0A-7DE4-4010-BC4A-AD0B9338C887}" dt="2022-03-14T16:32:45.412" v="12057" actId="1076"/>
          <ac:spMkLst>
            <pc:docMk/>
            <pc:sldMk cId="3089276878" sldId="275"/>
            <ac:spMk id="96" creationId="{7EA185F8-5840-4172-BAF4-3794B2D24D15}"/>
          </ac:spMkLst>
        </pc:spChg>
        <pc:spChg chg="add mod">
          <ac:chgData name="SUJAY YADALAM SUDARSHAN" userId="efb51b5e-28cd-45a2-a220-d2394948b2b0" providerId="ADAL" clId="{99A58A0A-7DE4-4010-BC4A-AD0B9338C887}" dt="2022-03-14T16:32:45.412" v="12057" actId="1076"/>
          <ac:spMkLst>
            <pc:docMk/>
            <pc:sldMk cId="3089276878" sldId="275"/>
            <ac:spMk id="97" creationId="{D2742FEC-73AA-4AE6-9299-CE2D2A6246CB}"/>
          </ac:spMkLst>
        </pc:spChg>
        <pc:spChg chg="add mod">
          <ac:chgData name="SUJAY YADALAM SUDARSHAN" userId="efb51b5e-28cd-45a2-a220-d2394948b2b0" providerId="ADAL" clId="{99A58A0A-7DE4-4010-BC4A-AD0B9338C887}" dt="2022-03-14T16:32:45.412" v="12057" actId="1076"/>
          <ac:spMkLst>
            <pc:docMk/>
            <pc:sldMk cId="3089276878" sldId="275"/>
            <ac:spMk id="98" creationId="{3B357995-9EE0-450E-BD70-850359553685}"/>
          </ac:spMkLst>
        </pc:spChg>
        <pc:spChg chg="add mod">
          <ac:chgData name="SUJAY YADALAM SUDARSHAN" userId="efb51b5e-28cd-45a2-a220-d2394948b2b0" providerId="ADAL" clId="{99A58A0A-7DE4-4010-BC4A-AD0B9338C887}" dt="2022-03-14T16:32:45.412" v="12057" actId="1076"/>
          <ac:spMkLst>
            <pc:docMk/>
            <pc:sldMk cId="3089276878" sldId="275"/>
            <ac:spMk id="99" creationId="{9FC12455-31F9-4CFF-AFDE-B86D5464FFD1}"/>
          </ac:spMkLst>
        </pc:spChg>
        <pc:spChg chg="add mod">
          <ac:chgData name="SUJAY YADALAM SUDARSHAN" userId="efb51b5e-28cd-45a2-a220-d2394948b2b0" providerId="ADAL" clId="{99A58A0A-7DE4-4010-BC4A-AD0B9338C887}" dt="2022-03-14T16:32:45.412" v="12057" actId="1076"/>
          <ac:spMkLst>
            <pc:docMk/>
            <pc:sldMk cId="3089276878" sldId="275"/>
            <ac:spMk id="100" creationId="{FF0185DC-1D47-4804-A0D7-7D1F8ADD1BC9}"/>
          </ac:spMkLst>
        </pc:spChg>
        <pc:spChg chg="add mod">
          <ac:chgData name="SUJAY YADALAM SUDARSHAN" userId="efb51b5e-28cd-45a2-a220-d2394948b2b0" providerId="ADAL" clId="{99A58A0A-7DE4-4010-BC4A-AD0B9338C887}" dt="2022-03-14T16:32:45.412" v="12057" actId="1076"/>
          <ac:spMkLst>
            <pc:docMk/>
            <pc:sldMk cId="3089276878" sldId="275"/>
            <ac:spMk id="101" creationId="{00AD2FA7-60D0-4D9D-AF81-D3084C3EA2EE}"/>
          </ac:spMkLst>
        </pc:spChg>
        <pc:spChg chg="add mod">
          <ac:chgData name="SUJAY YADALAM SUDARSHAN" userId="efb51b5e-28cd-45a2-a220-d2394948b2b0" providerId="ADAL" clId="{99A58A0A-7DE4-4010-BC4A-AD0B9338C887}" dt="2022-03-14T16:32:45.412" v="12057" actId="1076"/>
          <ac:spMkLst>
            <pc:docMk/>
            <pc:sldMk cId="3089276878" sldId="275"/>
            <ac:spMk id="102" creationId="{4E5CAB2D-65AF-46DC-B4D5-096F7F54A439}"/>
          </ac:spMkLst>
        </pc:spChg>
        <pc:spChg chg="add mod">
          <ac:chgData name="SUJAY YADALAM SUDARSHAN" userId="efb51b5e-28cd-45a2-a220-d2394948b2b0" providerId="ADAL" clId="{99A58A0A-7DE4-4010-BC4A-AD0B9338C887}" dt="2022-03-14T16:32:53.456" v="12058" actId="1076"/>
          <ac:spMkLst>
            <pc:docMk/>
            <pc:sldMk cId="3089276878" sldId="275"/>
            <ac:spMk id="103" creationId="{CDFD76BF-F4CB-4B9F-B73D-5A525D86D416}"/>
          </ac:spMkLst>
        </pc:spChg>
        <pc:spChg chg="add mod">
          <ac:chgData name="SUJAY YADALAM SUDARSHAN" userId="efb51b5e-28cd-45a2-a220-d2394948b2b0" providerId="ADAL" clId="{99A58A0A-7DE4-4010-BC4A-AD0B9338C887}" dt="2022-03-14T16:32:45.412" v="12057" actId="1076"/>
          <ac:spMkLst>
            <pc:docMk/>
            <pc:sldMk cId="3089276878" sldId="275"/>
            <ac:spMk id="104" creationId="{38E5E0F5-E3EC-49C9-8FC3-4472C477A314}"/>
          </ac:spMkLst>
        </pc:spChg>
        <pc:spChg chg="add mod">
          <ac:chgData name="SUJAY YADALAM SUDARSHAN" userId="efb51b5e-28cd-45a2-a220-d2394948b2b0" providerId="ADAL" clId="{99A58A0A-7DE4-4010-BC4A-AD0B9338C887}" dt="2022-03-14T16:32:45.412" v="12057" actId="1076"/>
          <ac:spMkLst>
            <pc:docMk/>
            <pc:sldMk cId="3089276878" sldId="275"/>
            <ac:spMk id="105" creationId="{019B51C6-FA7B-4C06-80C4-22130724D9EE}"/>
          </ac:spMkLst>
        </pc:spChg>
        <pc:spChg chg="add mod">
          <ac:chgData name="SUJAY YADALAM SUDARSHAN" userId="efb51b5e-28cd-45a2-a220-d2394948b2b0" providerId="ADAL" clId="{99A58A0A-7DE4-4010-BC4A-AD0B9338C887}" dt="2022-03-14T16:32:45.412" v="12057" actId="1076"/>
          <ac:spMkLst>
            <pc:docMk/>
            <pc:sldMk cId="3089276878" sldId="275"/>
            <ac:spMk id="106" creationId="{711BDFE8-E24F-4BFE-B6DA-998F054BE2A2}"/>
          </ac:spMkLst>
        </pc:spChg>
        <pc:spChg chg="add mod">
          <ac:chgData name="SUJAY YADALAM SUDARSHAN" userId="efb51b5e-28cd-45a2-a220-d2394948b2b0" providerId="ADAL" clId="{99A58A0A-7DE4-4010-BC4A-AD0B9338C887}" dt="2022-03-14T16:32:45.412" v="12057" actId="1076"/>
          <ac:spMkLst>
            <pc:docMk/>
            <pc:sldMk cId="3089276878" sldId="275"/>
            <ac:spMk id="107" creationId="{D453F374-FCD1-46C7-BE3C-2E72615EF19D}"/>
          </ac:spMkLst>
        </pc:spChg>
        <pc:spChg chg="add mod">
          <ac:chgData name="SUJAY YADALAM SUDARSHAN" userId="efb51b5e-28cd-45a2-a220-d2394948b2b0" providerId="ADAL" clId="{99A58A0A-7DE4-4010-BC4A-AD0B9338C887}" dt="2022-03-14T22:46:34.372" v="17071" actId="14100"/>
          <ac:spMkLst>
            <pc:docMk/>
            <pc:sldMk cId="3089276878" sldId="275"/>
            <ac:spMk id="108" creationId="{2E4633EB-82EA-4C1E-921F-162372B7057B}"/>
          </ac:spMkLst>
        </pc:spChg>
        <pc:spChg chg="add del mod topLvl">
          <ac:chgData name="SUJAY YADALAM SUDARSHAN" userId="efb51b5e-28cd-45a2-a220-d2394948b2b0" providerId="ADAL" clId="{99A58A0A-7DE4-4010-BC4A-AD0B9338C887}" dt="2022-03-15T03:41:26.670" v="18681" actId="165"/>
          <ac:spMkLst>
            <pc:docMk/>
            <pc:sldMk cId="3089276878" sldId="275"/>
            <ac:spMk id="109" creationId="{05F9403D-D8CC-40E1-93D2-EF18B00414CB}"/>
          </ac:spMkLst>
        </pc:spChg>
        <pc:spChg chg="add mod topLvl">
          <ac:chgData name="SUJAY YADALAM SUDARSHAN" userId="efb51b5e-28cd-45a2-a220-d2394948b2b0" providerId="ADAL" clId="{99A58A0A-7DE4-4010-BC4A-AD0B9338C887}" dt="2022-03-15T03:41:26.670" v="18681" actId="165"/>
          <ac:spMkLst>
            <pc:docMk/>
            <pc:sldMk cId="3089276878" sldId="275"/>
            <ac:spMk id="110" creationId="{F2010B60-E945-40CB-9E8A-1258F60F4F38}"/>
          </ac:spMkLst>
        </pc:spChg>
        <pc:spChg chg="mod">
          <ac:chgData name="SUJAY YADALAM SUDARSHAN" userId="efb51b5e-28cd-45a2-a220-d2394948b2b0" providerId="ADAL" clId="{99A58A0A-7DE4-4010-BC4A-AD0B9338C887}" dt="2022-03-15T03:42:39.986" v="18701" actId="207"/>
          <ac:spMkLst>
            <pc:docMk/>
            <pc:sldMk cId="3089276878" sldId="275"/>
            <ac:spMk id="112" creationId="{0F0A25C7-BB78-4155-B005-57A02E6EB13A}"/>
          </ac:spMkLst>
        </pc:spChg>
        <pc:spChg chg="mod">
          <ac:chgData name="SUJAY YADALAM SUDARSHAN" userId="efb51b5e-28cd-45a2-a220-d2394948b2b0" providerId="ADAL" clId="{99A58A0A-7DE4-4010-BC4A-AD0B9338C887}" dt="2022-03-15T03:42:39.986" v="18701" actId="207"/>
          <ac:spMkLst>
            <pc:docMk/>
            <pc:sldMk cId="3089276878" sldId="275"/>
            <ac:spMk id="113" creationId="{63A21BD4-0E20-4CD5-BD14-63F75417D73E}"/>
          </ac:spMkLst>
        </pc:spChg>
        <pc:spChg chg="mod">
          <ac:chgData name="SUJAY YADALAM SUDARSHAN" userId="efb51b5e-28cd-45a2-a220-d2394948b2b0" providerId="ADAL" clId="{99A58A0A-7DE4-4010-BC4A-AD0B9338C887}" dt="2022-03-15T03:42:39.986" v="18701" actId="207"/>
          <ac:spMkLst>
            <pc:docMk/>
            <pc:sldMk cId="3089276878" sldId="275"/>
            <ac:spMk id="114" creationId="{C3615D2C-B027-42E2-8822-B1FAC37708D8}"/>
          </ac:spMkLst>
        </pc:spChg>
        <pc:spChg chg="mod">
          <ac:chgData name="SUJAY YADALAM SUDARSHAN" userId="efb51b5e-28cd-45a2-a220-d2394948b2b0" providerId="ADAL" clId="{99A58A0A-7DE4-4010-BC4A-AD0B9338C887}" dt="2022-03-15T03:42:39.986" v="18701" actId="207"/>
          <ac:spMkLst>
            <pc:docMk/>
            <pc:sldMk cId="3089276878" sldId="275"/>
            <ac:spMk id="115" creationId="{2426063D-BB56-42FE-B3B0-D4BC3FF0CC11}"/>
          </ac:spMkLst>
        </pc:spChg>
        <pc:spChg chg="mod">
          <ac:chgData name="SUJAY YADALAM SUDARSHAN" userId="efb51b5e-28cd-45a2-a220-d2394948b2b0" providerId="ADAL" clId="{99A58A0A-7DE4-4010-BC4A-AD0B9338C887}" dt="2022-03-15T03:42:39.986" v="18701" actId="207"/>
          <ac:spMkLst>
            <pc:docMk/>
            <pc:sldMk cId="3089276878" sldId="275"/>
            <ac:spMk id="116" creationId="{43D7C798-2110-4A20-B7BE-B2738331A6EF}"/>
          </ac:spMkLst>
        </pc:spChg>
        <pc:spChg chg="mod">
          <ac:chgData name="SUJAY YADALAM SUDARSHAN" userId="efb51b5e-28cd-45a2-a220-d2394948b2b0" providerId="ADAL" clId="{99A58A0A-7DE4-4010-BC4A-AD0B9338C887}" dt="2022-03-15T03:41:26.670" v="18681" actId="165"/>
          <ac:spMkLst>
            <pc:docMk/>
            <pc:sldMk cId="3089276878" sldId="275"/>
            <ac:spMk id="125" creationId="{8AA91A86-02E1-4F04-8EA8-CD0145BD5A09}"/>
          </ac:spMkLst>
        </pc:spChg>
        <pc:spChg chg="mod">
          <ac:chgData name="SUJAY YADALAM SUDARSHAN" userId="efb51b5e-28cd-45a2-a220-d2394948b2b0" providerId="ADAL" clId="{99A58A0A-7DE4-4010-BC4A-AD0B9338C887}" dt="2022-03-15T03:41:26.670" v="18681" actId="165"/>
          <ac:spMkLst>
            <pc:docMk/>
            <pc:sldMk cId="3089276878" sldId="275"/>
            <ac:spMk id="126" creationId="{7DA0EBF1-F9F7-4AF8-8ED1-70B05434294A}"/>
          </ac:spMkLst>
        </pc:spChg>
        <pc:spChg chg="add del mod">
          <ac:chgData name="SUJAY YADALAM SUDARSHAN" userId="efb51b5e-28cd-45a2-a220-d2394948b2b0" providerId="ADAL" clId="{99A58A0A-7DE4-4010-BC4A-AD0B9338C887}" dt="2022-03-15T03:41:26.670" v="18681" actId="165"/>
          <ac:spMkLst>
            <pc:docMk/>
            <pc:sldMk cId="3089276878" sldId="275"/>
            <ac:spMk id="127" creationId="{FF650EB9-47E5-41AC-9F64-916255F605A3}"/>
          </ac:spMkLst>
        </pc:spChg>
        <pc:spChg chg="mod">
          <ac:chgData name="SUJAY YADALAM SUDARSHAN" userId="efb51b5e-28cd-45a2-a220-d2394948b2b0" providerId="ADAL" clId="{99A58A0A-7DE4-4010-BC4A-AD0B9338C887}" dt="2022-03-15T03:41:26.670" v="18681" actId="165"/>
          <ac:spMkLst>
            <pc:docMk/>
            <pc:sldMk cId="3089276878" sldId="275"/>
            <ac:spMk id="128" creationId="{B7ADEF82-3E49-4EC2-831E-CF1A53982277}"/>
          </ac:spMkLst>
        </pc:spChg>
        <pc:spChg chg="mod">
          <ac:chgData name="SUJAY YADALAM SUDARSHAN" userId="efb51b5e-28cd-45a2-a220-d2394948b2b0" providerId="ADAL" clId="{99A58A0A-7DE4-4010-BC4A-AD0B9338C887}" dt="2022-03-15T03:41:26.670" v="18681" actId="165"/>
          <ac:spMkLst>
            <pc:docMk/>
            <pc:sldMk cId="3089276878" sldId="275"/>
            <ac:spMk id="129" creationId="{1186D31B-3BEB-491C-BB2A-69D956C9314A}"/>
          </ac:spMkLst>
        </pc:spChg>
        <pc:spChg chg="add mod topLvl">
          <ac:chgData name="SUJAY YADALAM SUDARSHAN" userId="efb51b5e-28cd-45a2-a220-d2394948b2b0" providerId="ADAL" clId="{99A58A0A-7DE4-4010-BC4A-AD0B9338C887}" dt="2022-03-15T03:41:39.664" v="18692" actId="14100"/>
          <ac:spMkLst>
            <pc:docMk/>
            <pc:sldMk cId="3089276878" sldId="275"/>
            <ac:spMk id="130" creationId="{D594C5DB-1A7C-463A-B8A5-ED52348A7B4F}"/>
          </ac:spMkLst>
        </pc:spChg>
        <pc:spChg chg="add mod topLvl">
          <ac:chgData name="SUJAY YADALAM SUDARSHAN" userId="efb51b5e-28cd-45a2-a220-d2394948b2b0" providerId="ADAL" clId="{99A58A0A-7DE4-4010-BC4A-AD0B9338C887}" dt="2022-03-15T03:41:26.670" v="18681" actId="165"/>
          <ac:spMkLst>
            <pc:docMk/>
            <pc:sldMk cId="3089276878" sldId="275"/>
            <ac:spMk id="131" creationId="{9B3C5BD9-65A5-425C-91D8-94D5DDB98D57}"/>
          </ac:spMkLst>
        </pc:spChg>
        <pc:spChg chg="mod">
          <ac:chgData name="SUJAY YADALAM SUDARSHAN" userId="efb51b5e-28cd-45a2-a220-d2394948b2b0" providerId="ADAL" clId="{99A58A0A-7DE4-4010-BC4A-AD0B9338C887}" dt="2022-03-15T03:41:26.670" v="18681" actId="165"/>
          <ac:spMkLst>
            <pc:docMk/>
            <pc:sldMk cId="3089276878" sldId="275"/>
            <ac:spMk id="134" creationId="{1294936F-69C9-4B1C-B0C1-DF886B2FAF9F}"/>
          </ac:spMkLst>
        </pc:spChg>
        <pc:spChg chg="mod">
          <ac:chgData name="SUJAY YADALAM SUDARSHAN" userId="efb51b5e-28cd-45a2-a220-d2394948b2b0" providerId="ADAL" clId="{99A58A0A-7DE4-4010-BC4A-AD0B9338C887}" dt="2022-03-15T03:41:26.670" v="18681" actId="165"/>
          <ac:spMkLst>
            <pc:docMk/>
            <pc:sldMk cId="3089276878" sldId="275"/>
            <ac:spMk id="135" creationId="{E0962A0E-9442-431A-AFE1-E0EDA00DA2C1}"/>
          </ac:spMkLst>
        </pc:spChg>
        <pc:spChg chg="mod">
          <ac:chgData name="SUJAY YADALAM SUDARSHAN" userId="efb51b5e-28cd-45a2-a220-d2394948b2b0" providerId="ADAL" clId="{99A58A0A-7DE4-4010-BC4A-AD0B9338C887}" dt="2022-03-15T03:41:26.670" v="18681" actId="165"/>
          <ac:spMkLst>
            <pc:docMk/>
            <pc:sldMk cId="3089276878" sldId="275"/>
            <ac:spMk id="136" creationId="{99D4FB5A-1AFF-4341-9C83-A17BF62F675D}"/>
          </ac:spMkLst>
        </pc:spChg>
        <pc:spChg chg="mod">
          <ac:chgData name="SUJAY YADALAM SUDARSHAN" userId="efb51b5e-28cd-45a2-a220-d2394948b2b0" providerId="ADAL" clId="{99A58A0A-7DE4-4010-BC4A-AD0B9338C887}" dt="2022-03-15T03:41:26.670" v="18681" actId="165"/>
          <ac:spMkLst>
            <pc:docMk/>
            <pc:sldMk cId="3089276878" sldId="275"/>
            <ac:spMk id="137" creationId="{DE3EC945-07E3-4FBB-BF2D-1EF4E4BA012C}"/>
          </ac:spMkLst>
        </pc:spChg>
        <pc:spChg chg="add del mod topLvl">
          <ac:chgData name="SUJAY YADALAM SUDARSHAN" userId="efb51b5e-28cd-45a2-a220-d2394948b2b0" providerId="ADAL" clId="{99A58A0A-7DE4-4010-BC4A-AD0B9338C887}" dt="2022-03-15T03:41:30.746" v="18683" actId="478"/>
          <ac:spMkLst>
            <pc:docMk/>
            <pc:sldMk cId="3089276878" sldId="275"/>
            <ac:spMk id="138" creationId="{C42CAD8D-9E4C-4769-BD9A-740E8CFEA95E}"/>
          </ac:spMkLst>
        </pc:spChg>
        <pc:grpChg chg="add del mod">
          <ac:chgData name="SUJAY YADALAM SUDARSHAN" userId="efb51b5e-28cd-45a2-a220-d2394948b2b0" providerId="ADAL" clId="{99A58A0A-7DE4-4010-BC4A-AD0B9338C887}" dt="2022-03-14T16:07:08.560" v="11496" actId="478"/>
          <ac:grpSpMkLst>
            <pc:docMk/>
            <pc:sldMk cId="3089276878" sldId="275"/>
            <ac:grpSpMk id="36" creationId="{76DB7694-2235-4C81-B03B-71327B9E4987}"/>
          </ac:grpSpMkLst>
        </pc:grpChg>
        <pc:grpChg chg="add mod">
          <ac:chgData name="SUJAY YADALAM SUDARSHAN" userId="efb51b5e-28cd-45a2-a220-d2394948b2b0" providerId="ADAL" clId="{99A58A0A-7DE4-4010-BC4A-AD0B9338C887}" dt="2022-03-14T16:32:06.505" v="12053" actId="1076"/>
          <ac:grpSpMkLst>
            <pc:docMk/>
            <pc:sldMk cId="3089276878" sldId="275"/>
            <ac:grpSpMk id="82" creationId="{5237FEDB-40BB-46C0-A36A-82D87CDFCBA5}"/>
          </ac:grpSpMkLst>
        </pc:grpChg>
        <pc:grpChg chg="add mod topLvl">
          <ac:chgData name="SUJAY YADALAM SUDARSHAN" userId="efb51b5e-28cd-45a2-a220-d2394948b2b0" providerId="ADAL" clId="{99A58A0A-7DE4-4010-BC4A-AD0B9338C887}" dt="2022-03-15T03:42:39.986" v="18701" actId="207"/>
          <ac:grpSpMkLst>
            <pc:docMk/>
            <pc:sldMk cId="3089276878" sldId="275"/>
            <ac:grpSpMk id="111" creationId="{3C28CE62-1E04-4F5E-BE3A-D0A566A1294B}"/>
          </ac:grpSpMkLst>
        </pc:grpChg>
        <pc:grpChg chg="add del mod topLvl">
          <ac:chgData name="SUJAY YADALAM SUDARSHAN" userId="efb51b5e-28cd-45a2-a220-d2394948b2b0" providerId="ADAL" clId="{99A58A0A-7DE4-4010-BC4A-AD0B9338C887}" dt="2022-03-15T03:41:29.403" v="18682" actId="478"/>
          <ac:grpSpMkLst>
            <pc:docMk/>
            <pc:sldMk cId="3089276878" sldId="275"/>
            <ac:grpSpMk id="117" creationId="{3D56656E-4816-4D54-AE2B-2C2CD5A8C657}"/>
          </ac:grpSpMkLst>
        </pc:grpChg>
        <pc:grpChg chg="mod">
          <ac:chgData name="SUJAY YADALAM SUDARSHAN" userId="efb51b5e-28cd-45a2-a220-d2394948b2b0" providerId="ADAL" clId="{99A58A0A-7DE4-4010-BC4A-AD0B9338C887}" dt="2022-03-15T03:41:26.670" v="18681" actId="165"/>
          <ac:grpSpMkLst>
            <pc:docMk/>
            <pc:sldMk cId="3089276878" sldId="275"/>
            <ac:grpSpMk id="118" creationId="{3FDF985A-1AEF-4DCD-A9BB-287154B9B792}"/>
          </ac:grpSpMkLst>
        </pc:grpChg>
        <pc:grpChg chg="add del mod topLvl">
          <ac:chgData name="SUJAY YADALAM SUDARSHAN" userId="efb51b5e-28cd-45a2-a220-d2394948b2b0" providerId="ADAL" clId="{99A58A0A-7DE4-4010-BC4A-AD0B9338C887}" dt="2022-03-15T03:41:37.793" v="18691" actId="478"/>
          <ac:grpSpMkLst>
            <pc:docMk/>
            <pc:sldMk cId="3089276878" sldId="275"/>
            <ac:grpSpMk id="133" creationId="{B9EE38CF-4C73-4493-AD55-6A0933C16532}"/>
          </ac:grpSpMkLst>
        </pc:grpChg>
        <pc:grpChg chg="add del mod">
          <ac:chgData name="SUJAY YADALAM SUDARSHAN" userId="efb51b5e-28cd-45a2-a220-d2394948b2b0" providerId="ADAL" clId="{99A58A0A-7DE4-4010-BC4A-AD0B9338C887}" dt="2022-03-15T03:41:26.670" v="18681" actId="165"/>
          <ac:grpSpMkLst>
            <pc:docMk/>
            <pc:sldMk cId="3089276878" sldId="275"/>
            <ac:grpSpMk id="139" creationId="{12907AC1-F347-448E-928D-7C2902C55E33}"/>
          </ac:grpSpMkLst>
        </pc:grpChg>
        <pc:cxnChg chg="add del mod">
          <ac:chgData name="SUJAY YADALAM SUDARSHAN" userId="efb51b5e-28cd-45a2-a220-d2394948b2b0" providerId="ADAL" clId="{99A58A0A-7DE4-4010-BC4A-AD0B9338C887}" dt="2022-03-14T16:08:52.064" v="11525" actId="478"/>
          <ac:cxnSpMkLst>
            <pc:docMk/>
            <pc:sldMk cId="3089276878" sldId="275"/>
            <ac:cxnSpMk id="10" creationId="{3F1474C1-63A9-4747-BF10-2C043CB82712}"/>
          </ac:cxnSpMkLst>
        </pc:cxnChg>
        <pc:cxnChg chg="add del mod">
          <ac:chgData name="SUJAY YADALAM SUDARSHAN" userId="efb51b5e-28cd-45a2-a220-d2394948b2b0" providerId="ADAL" clId="{99A58A0A-7DE4-4010-BC4A-AD0B9338C887}" dt="2022-03-14T16:08:52.064" v="11525" actId="478"/>
          <ac:cxnSpMkLst>
            <pc:docMk/>
            <pc:sldMk cId="3089276878" sldId="275"/>
            <ac:cxnSpMk id="11" creationId="{79F7504D-BDB8-484B-B25F-FBDB6FDA7BE7}"/>
          </ac:cxnSpMkLst>
        </pc:cxnChg>
        <pc:cxnChg chg="add del mod">
          <ac:chgData name="SUJAY YADALAM SUDARSHAN" userId="efb51b5e-28cd-45a2-a220-d2394948b2b0" providerId="ADAL" clId="{99A58A0A-7DE4-4010-BC4A-AD0B9338C887}" dt="2022-03-14T16:08:52.064" v="11525" actId="478"/>
          <ac:cxnSpMkLst>
            <pc:docMk/>
            <pc:sldMk cId="3089276878" sldId="275"/>
            <ac:cxnSpMk id="15" creationId="{AF0B9DCF-6C07-44A1-BB64-CE85B651BA7B}"/>
          </ac:cxnSpMkLst>
        </pc:cxnChg>
        <pc:cxnChg chg="add del mod">
          <ac:chgData name="SUJAY YADALAM SUDARSHAN" userId="efb51b5e-28cd-45a2-a220-d2394948b2b0" providerId="ADAL" clId="{99A58A0A-7DE4-4010-BC4A-AD0B9338C887}" dt="2022-03-14T16:08:52.064" v="11525" actId="478"/>
          <ac:cxnSpMkLst>
            <pc:docMk/>
            <pc:sldMk cId="3089276878" sldId="275"/>
            <ac:cxnSpMk id="16" creationId="{58D76A0C-777D-4F4A-92C3-758B10D8329F}"/>
          </ac:cxnSpMkLst>
        </pc:cxnChg>
        <pc:cxnChg chg="add del mod">
          <ac:chgData name="SUJAY YADALAM SUDARSHAN" userId="efb51b5e-28cd-45a2-a220-d2394948b2b0" providerId="ADAL" clId="{99A58A0A-7DE4-4010-BC4A-AD0B9338C887}" dt="2022-03-14T16:06:41.162" v="11488" actId="478"/>
          <ac:cxnSpMkLst>
            <pc:docMk/>
            <pc:sldMk cId="3089276878" sldId="275"/>
            <ac:cxnSpMk id="20" creationId="{67825CF3-3B63-4531-B74B-C12F71CDF9C2}"/>
          </ac:cxnSpMkLst>
        </pc:cxnChg>
        <pc:cxnChg chg="add del mod">
          <ac:chgData name="SUJAY YADALAM SUDARSHAN" userId="efb51b5e-28cd-45a2-a220-d2394948b2b0" providerId="ADAL" clId="{99A58A0A-7DE4-4010-BC4A-AD0B9338C887}" dt="2022-03-14T16:06:41.162" v="11488" actId="478"/>
          <ac:cxnSpMkLst>
            <pc:docMk/>
            <pc:sldMk cId="3089276878" sldId="275"/>
            <ac:cxnSpMk id="21" creationId="{EAA86328-322F-4B47-9663-75CA2C6E0423}"/>
          </ac:cxnSpMkLst>
        </pc:cxnChg>
        <pc:cxnChg chg="add del mod">
          <ac:chgData name="SUJAY YADALAM SUDARSHAN" userId="efb51b5e-28cd-45a2-a220-d2394948b2b0" providerId="ADAL" clId="{99A58A0A-7DE4-4010-BC4A-AD0B9338C887}" dt="2022-03-14T16:06:45.079" v="11493" actId="478"/>
          <ac:cxnSpMkLst>
            <pc:docMk/>
            <pc:sldMk cId="3089276878" sldId="275"/>
            <ac:cxnSpMk id="22" creationId="{5A822FCD-6028-4DB7-B987-F23B4F49F817}"/>
          </ac:cxnSpMkLst>
        </pc:cxnChg>
        <pc:cxnChg chg="add del mod">
          <ac:chgData name="SUJAY YADALAM SUDARSHAN" userId="efb51b5e-28cd-45a2-a220-d2394948b2b0" providerId="ADAL" clId="{99A58A0A-7DE4-4010-BC4A-AD0B9338C887}" dt="2022-03-14T16:08:52.064" v="11525" actId="478"/>
          <ac:cxnSpMkLst>
            <pc:docMk/>
            <pc:sldMk cId="3089276878" sldId="275"/>
            <ac:cxnSpMk id="23" creationId="{9D732B7C-88B9-440B-B8DC-5ED1B7CAC356}"/>
          </ac:cxnSpMkLst>
        </pc:cxnChg>
        <pc:cxnChg chg="add del mod">
          <ac:chgData name="SUJAY YADALAM SUDARSHAN" userId="efb51b5e-28cd-45a2-a220-d2394948b2b0" providerId="ADAL" clId="{99A58A0A-7DE4-4010-BC4A-AD0B9338C887}" dt="2022-03-14T16:08:52.064" v="11525" actId="478"/>
          <ac:cxnSpMkLst>
            <pc:docMk/>
            <pc:sldMk cId="3089276878" sldId="275"/>
            <ac:cxnSpMk id="24" creationId="{59D2ADDD-8CEF-48F7-A35A-5350D418BA12}"/>
          </ac:cxnSpMkLst>
        </pc:cxnChg>
        <pc:cxnChg chg="add del mod">
          <ac:chgData name="SUJAY YADALAM SUDARSHAN" userId="efb51b5e-28cd-45a2-a220-d2394948b2b0" providerId="ADAL" clId="{99A58A0A-7DE4-4010-BC4A-AD0B9338C887}" dt="2022-03-14T16:06:44.279" v="11492" actId="478"/>
          <ac:cxnSpMkLst>
            <pc:docMk/>
            <pc:sldMk cId="3089276878" sldId="275"/>
            <ac:cxnSpMk id="25" creationId="{C39A848D-A93D-4512-A32F-82B6712DE7D0}"/>
          </ac:cxnSpMkLst>
        </pc:cxnChg>
        <pc:cxnChg chg="add del mod">
          <ac:chgData name="SUJAY YADALAM SUDARSHAN" userId="efb51b5e-28cd-45a2-a220-d2394948b2b0" providerId="ADAL" clId="{99A58A0A-7DE4-4010-BC4A-AD0B9338C887}" dt="2022-03-14T16:08:52.064" v="11525" actId="478"/>
          <ac:cxnSpMkLst>
            <pc:docMk/>
            <pc:sldMk cId="3089276878" sldId="275"/>
            <ac:cxnSpMk id="30" creationId="{CAB109AB-8A61-477C-989D-FFCB082C07DE}"/>
          </ac:cxnSpMkLst>
        </pc:cxnChg>
        <pc:cxnChg chg="add del mod">
          <ac:chgData name="SUJAY YADALAM SUDARSHAN" userId="efb51b5e-28cd-45a2-a220-d2394948b2b0" providerId="ADAL" clId="{99A58A0A-7DE4-4010-BC4A-AD0B9338C887}" dt="2022-03-14T16:08:52.064" v="11525" actId="478"/>
          <ac:cxnSpMkLst>
            <pc:docMk/>
            <pc:sldMk cId="3089276878" sldId="275"/>
            <ac:cxnSpMk id="33" creationId="{0CBC24EC-1B6B-4816-BFF1-51EBEC5C5A01}"/>
          </ac:cxnSpMkLst>
        </pc:cxnChg>
        <pc:cxnChg chg="add del mod">
          <ac:chgData name="SUJAY YADALAM SUDARSHAN" userId="efb51b5e-28cd-45a2-a220-d2394948b2b0" providerId="ADAL" clId="{99A58A0A-7DE4-4010-BC4A-AD0B9338C887}" dt="2022-03-14T16:06:39.311" v="11487" actId="478"/>
          <ac:cxnSpMkLst>
            <pc:docMk/>
            <pc:sldMk cId="3089276878" sldId="275"/>
            <ac:cxnSpMk id="34" creationId="{839C14F8-01E3-4032-8DBF-D1332CFE8805}"/>
          </ac:cxnSpMkLst>
        </pc:cxnChg>
        <pc:cxnChg chg="mod">
          <ac:chgData name="SUJAY YADALAM SUDARSHAN" userId="efb51b5e-28cd-45a2-a220-d2394948b2b0" providerId="ADAL" clId="{99A58A0A-7DE4-4010-BC4A-AD0B9338C887}" dt="2022-03-15T03:41:26.670" v="18681" actId="165"/>
          <ac:cxnSpMkLst>
            <pc:docMk/>
            <pc:sldMk cId="3089276878" sldId="275"/>
            <ac:cxnSpMk id="119" creationId="{033A6CA3-C636-4F58-935C-87EFB78B2883}"/>
          </ac:cxnSpMkLst>
        </pc:cxnChg>
        <pc:cxnChg chg="mod">
          <ac:chgData name="SUJAY YADALAM SUDARSHAN" userId="efb51b5e-28cd-45a2-a220-d2394948b2b0" providerId="ADAL" clId="{99A58A0A-7DE4-4010-BC4A-AD0B9338C887}" dt="2022-03-15T03:41:26.670" v="18681" actId="165"/>
          <ac:cxnSpMkLst>
            <pc:docMk/>
            <pc:sldMk cId="3089276878" sldId="275"/>
            <ac:cxnSpMk id="120" creationId="{4699181D-450C-4428-8C38-1E8CACF9DDE7}"/>
          </ac:cxnSpMkLst>
        </pc:cxnChg>
        <pc:cxnChg chg="mod">
          <ac:chgData name="SUJAY YADALAM SUDARSHAN" userId="efb51b5e-28cd-45a2-a220-d2394948b2b0" providerId="ADAL" clId="{99A58A0A-7DE4-4010-BC4A-AD0B9338C887}" dt="2022-03-15T03:41:26.670" v="18681" actId="165"/>
          <ac:cxnSpMkLst>
            <pc:docMk/>
            <pc:sldMk cId="3089276878" sldId="275"/>
            <ac:cxnSpMk id="121" creationId="{97DCD28A-159D-4A52-97DC-E5021C0DFE1A}"/>
          </ac:cxnSpMkLst>
        </pc:cxnChg>
        <pc:cxnChg chg="mod">
          <ac:chgData name="SUJAY YADALAM SUDARSHAN" userId="efb51b5e-28cd-45a2-a220-d2394948b2b0" providerId="ADAL" clId="{99A58A0A-7DE4-4010-BC4A-AD0B9338C887}" dt="2022-03-15T03:41:29.403" v="18682" actId="478"/>
          <ac:cxnSpMkLst>
            <pc:docMk/>
            <pc:sldMk cId="3089276878" sldId="275"/>
            <ac:cxnSpMk id="122" creationId="{CE3F724A-29B7-42C4-8531-DD94D8D1BA1F}"/>
          </ac:cxnSpMkLst>
        </pc:cxnChg>
        <pc:cxnChg chg="mod">
          <ac:chgData name="SUJAY YADALAM SUDARSHAN" userId="efb51b5e-28cd-45a2-a220-d2394948b2b0" providerId="ADAL" clId="{99A58A0A-7DE4-4010-BC4A-AD0B9338C887}" dt="2022-03-15T03:41:26.670" v="18681" actId="165"/>
          <ac:cxnSpMkLst>
            <pc:docMk/>
            <pc:sldMk cId="3089276878" sldId="275"/>
            <ac:cxnSpMk id="123" creationId="{457F4E89-AE54-46AF-B853-218D04D8AA66}"/>
          </ac:cxnSpMkLst>
        </pc:cxnChg>
        <pc:cxnChg chg="mod">
          <ac:chgData name="SUJAY YADALAM SUDARSHAN" userId="efb51b5e-28cd-45a2-a220-d2394948b2b0" providerId="ADAL" clId="{99A58A0A-7DE4-4010-BC4A-AD0B9338C887}" dt="2022-03-15T03:41:26.670" v="18681" actId="165"/>
          <ac:cxnSpMkLst>
            <pc:docMk/>
            <pc:sldMk cId="3089276878" sldId="275"/>
            <ac:cxnSpMk id="124" creationId="{B7448F13-28BB-4ADE-ABE1-54AB49D79D09}"/>
          </ac:cxnSpMkLst>
        </pc:cxnChg>
        <pc:cxnChg chg="add del mod">
          <ac:chgData name="SUJAY YADALAM SUDARSHAN" userId="efb51b5e-28cd-45a2-a220-d2394948b2b0" providerId="ADAL" clId="{99A58A0A-7DE4-4010-BC4A-AD0B9338C887}" dt="2022-03-14T16:41:46.986" v="12635" actId="478"/>
          <ac:cxnSpMkLst>
            <pc:docMk/>
            <pc:sldMk cId="3089276878" sldId="275"/>
            <ac:cxnSpMk id="132" creationId="{610FBCF8-B6DC-49FE-B453-D4514F83839E}"/>
          </ac:cxnSpMkLst>
        </pc:cxnChg>
      </pc:sldChg>
      <pc:sldChg chg="addSp delSp modSp mod modCm">
        <pc:chgData name="SUJAY YADALAM SUDARSHAN" userId="efb51b5e-28cd-45a2-a220-d2394948b2b0" providerId="ADAL" clId="{99A58A0A-7DE4-4010-BC4A-AD0B9338C887}" dt="2022-03-15T04:10:33.523" v="19153" actId="20577"/>
        <pc:sldMkLst>
          <pc:docMk/>
          <pc:sldMk cId="3236627732" sldId="277"/>
        </pc:sldMkLst>
        <pc:spChg chg="mod">
          <ac:chgData name="SUJAY YADALAM SUDARSHAN" userId="efb51b5e-28cd-45a2-a220-d2394948b2b0" providerId="ADAL" clId="{99A58A0A-7DE4-4010-BC4A-AD0B9338C887}" dt="2022-03-14T22:59:26.540" v="17360" actId="27636"/>
          <ac:spMkLst>
            <pc:docMk/>
            <pc:sldMk cId="3236627732" sldId="277"/>
            <ac:spMk id="3" creationId="{8C4240CB-AF89-4C4E-A0BE-E27796CDA0AD}"/>
          </ac:spMkLst>
        </pc:spChg>
        <pc:spChg chg="add del mod">
          <ac:chgData name="SUJAY YADALAM SUDARSHAN" userId="efb51b5e-28cd-45a2-a220-d2394948b2b0" providerId="ADAL" clId="{99A58A0A-7DE4-4010-BC4A-AD0B9338C887}" dt="2022-03-14T21:55:40.679" v="16393"/>
          <ac:spMkLst>
            <pc:docMk/>
            <pc:sldMk cId="3236627732" sldId="277"/>
            <ac:spMk id="6" creationId="{0715114A-303F-4291-869D-8FF1FBAE0A63}"/>
          </ac:spMkLst>
        </pc:spChg>
        <pc:spChg chg="add mod">
          <ac:chgData name="SUJAY YADALAM SUDARSHAN" userId="efb51b5e-28cd-45a2-a220-d2394948b2b0" providerId="ADAL" clId="{99A58A0A-7DE4-4010-BC4A-AD0B9338C887}" dt="2022-03-15T04:10:33.523" v="19153" actId="20577"/>
          <ac:spMkLst>
            <pc:docMk/>
            <pc:sldMk cId="3236627732" sldId="277"/>
            <ac:spMk id="6" creationId="{343BF5E0-F78F-4337-9CB9-F116F3D68915}"/>
          </ac:spMkLst>
        </pc:spChg>
        <pc:picChg chg="add mod">
          <ac:chgData name="SUJAY YADALAM SUDARSHAN" userId="efb51b5e-28cd-45a2-a220-d2394948b2b0" providerId="ADAL" clId="{99A58A0A-7DE4-4010-BC4A-AD0B9338C887}" dt="2022-03-14T21:55:40.232" v="16391" actId="1076"/>
          <ac:picMkLst>
            <pc:docMk/>
            <pc:sldMk cId="3236627732" sldId="277"/>
            <ac:picMk id="7" creationId="{2D6AF55D-6381-4B81-B9DE-FD62B8BAA1A2}"/>
          </ac:picMkLst>
        </pc:picChg>
        <pc:picChg chg="add mod">
          <ac:chgData name="SUJAY YADALAM SUDARSHAN" userId="efb51b5e-28cd-45a2-a220-d2394948b2b0" providerId="ADAL" clId="{99A58A0A-7DE4-4010-BC4A-AD0B9338C887}" dt="2022-03-14T21:52:12.486" v="16359" actId="1076"/>
          <ac:picMkLst>
            <pc:docMk/>
            <pc:sldMk cId="3236627732" sldId="277"/>
            <ac:picMk id="2050" creationId="{F8E4420E-9709-430E-B80C-21BDCDF42AF6}"/>
          </ac:picMkLst>
        </pc:picChg>
      </pc:sldChg>
      <pc:sldChg chg="modSp mod">
        <pc:chgData name="SUJAY YADALAM SUDARSHAN" userId="efb51b5e-28cd-45a2-a220-d2394948b2b0" providerId="ADAL" clId="{99A58A0A-7DE4-4010-BC4A-AD0B9338C887}" dt="2022-03-14T23:12:57.233" v="18037" actId="20577"/>
        <pc:sldMkLst>
          <pc:docMk/>
          <pc:sldMk cId="1469263310" sldId="278"/>
        </pc:sldMkLst>
        <pc:spChg chg="mod">
          <ac:chgData name="SUJAY YADALAM SUDARSHAN" userId="efb51b5e-28cd-45a2-a220-d2394948b2b0" providerId="ADAL" clId="{99A58A0A-7DE4-4010-BC4A-AD0B9338C887}" dt="2022-03-14T23:12:57.233" v="18037" actId="20577"/>
          <ac:spMkLst>
            <pc:docMk/>
            <pc:sldMk cId="1469263310" sldId="278"/>
            <ac:spMk id="3" creationId="{2C03CAE2-2730-46CD-AE88-BF15F8B0D679}"/>
          </ac:spMkLst>
        </pc:spChg>
      </pc:sldChg>
      <pc:sldChg chg="del">
        <pc:chgData name="SUJAY YADALAM SUDARSHAN" userId="efb51b5e-28cd-45a2-a220-d2394948b2b0" providerId="ADAL" clId="{99A58A0A-7DE4-4010-BC4A-AD0B9338C887}" dt="2022-03-11T17:28:49.066" v="3756" actId="47"/>
        <pc:sldMkLst>
          <pc:docMk/>
          <pc:sldMk cId="3125401025" sldId="279"/>
        </pc:sldMkLst>
      </pc:sldChg>
      <pc:sldChg chg="addSp delSp modSp new mod delAnim modAnim modCm modNotesTx">
        <pc:chgData name="SUJAY YADALAM SUDARSHAN" userId="efb51b5e-28cd-45a2-a220-d2394948b2b0" providerId="ADAL" clId="{99A58A0A-7DE4-4010-BC4A-AD0B9338C887}" dt="2022-04-09T08:20:03.193" v="19519" actId="20577"/>
        <pc:sldMkLst>
          <pc:docMk/>
          <pc:sldMk cId="1335540649" sldId="280"/>
        </pc:sldMkLst>
        <pc:spChg chg="mod">
          <ac:chgData name="SUJAY YADALAM SUDARSHAN" userId="efb51b5e-28cd-45a2-a220-d2394948b2b0" providerId="ADAL" clId="{99A58A0A-7DE4-4010-BC4A-AD0B9338C887}" dt="2022-03-11T05:19:55.925" v="519" actId="20577"/>
          <ac:spMkLst>
            <pc:docMk/>
            <pc:sldMk cId="1335540649" sldId="280"/>
            <ac:spMk id="2" creationId="{1389D4A1-CEC9-4EE9-BF43-9CA2CD60F5D5}"/>
          </ac:spMkLst>
        </pc:spChg>
        <pc:spChg chg="mod">
          <ac:chgData name="SUJAY YADALAM SUDARSHAN" userId="efb51b5e-28cd-45a2-a220-d2394948b2b0" providerId="ADAL" clId="{99A58A0A-7DE4-4010-BC4A-AD0B9338C887}" dt="2022-04-09T08:20:03.193" v="19519" actId="20577"/>
          <ac:spMkLst>
            <pc:docMk/>
            <pc:sldMk cId="1335540649" sldId="280"/>
            <ac:spMk id="3" creationId="{196A95C9-D6E3-42C9-9506-C7A91E61EF3D}"/>
          </ac:spMkLst>
        </pc:spChg>
        <pc:spChg chg="add del mod topLvl">
          <ac:chgData name="SUJAY YADALAM SUDARSHAN" userId="efb51b5e-28cd-45a2-a220-d2394948b2b0" providerId="ADAL" clId="{99A58A0A-7DE4-4010-BC4A-AD0B9338C887}" dt="2022-03-14T23:36:11.787" v="18166" actId="478"/>
          <ac:spMkLst>
            <pc:docMk/>
            <pc:sldMk cId="1335540649" sldId="280"/>
            <ac:spMk id="4" creationId="{75D86B20-CFA3-4CF0-9E55-4CDEF0D90F92}"/>
          </ac:spMkLst>
        </pc:spChg>
        <pc:spChg chg="add del mod">
          <ac:chgData name="SUJAY YADALAM SUDARSHAN" userId="efb51b5e-28cd-45a2-a220-d2394948b2b0" providerId="ADAL" clId="{99A58A0A-7DE4-4010-BC4A-AD0B9338C887}" dt="2022-03-11T17:03:45.587" v="3098" actId="478"/>
          <ac:spMkLst>
            <pc:docMk/>
            <pc:sldMk cId="1335540649" sldId="280"/>
            <ac:spMk id="5" creationId="{58B76CC1-DFFE-4253-9019-7982B2BCAE74}"/>
          </ac:spMkLst>
        </pc:spChg>
        <pc:spChg chg="add del mod">
          <ac:chgData name="SUJAY YADALAM SUDARSHAN" userId="efb51b5e-28cd-45a2-a220-d2394948b2b0" providerId="ADAL" clId="{99A58A0A-7DE4-4010-BC4A-AD0B9338C887}" dt="2022-03-11T17:03:45.587" v="3098" actId="478"/>
          <ac:spMkLst>
            <pc:docMk/>
            <pc:sldMk cId="1335540649" sldId="280"/>
            <ac:spMk id="6" creationId="{9A842AB6-5FA5-4B5A-BC73-5E2DE4D64995}"/>
          </ac:spMkLst>
        </pc:spChg>
        <pc:spChg chg="add mod topLvl">
          <ac:chgData name="SUJAY YADALAM SUDARSHAN" userId="efb51b5e-28cd-45a2-a220-d2394948b2b0" providerId="ADAL" clId="{99A58A0A-7DE4-4010-BC4A-AD0B9338C887}" dt="2022-03-14T23:44:30.396" v="18544" actId="164"/>
          <ac:spMkLst>
            <pc:docMk/>
            <pc:sldMk cId="1335540649" sldId="280"/>
            <ac:spMk id="7" creationId="{C7D74A1F-327E-4768-83A4-A369B42FC2EE}"/>
          </ac:spMkLst>
        </pc:spChg>
        <pc:spChg chg="add del mod">
          <ac:chgData name="SUJAY YADALAM SUDARSHAN" userId="efb51b5e-28cd-45a2-a220-d2394948b2b0" providerId="ADAL" clId="{99A58A0A-7DE4-4010-BC4A-AD0B9338C887}" dt="2022-03-11T17:03:45.587" v="3098" actId="478"/>
          <ac:spMkLst>
            <pc:docMk/>
            <pc:sldMk cId="1335540649" sldId="280"/>
            <ac:spMk id="9" creationId="{66A48FAE-ABB2-4B85-B1D6-9074B61EC465}"/>
          </ac:spMkLst>
        </pc:spChg>
        <pc:spChg chg="add del mod">
          <ac:chgData name="SUJAY YADALAM SUDARSHAN" userId="efb51b5e-28cd-45a2-a220-d2394948b2b0" providerId="ADAL" clId="{99A58A0A-7DE4-4010-BC4A-AD0B9338C887}" dt="2022-03-11T17:03:45.587" v="3098" actId="478"/>
          <ac:spMkLst>
            <pc:docMk/>
            <pc:sldMk cId="1335540649" sldId="280"/>
            <ac:spMk id="10" creationId="{82589550-9D19-40EF-A0EC-EDF253922EF3}"/>
          </ac:spMkLst>
        </pc:spChg>
        <pc:spChg chg="add mod">
          <ac:chgData name="SUJAY YADALAM SUDARSHAN" userId="efb51b5e-28cd-45a2-a220-d2394948b2b0" providerId="ADAL" clId="{99A58A0A-7DE4-4010-BC4A-AD0B9338C887}" dt="2022-03-14T23:35:30.386" v="18157" actId="1076"/>
          <ac:spMkLst>
            <pc:docMk/>
            <pc:sldMk cId="1335540649" sldId="280"/>
            <ac:spMk id="11" creationId="{B23BB888-5FDF-4AE9-BC36-0104E76F75D1}"/>
          </ac:spMkLst>
        </pc:spChg>
        <pc:spChg chg="add del mod">
          <ac:chgData name="SUJAY YADALAM SUDARSHAN" userId="efb51b5e-28cd-45a2-a220-d2394948b2b0" providerId="ADAL" clId="{99A58A0A-7DE4-4010-BC4A-AD0B9338C887}" dt="2022-03-11T01:28:56.215" v="1427" actId="478"/>
          <ac:spMkLst>
            <pc:docMk/>
            <pc:sldMk cId="1335540649" sldId="280"/>
            <ac:spMk id="12" creationId="{19822C99-D93F-42A5-BDD1-32E1DBD3A38E}"/>
          </ac:spMkLst>
        </pc:spChg>
        <pc:spChg chg="add del mod">
          <ac:chgData name="SUJAY YADALAM SUDARSHAN" userId="efb51b5e-28cd-45a2-a220-d2394948b2b0" providerId="ADAL" clId="{99A58A0A-7DE4-4010-BC4A-AD0B9338C887}" dt="2022-03-11T17:03:51.700" v="3105" actId="478"/>
          <ac:spMkLst>
            <pc:docMk/>
            <pc:sldMk cId="1335540649" sldId="280"/>
            <ac:spMk id="13" creationId="{53848CAE-8EB1-46BD-BE5A-2E4C3581D719}"/>
          </ac:spMkLst>
        </pc:spChg>
        <pc:spChg chg="add mod">
          <ac:chgData name="SUJAY YADALAM SUDARSHAN" userId="efb51b5e-28cd-45a2-a220-d2394948b2b0" providerId="ADAL" clId="{99A58A0A-7DE4-4010-BC4A-AD0B9338C887}" dt="2022-03-14T23:35:43.897" v="18159" actId="1076"/>
          <ac:spMkLst>
            <pc:docMk/>
            <pc:sldMk cId="1335540649" sldId="280"/>
            <ac:spMk id="15" creationId="{DCF824C0-890B-4D2B-91BB-99F2095761BF}"/>
          </ac:spMkLst>
        </pc:spChg>
        <pc:spChg chg="add del mod ord">
          <ac:chgData name="SUJAY YADALAM SUDARSHAN" userId="efb51b5e-28cd-45a2-a220-d2394948b2b0" providerId="ADAL" clId="{99A58A0A-7DE4-4010-BC4A-AD0B9338C887}" dt="2022-03-11T17:03:45.587" v="3098" actId="478"/>
          <ac:spMkLst>
            <pc:docMk/>
            <pc:sldMk cId="1335540649" sldId="280"/>
            <ac:spMk id="16" creationId="{30992092-B894-4F3D-957A-7C0F6F3895DA}"/>
          </ac:spMkLst>
        </pc:spChg>
        <pc:spChg chg="add del mod">
          <ac:chgData name="SUJAY YADALAM SUDARSHAN" userId="efb51b5e-28cd-45a2-a220-d2394948b2b0" providerId="ADAL" clId="{99A58A0A-7DE4-4010-BC4A-AD0B9338C887}" dt="2022-03-11T17:03:45.587" v="3098" actId="478"/>
          <ac:spMkLst>
            <pc:docMk/>
            <pc:sldMk cId="1335540649" sldId="280"/>
            <ac:spMk id="17" creationId="{78AC1456-3793-4611-8788-8FFCF92D7C47}"/>
          </ac:spMkLst>
        </pc:spChg>
        <pc:spChg chg="add del mod">
          <ac:chgData name="SUJAY YADALAM SUDARSHAN" userId="efb51b5e-28cd-45a2-a220-d2394948b2b0" providerId="ADAL" clId="{99A58A0A-7DE4-4010-BC4A-AD0B9338C887}" dt="2022-03-11T17:03:45.587" v="3098" actId="478"/>
          <ac:spMkLst>
            <pc:docMk/>
            <pc:sldMk cId="1335540649" sldId="280"/>
            <ac:spMk id="18" creationId="{0B4CA9B9-1967-493E-A218-71D913478DFF}"/>
          </ac:spMkLst>
        </pc:spChg>
        <pc:spChg chg="add mod">
          <ac:chgData name="SUJAY YADALAM SUDARSHAN" userId="efb51b5e-28cd-45a2-a220-d2394948b2b0" providerId="ADAL" clId="{99A58A0A-7DE4-4010-BC4A-AD0B9338C887}" dt="2022-03-14T23:44:30.396" v="18544" actId="164"/>
          <ac:spMkLst>
            <pc:docMk/>
            <pc:sldMk cId="1335540649" sldId="280"/>
            <ac:spMk id="18" creationId="{D2950579-0969-457A-9751-02DB61C338D1}"/>
          </ac:spMkLst>
        </pc:spChg>
        <pc:spChg chg="add del mod">
          <ac:chgData name="SUJAY YADALAM SUDARSHAN" userId="efb51b5e-28cd-45a2-a220-d2394948b2b0" providerId="ADAL" clId="{99A58A0A-7DE4-4010-BC4A-AD0B9338C887}" dt="2022-03-11T17:03:47.491" v="3100" actId="478"/>
          <ac:spMkLst>
            <pc:docMk/>
            <pc:sldMk cId="1335540649" sldId="280"/>
            <ac:spMk id="19" creationId="{E57FF5A6-39DF-4B24-87E2-30008FA7F7F8}"/>
          </ac:spMkLst>
        </pc:spChg>
        <pc:spChg chg="add del mod topLvl">
          <ac:chgData name="SUJAY YADALAM SUDARSHAN" userId="efb51b5e-28cd-45a2-a220-d2394948b2b0" providerId="ADAL" clId="{99A58A0A-7DE4-4010-BC4A-AD0B9338C887}" dt="2022-03-11T17:03:50.339" v="3103" actId="478"/>
          <ac:spMkLst>
            <pc:docMk/>
            <pc:sldMk cId="1335540649" sldId="280"/>
            <ac:spMk id="20" creationId="{77164FCB-D22F-4BA7-9B97-06586B1E15B6}"/>
          </ac:spMkLst>
        </pc:spChg>
        <pc:spChg chg="add mod topLvl">
          <ac:chgData name="SUJAY YADALAM SUDARSHAN" userId="efb51b5e-28cd-45a2-a220-d2394948b2b0" providerId="ADAL" clId="{99A58A0A-7DE4-4010-BC4A-AD0B9338C887}" dt="2022-03-14T23:44:30.396" v="18544" actId="164"/>
          <ac:spMkLst>
            <pc:docMk/>
            <pc:sldMk cId="1335540649" sldId="280"/>
            <ac:spMk id="21" creationId="{CEF91A32-6082-4E3C-97CC-2CA6F89F8D54}"/>
          </ac:spMkLst>
        </pc:spChg>
        <pc:spChg chg="add del mod topLvl">
          <ac:chgData name="SUJAY YADALAM SUDARSHAN" userId="efb51b5e-28cd-45a2-a220-d2394948b2b0" providerId="ADAL" clId="{99A58A0A-7DE4-4010-BC4A-AD0B9338C887}" dt="2022-03-11T17:03:49.563" v="3102" actId="478"/>
          <ac:spMkLst>
            <pc:docMk/>
            <pc:sldMk cId="1335540649" sldId="280"/>
            <ac:spMk id="22" creationId="{23D1885F-E659-4A82-B777-6915C5C32E4F}"/>
          </ac:spMkLst>
        </pc:spChg>
        <pc:spChg chg="add del mod topLvl">
          <ac:chgData name="SUJAY YADALAM SUDARSHAN" userId="efb51b5e-28cd-45a2-a220-d2394948b2b0" providerId="ADAL" clId="{99A58A0A-7DE4-4010-BC4A-AD0B9338C887}" dt="2022-03-14T23:36:16.307" v="18168" actId="478"/>
          <ac:spMkLst>
            <pc:docMk/>
            <pc:sldMk cId="1335540649" sldId="280"/>
            <ac:spMk id="24" creationId="{749E3B35-6AD4-4561-AB72-59DC6AF75724}"/>
          </ac:spMkLst>
        </pc:spChg>
        <pc:spChg chg="add del mod">
          <ac:chgData name="SUJAY YADALAM SUDARSHAN" userId="efb51b5e-28cd-45a2-a220-d2394948b2b0" providerId="ADAL" clId="{99A58A0A-7DE4-4010-BC4A-AD0B9338C887}" dt="2022-03-11T17:03:45.587" v="3098" actId="478"/>
          <ac:spMkLst>
            <pc:docMk/>
            <pc:sldMk cId="1335540649" sldId="280"/>
            <ac:spMk id="24" creationId="{F142B230-CCEB-4029-88E5-2F25FB17558B}"/>
          </ac:spMkLst>
        </pc:spChg>
        <pc:spChg chg="add del mod">
          <ac:chgData name="SUJAY YADALAM SUDARSHAN" userId="efb51b5e-28cd-45a2-a220-d2394948b2b0" providerId="ADAL" clId="{99A58A0A-7DE4-4010-BC4A-AD0B9338C887}" dt="2022-03-14T15:11:06.253" v="10636" actId="478"/>
          <ac:spMkLst>
            <pc:docMk/>
            <pc:sldMk cId="1335540649" sldId="280"/>
            <ac:spMk id="25" creationId="{7D083E63-2687-4AE5-9C47-355E72B37C27}"/>
          </ac:spMkLst>
        </pc:spChg>
        <pc:spChg chg="add mod">
          <ac:chgData name="SUJAY YADALAM SUDARSHAN" userId="efb51b5e-28cd-45a2-a220-d2394948b2b0" providerId="ADAL" clId="{99A58A0A-7DE4-4010-BC4A-AD0B9338C887}" dt="2022-03-14T23:40:18.691" v="18319" actId="1076"/>
          <ac:spMkLst>
            <pc:docMk/>
            <pc:sldMk cId="1335540649" sldId="280"/>
            <ac:spMk id="26" creationId="{31FEB026-C12A-4CF3-AE0A-9A662C0F7DC1}"/>
          </ac:spMkLst>
        </pc:spChg>
        <pc:spChg chg="add del mod">
          <ac:chgData name="SUJAY YADALAM SUDARSHAN" userId="efb51b5e-28cd-45a2-a220-d2394948b2b0" providerId="ADAL" clId="{99A58A0A-7DE4-4010-BC4A-AD0B9338C887}" dt="2022-03-11T16:43:51.212" v="2640" actId="478"/>
          <ac:spMkLst>
            <pc:docMk/>
            <pc:sldMk cId="1335540649" sldId="280"/>
            <ac:spMk id="26" creationId="{D81D487F-03A4-4802-80C7-F3772D465BA2}"/>
          </ac:spMkLst>
        </pc:spChg>
        <pc:spChg chg="add del mod topLvl">
          <ac:chgData name="SUJAY YADALAM SUDARSHAN" userId="efb51b5e-28cd-45a2-a220-d2394948b2b0" providerId="ADAL" clId="{99A58A0A-7DE4-4010-BC4A-AD0B9338C887}" dt="2022-03-14T22:32:55.833" v="16646" actId="478"/>
          <ac:spMkLst>
            <pc:docMk/>
            <pc:sldMk cId="1335540649" sldId="280"/>
            <ac:spMk id="27" creationId="{4B1512A9-1F41-49C3-8E9B-691A8C6D06B3}"/>
          </ac:spMkLst>
        </pc:spChg>
        <pc:spChg chg="add del mod">
          <ac:chgData name="SUJAY YADALAM SUDARSHAN" userId="efb51b5e-28cd-45a2-a220-d2394948b2b0" providerId="ADAL" clId="{99A58A0A-7DE4-4010-BC4A-AD0B9338C887}" dt="2022-03-11T17:03:45.587" v="3098" actId="478"/>
          <ac:spMkLst>
            <pc:docMk/>
            <pc:sldMk cId="1335540649" sldId="280"/>
            <ac:spMk id="27" creationId="{5062DA1F-EFA1-49B8-BAA2-5D8C262CD9AB}"/>
          </ac:spMkLst>
        </pc:spChg>
        <pc:spChg chg="add del mod">
          <ac:chgData name="SUJAY YADALAM SUDARSHAN" userId="efb51b5e-28cd-45a2-a220-d2394948b2b0" providerId="ADAL" clId="{99A58A0A-7DE4-4010-BC4A-AD0B9338C887}" dt="2022-03-11T17:03:45.587" v="3098" actId="478"/>
          <ac:spMkLst>
            <pc:docMk/>
            <pc:sldMk cId="1335540649" sldId="280"/>
            <ac:spMk id="28" creationId="{EEA3BE08-6582-4E6D-AFD1-6CFDEA99BA35}"/>
          </ac:spMkLst>
        </pc:spChg>
        <pc:spChg chg="add mod topLvl">
          <ac:chgData name="SUJAY YADALAM SUDARSHAN" userId="efb51b5e-28cd-45a2-a220-d2394948b2b0" providerId="ADAL" clId="{99A58A0A-7DE4-4010-BC4A-AD0B9338C887}" dt="2022-03-14T23:44:30.396" v="18544" actId="164"/>
          <ac:spMkLst>
            <pc:docMk/>
            <pc:sldMk cId="1335540649" sldId="280"/>
            <ac:spMk id="30" creationId="{FF2823BD-01A9-4A24-A13E-16B265FE894D}"/>
          </ac:spMkLst>
        </pc:spChg>
        <pc:spChg chg="add mod">
          <ac:chgData name="SUJAY YADALAM SUDARSHAN" userId="efb51b5e-28cd-45a2-a220-d2394948b2b0" providerId="ADAL" clId="{99A58A0A-7DE4-4010-BC4A-AD0B9338C887}" dt="2022-03-14T23:44:30.396" v="18544" actId="164"/>
          <ac:spMkLst>
            <pc:docMk/>
            <pc:sldMk cId="1335540649" sldId="280"/>
            <ac:spMk id="34" creationId="{988D2321-7046-4868-9A1D-962F37EBCB5B}"/>
          </ac:spMkLst>
        </pc:spChg>
        <pc:spChg chg="add del mod topLvl">
          <ac:chgData name="SUJAY YADALAM SUDARSHAN" userId="efb51b5e-28cd-45a2-a220-d2394948b2b0" providerId="ADAL" clId="{99A58A0A-7DE4-4010-BC4A-AD0B9338C887}" dt="2022-03-14T23:36:26.956" v="18172" actId="478"/>
          <ac:spMkLst>
            <pc:docMk/>
            <pc:sldMk cId="1335540649" sldId="280"/>
            <ac:spMk id="37" creationId="{CFF70DFF-5467-4536-97BA-E23E2CB62F34}"/>
          </ac:spMkLst>
        </pc:spChg>
        <pc:spChg chg="add del mod topLvl">
          <ac:chgData name="SUJAY YADALAM SUDARSHAN" userId="efb51b5e-28cd-45a2-a220-d2394948b2b0" providerId="ADAL" clId="{99A58A0A-7DE4-4010-BC4A-AD0B9338C887}" dt="2022-03-14T23:36:23.881" v="18171" actId="478"/>
          <ac:spMkLst>
            <pc:docMk/>
            <pc:sldMk cId="1335540649" sldId="280"/>
            <ac:spMk id="39" creationId="{05FF5884-AB7C-4F3A-88A3-6896BD2326DC}"/>
          </ac:spMkLst>
        </pc:spChg>
        <pc:spChg chg="mod">
          <ac:chgData name="SUJAY YADALAM SUDARSHAN" userId="efb51b5e-28cd-45a2-a220-d2394948b2b0" providerId="ADAL" clId="{99A58A0A-7DE4-4010-BC4A-AD0B9338C887}" dt="2022-03-14T23:42:29.842" v="18517" actId="14100"/>
          <ac:spMkLst>
            <pc:docMk/>
            <pc:sldMk cId="1335540649" sldId="280"/>
            <ac:spMk id="42" creationId="{3E722BAB-BEFE-4190-9E30-8AE666FC3996}"/>
          </ac:spMkLst>
        </pc:spChg>
        <pc:spChg chg="mod">
          <ac:chgData name="SUJAY YADALAM SUDARSHAN" userId="efb51b5e-28cd-45a2-a220-d2394948b2b0" providerId="ADAL" clId="{99A58A0A-7DE4-4010-BC4A-AD0B9338C887}" dt="2022-03-14T23:42:14.325" v="18515" actId="20577"/>
          <ac:spMkLst>
            <pc:docMk/>
            <pc:sldMk cId="1335540649" sldId="280"/>
            <ac:spMk id="43" creationId="{C859E9B4-8E3A-4695-8D95-4A77F8B6BB3F}"/>
          </ac:spMkLst>
        </pc:spChg>
        <pc:spChg chg="add mod topLvl">
          <ac:chgData name="SUJAY YADALAM SUDARSHAN" userId="efb51b5e-28cd-45a2-a220-d2394948b2b0" providerId="ADAL" clId="{99A58A0A-7DE4-4010-BC4A-AD0B9338C887}" dt="2022-03-14T23:40:14.970" v="18318" actId="1076"/>
          <ac:spMkLst>
            <pc:docMk/>
            <pc:sldMk cId="1335540649" sldId="280"/>
            <ac:spMk id="44" creationId="{A73FC076-8EF4-49F8-B0AE-7118916174BC}"/>
          </ac:spMkLst>
        </pc:spChg>
        <pc:spChg chg="add mod topLvl">
          <ac:chgData name="SUJAY YADALAM SUDARSHAN" userId="efb51b5e-28cd-45a2-a220-d2394948b2b0" providerId="ADAL" clId="{99A58A0A-7DE4-4010-BC4A-AD0B9338C887}" dt="2022-03-14T23:41:14.730" v="18377" actId="1076"/>
          <ac:spMkLst>
            <pc:docMk/>
            <pc:sldMk cId="1335540649" sldId="280"/>
            <ac:spMk id="45" creationId="{95B7C4D5-F236-4551-9457-2BF0C14E7541}"/>
          </ac:spMkLst>
        </pc:spChg>
        <pc:spChg chg="add mod topLvl">
          <ac:chgData name="SUJAY YADALAM SUDARSHAN" userId="efb51b5e-28cd-45a2-a220-d2394948b2b0" providerId="ADAL" clId="{99A58A0A-7DE4-4010-BC4A-AD0B9338C887}" dt="2022-03-14T23:44:30.396" v="18544" actId="164"/>
          <ac:spMkLst>
            <pc:docMk/>
            <pc:sldMk cId="1335540649" sldId="280"/>
            <ac:spMk id="5121" creationId="{E79BB6D1-3273-4C13-B3B2-EEAB630207BF}"/>
          </ac:spMkLst>
        </pc:spChg>
        <pc:spChg chg="add del">
          <ac:chgData name="SUJAY YADALAM SUDARSHAN" userId="efb51b5e-28cd-45a2-a220-d2394948b2b0" providerId="ADAL" clId="{99A58A0A-7DE4-4010-BC4A-AD0B9338C887}" dt="2022-03-11T17:01:21.026" v="3059" actId="478"/>
          <ac:spMkLst>
            <pc:docMk/>
            <pc:sldMk cId="1335540649" sldId="280"/>
            <ac:spMk id="5123" creationId="{3865A5D9-96C6-4B1F-94DD-559007E9416C}"/>
          </ac:spMkLst>
        </pc:spChg>
        <pc:spChg chg="add del mod topLvl">
          <ac:chgData name="SUJAY YADALAM SUDARSHAN" userId="efb51b5e-28cd-45a2-a220-d2394948b2b0" providerId="ADAL" clId="{99A58A0A-7DE4-4010-BC4A-AD0B9338C887}" dt="2022-03-14T23:36:44.931" v="18175" actId="478"/>
          <ac:spMkLst>
            <pc:docMk/>
            <pc:sldMk cId="1335540649" sldId="280"/>
            <ac:spMk id="5124" creationId="{CE7E1956-5E9F-41F5-804D-E325F5923D05}"/>
          </ac:spMkLst>
        </pc:spChg>
        <pc:spChg chg="add mod topLvl">
          <ac:chgData name="SUJAY YADALAM SUDARSHAN" userId="efb51b5e-28cd-45a2-a220-d2394948b2b0" providerId="ADAL" clId="{99A58A0A-7DE4-4010-BC4A-AD0B9338C887}" dt="2022-03-14T23:44:30.396" v="18544" actId="164"/>
          <ac:spMkLst>
            <pc:docMk/>
            <pc:sldMk cId="1335540649" sldId="280"/>
            <ac:spMk id="5125" creationId="{509BD8CD-EE71-42C1-8C39-44225C178331}"/>
          </ac:spMkLst>
        </pc:spChg>
        <pc:grpChg chg="add del mod">
          <ac:chgData name="SUJAY YADALAM SUDARSHAN" userId="efb51b5e-28cd-45a2-a220-d2394948b2b0" providerId="ADAL" clId="{99A58A0A-7DE4-4010-BC4A-AD0B9338C887}" dt="2022-03-14T22:32:46.079" v="16645" actId="165"/>
          <ac:grpSpMkLst>
            <pc:docMk/>
            <pc:sldMk cId="1335540649" sldId="280"/>
            <ac:grpSpMk id="5" creationId="{CBFF7AD9-E96B-42E9-B1AF-007F97F0403F}"/>
          </ac:grpSpMkLst>
        </pc:grpChg>
        <pc:grpChg chg="add mod">
          <ac:chgData name="SUJAY YADALAM SUDARSHAN" userId="efb51b5e-28cd-45a2-a220-d2394948b2b0" providerId="ADAL" clId="{99A58A0A-7DE4-4010-BC4A-AD0B9338C887}" dt="2022-03-14T23:39:12.035" v="18223" actId="1076"/>
          <ac:grpSpMkLst>
            <pc:docMk/>
            <pc:sldMk cId="1335540649" sldId="280"/>
            <ac:grpSpMk id="6" creationId="{4C068175-B1B2-471F-A8CC-6BAB79608F96}"/>
          </ac:grpSpMkLst>
        </pc:grpChg>
        <pc:grpChg chg="add mod">
          <ac:chgData name="SUJAY YADALAM SUDARSHAN" userId="efb51b5e-28cd-45a2-a220-d2394948b2b0" providerId="ADAL" clId="{99A58A0A-7DE4-4010-BC4A-AD0B9338C887}" dt="2022-03-14T23:44:30.396" v="18544" actId="164"/>
          <ac:grpSpMkLst>
            <pc:docMk/>
            <pc:sldMk cId="1335540649" sldId="280"/>
            <ac:grpSpMk id="19" creationId="{912EC1BE-661D-44CC-A159-6520D936FD22}"/>
          </ac:grpSpMkLst>
        </pc:grpChg>
        <pc:grpChg chg="add del mod">
          <ac:chgData name="SUJAY YADALAM SUDARSHAN" userId="efb51b5e-28cd-45a2-a220-d2394948b2b0" providerId="ADAL" clId="{99A58A0A-7DE4-4010-BC4A-AD0B9338C887}" dt="2022-03-11T17:03:47.491" v="3100" actId="478"/>
          <ac:grpSpMkLst>
            <pc:docMk/>
            <pc:sldMk cId="1335540649" sldId="280"/>
            <ac:grpSpMk id="21" creationId="{CEC3F74F-C7E9-4F22-A8F6-29CE46E61159}"/>
          </ac:grpSpMkLst>
        </pc:grpChg>
        <pc:grpChg chg="add del mod">
          <ac:chgData name="SUJAY YADALAM SUDARSHAN" userId="efb51b5e-28cd-45a2-a220-d2394948b2b0" providerId="ADAL" clId="{99A58A0A-7DE4-4010-BC4A-AD0B9338C887}" dt="2022-03-11T17:03:49.563" v="3102" actId="478"/>
          <ac:grpSpMkLst>
            <pc:docMk/>
            <pc:sldMk cId="1335540649" sldId="280"/>
            <ac:grpSpMk id="23" creationId="{932B1AAD-2BB5-4028-9766-1C0722F294FB}"/>
          </ac:grpSpMkLst>
        </pc:grpChg>
        <pc:grpChg chg="add mod topLvl">
          <ac:chgData name="SUJAY YADALAM SUDARSHAN" userId="efb51b5e-28cd-45a2-a220-d2394948b2b0" providerId="ADAL" clId="{99A58A0A-7DE4-4010-BC4A-AD0B9338C887}" dt="2022-03-14T15:24:06.222" v="11029" actId="164"/>
          <ac:grpSpMkLst>
            <pc:docMk/>
            <pc:sldMk cId="1335540649" sldId="280"/>
            <ac:grpSpMk id="41" creationId="{D19E4C74-73BE-42DE-9E9C-3D81F5F3D886}"/>
          </ac:grpSpMkLst>
        </pc:grpChg>
        <pc:grpChg chg="add del mod">
          <ac:chgData name="SUJAY YADALAM SUDARSHAN" userId="efb51b5e-28cd-45a2-a220-d2394948b2b0" providerId="ADAL" clId="{99A58A0A-7DE4-4010-BC4A-AD0B9338C887}" dt="2022-03-14T15:05:29.742" v="10517" actId="165"/>
          <ac:grpSpMkLst>
            <pc:docMk/>
            <pc:sldMk cId="1335540649" sldId="280"/>
            <ac:grpSpMk id="5126" creationId="{4D025472-D391-4EB2-8E02-002EA56A8245}"/>
          </ac:grpSpMkLst>
        </pc:grpChg>
        <pc:grpChg chg="add del mod">
          <ac:chgData name="SUJAY YADALAM SUDARSHAN" userId="efb51b5e-28cd-45a2-a220-d2394948b2b0" providerId="ADAL" clId="{99A58A0A-7DE4-4010-BC4A-AD0B9338C887}" dt="2022-03-14T15:12:14.356" v="10666" actId="165"/>
          <ac:grpSpMkLst>
            <pc:docMk/>
            <pc:sldMk cId="1335540649" sldId="280"/>
            <ac:grpSpMk id="5127" creationId="{DFFDB62A-A5D8-489F-9C5C-3581BFD92B6B}"/>
          </ac:grpSpMkLst>
        </pc:grpChg>
        <pc:picChg chg="add del mod">
          <ac:chgData name="SUJAY YADALAM SUDARSHAN" userId="efb51b5e-28cd-45a2-a220-d2394948b2b0" providerId="ADAL" clId="{99A58A0A-7DE4-4010-BC4A-AD0B9338C887}" dt="2022-03-11T17:03:51.239" v="3104" actId="478"/>
          <ac:picMkLst>
            <pc:docMk/>
            <pc:sldMk cId="1335540649" sldId="280"/>
            <ac:picMk id="4" creationId="{447B750E-586C-414D-9442-414C8B9C7DCC}"/>
          </ac:picMkLst>
        </pc:picChg>
        <pc:picChg chg="add del mod">
          <ac:chgData name="SUJAY YADALAM SUDARSHAN" userId="efb51b5e-28cd-45a2-a220-d2394948b2b0" providerId="ADAL" clId="{99A58A0A-7DE4-4010-BC4A-AD0B9338C887}" dt="2022-03-11T16:50:43.844" v="2675" actId="478"/>
          <ac:picMkLst>
            <pc:docMk/>
            <pc:sldMk cId="1335540649" sldId="280"/>
            <ac:picMk id="8" creationId="{9E370664-4A63-4F50-A936-ACBD57BEC83E}"/>
          </ac:picMkLst>
        </pc:picChg>
        <pc:picChg chg="add mod">
          <ac:chgData name="SUJAY YADALAM SUDARSHAN" userId="efb51b5e-28cd-45a2-a220-d2394948b2b0" providerId="ADAL" clId="{99A58A0A-7DE4-4010-BC4A-AD0B9338C887}" dt="2022-03-14T23:44:30.396" v="18544" actId="164"/>
          <ac:picMkLst>
            <pc:docMk/>
            <pc:sldMk cId="1335540649" sldId="280"/>
            <ac:picMk id="28" creationId="{DC1C5414-3066-4E7C-BA14-0B8FE0BBB951}"/>
          </ac:picMkLst>
        </pc:picChg>
        <pc:picChg chg="add del mod">
          <ac:chgData name="SUJAY YADALAM SUDARSHAN" userId="efb51b5e-28cd-45a2-a220-d2394948b2b0" providerId="ADAL" clId="{99A58A0A-7DE4-4010-BC4A-AD0B9338C887}" dt="2022-03-11T17:03:45.587" v="3098" actId="478"/>
          <ac:picMkLst>
            <pc:docMk/>
            <pc:sldMk cId="1335540649" sldId="280"/>
            <ac:picMk id="5122" creationId="{16B023B6-78B2-4927-8838-1E62CA33F993}"/>
          </ac:picMkLst>
        </pc:picChg>
        <pc:cxnChg chg="add mod">
          <ac:chgData name="SUJAY YADALAM SUDARSHAN" userId="efb51b5e-28cd-45a2-a220-d2394948b2b0" providerId="ADAL" clId="{99A58A0A-7DE4-4010-BC4A-AD0B9338C887}" dt="2022-03-14T23:44:30.396" v="18544" actId="164"/>
          <ac:cxnSpMkLst>
            <pc:docMk/>
            <pc:sldMk cId="1335540649" sldId="280"/>
            <ac:cxnSpMk id="9" creationId="{30B964FE-8484-4AE8-A92A-CA24CA4A135F}"/>
          </ac:cxnSpMkLst>
        </pc:cxnChg>
        <pc:cxnChg chg="add mod">
          <ac:chgData name="SUJAY YADALAM SUDARSHAN" userId="efb51b5e-28cd-45a2-a220-d2394948b2b0" providerId="ADAL" clId="{99A58A0A-7DE4-4010-BC4A-AD0B9338C887}" dt="2022-03-14T23:44:30.396" v="18544" actId="164"/>
          <ac:cxnSpMkLst>
            <pc:docMk/>
            <pc:sldMk cId="1335540649" sldId="280"/>
            <ac:cxnSpMk id="17" creationId="{620A2F76-A512-4D12-B4E6-1EB8CAB74598}"/>
          </ac:cxnSpMkLst>
        </pc:cxnChg>
        <pc:cxnChg chg="add del mod topLvl">
          <ac:chgData name="SUJAY YADALAM SUDARSHAN" userId="efb51b5e-28cd-45a2-a220-d2394948b2b0" providerId="ADAL" clId="{99A58A0A-7DE4-4010-BC4A-AD0B9338C887}" dt="2022-03-14T23:36:14.804" v="18167" actId="478"/>
          <ac:cxnSpMkLst>
            <pc:docMk/>
            <pc:sldMk cId="1335540649" sldId="280"/>
            <ac:cxnSpMk id="23" creationId="{217749B4-8321-4A40-81A3-716F48ADB7B9}"/>
          </ac:cxnSpMkLst>
        </pc:cxnChg>
        <pc:cxnChg chg="add mod topLvl">
          <ac:chgData name="SUJAY YADALAM SUDARSHAN" userId="efb51b5e-28cd-45a2-a220-d2394948b2b0" providerId="ADAL" clId="{99A58A0A-7DE4-4010-BC4A-AD0B9338C887}" dt="2022-03-14T23:44:30.396" v="18544" actId="164"/>
          <ac:cxnSpMkLst>
            <pc:docMk/>
            <pc:sldMk cId="1335540649" sldId="280"/>
            <ac:cxnSpMk id="31" creationId="{6FE6ACEE-B299-4390-A8AC-851D1A0AFA45}"/>
          </ac:cxnSpMkLst>
        </pc:cxnChg>
        <pc:cxnChg chg="add mod">
          <ac:chgData name="SUJAY YADALAM SUDARSHAN" userId="efb51b5e-28cd-45a2-a220-d2394948b2b0" providerId="ADAL" clId="{99A58A0A-7DE4-4010-BC4A-AD0B9338C887}" dt="2022-03-14T23:44:30.396" v="18544" actId="164"/>
          <ac:cxnSpMkLst>
            <pc:docMk/>
            <pc:sldMk cId="1335540649" sldId="280"/>
            <ac:cxnSpMk id="32" creationId="{57BCBA54-7FB6-4730-875A-22B94B4BEB89}"/>
          </ac:cxnSpMkLst>
        </pc:cxnChg>
        <pc:cxnChg chg="add del mod">
          <ac:chgData name="SUJAY YADALAM SUDARSHAN" userId="efb51b5e-28cd-45a2-a220-d2394948b2b0" providerId="ADAL" clId="{99A58A0A-7DE4-4010-BC4A-AD0B9338C887}" dt="2022-03-14T23:37:56.212" v="18198" actId="478"/>
          <ac:cxnSpMkLst>
            <pc:docMk/>
            <pc:sldMk cId="1335540649" sldId="280"/>
            <ac:cxnSpMk id="33" creationId="{46BAECF3-7B9E-4F12-BA7B-B642ED2AFA9B}"/>
          </ac:cxnSpMkLst>
        </pc:cxnChg>
      </pc:sldChg>
      <pc:sldChg chg="addSp delSp modSp new mod">
        <pc:chgData name="SUJAY YADALAM SUDARSHAN" userId="efb51b5e-28cd-45a2-a220-d2394948b2b0" providerId="ADAL" clId="{99A58A0A-7DE4-4010-BC4A-AD0B9338C887}" dt="2022-03-12T18:28:41.588" v="10267" actId="1076"/>
        <pc:sldMkLst>
          <pc:docMk/>
          <pc:sldMk cId="2893524339" sldId="281"/>
        </pc:sldMkLst>
        <pc:spChg chg="mod">
          <ac:chgData name="SUJAY YADALAM SUDARSHAN" userId="efb51b5e-28cd-45a2-a220-d2394948b2b0" providerId="ADAL" clId="{99A58A0A-7DE4-4010-BC4A-AD0B9338C887}" dt="2022-03-12T17:40:19.217" v="9561" actId="20577"/>
          <ac:spMkLst>
            <pc:docMk/>
            <pc:sldMk cId="2893524339" sldId="281"/>
            <ac:spMk id="2" creationId="{E501DA07-4232-4C79-88A9-B41D2FED18AC}"/>
          </ac:spMkLst>
        </pc:spChg>
        <pc:spChg chg="del">
          <ac:chgData name="SUJAY YADALAM SUDARSHAN" userId="efb51b5e-28cd-45a2-a220-d2394948b2b0" providerId="ADAL" clId="{99A58A0A-7DE4-4010-BC4A-AD0B9338C887}" dt="2022-03-12T18:22:11.873" v="10189" actId="478"/>
          <ac:spMkLst>
            <pc:docMk/>
            <pc:sldMk cId="2893524339" sldId="281"/>
            <ac:spMk id="3" creationId="{4D066C9C-5A74-4A0E-9770-DCE2AA9E5108}"/>
          </ac:spMkLst>
        </pc:spChg>
        <pc:spChg chg="add mod">
          <ac:chgData name="SUJAY YADALAM SUDARSHAN" userId="efb51b5e-28cd-45a2-a220-d2394948b2b0" providerId="ADAL" clId="{99A58A0A-7DE4-4010-BC4A-AD0B9338C887}" dt="2022-03-12T18:22:49.069" v="10195" actId="693"/>
          <ac:spMkLst>
            <pc:docMk/>
            <pc:sldMk cId="2893524339" sldId="281"/>
            <ac:spMk id="4" creationId="{5D09D557-259E-403F-9261-8D2A978495DA}"/>
          </ac:spMkLst>
        </pc:spChg>
        <pc:spChg chg="add mod">
          <ac:chgData name="SUJAY YADALAM SUDARSHAN" userId="efb51b5e-28cd-45a2-a220-d2394948b2b0" providerId="ADAL" clId="{99A58A0A-7DE4-4010-BC4A-AD0B9338C887}" dt="2022-03-12T18:26:34.164" v="10264" actId="14100"/>
          <ac:spMkLst>
            <pc:docMk/>
            <pc:sldMk cId="2893524339" sldId="281"/>
            <ac:spMk id="5" creationId="{96BF9987-D872-4627-9B80-F03B3D7A2E22}"/>
          </ac:spMkLst>
        </pc:spChg>
        <pc:spChg chg="add mod">
          <ac:chgData name="SUJAY YADALAM SUDARSHAN" userId="efb51b5e-28cd-45a2-a220-d2394948b2b0" providerId="ADAL" clId="{99A58A0A-7DE4-4010-BC4A-AD0B9338C887}" dt="2022-03-12T18:26:30.428" v="10262" actId="14100"/>
          <ac:spMkLst>
            <pc:docMk/>
            <pc:sldMk cId="2893524339" sldId="281"/>
            <ac:spMk id="6" creationId="{97753FE1-D366-42C3-AC5B-64FC08BB60AA}"/>
          </ac:spMkLst>
        </pc:spChg>
        <pc:spChg chg="add mod">
          <ac:chgData name="SUJAY YADALAM SUDARSHAN" userId="efb51b5e-28cd-45a2-a220-d2394948b2b0" providerId="ADAL" clId="{99A58A0A-7DE4-4010-BC4A-AD0B9338C887}" dt="2022-03-12T18:28:41.588" v="10267" actId="1076"/>
          <ac:spMkLst>
            <pc:docMk/>
            <pc:sldMk cId="2893524339" sldId="281"/>
            <ac:spMk id="7" creationId="{B1BB9B26-B596-46E7-A6F1-7098906B7D14}"/>
          </ac:spMkLst>
        </pc:spChg>
        <pc:picChg chg="add mod">
          <ac:chgData name="SUJAY YADALAM SUDARSHAN" userId="efb51b5e-28cd-45a2-a220-d2394948b2b0" providerId="ADAL" clId="{99A58A0A-7DE4-4010-BC4A-AD0B9338C887}" dt="2022-03-12T18:22:07.331" v="10188" actId="1076"/>
          <ac:picMkLst>
            <pc:docMk/>
            <pc:sldMk cId="2893524339" sldId="281"/>
            <ac:picMk id="1026" creationId="{798A4EB3-7FC1-4538-8B1C-5ECE03B3BD6C}"/>
          </ac:picMkLst>
        </pc:picChg>
      </pc:sldChg>
      <pc:sldChg chg="addSp delSp modSp new mod modAnim">
        <pc:chgData name="SUJAY YADALAM SUDARSHAN" userId="efb51b5e-28cd-45a2-a220-d2394948b2b0" providerId="ADAL" clId="{99A58A0A-7DE4-4010-BC4A-AD0B9338C887}" dt="2022-04-08T20:46:34.355" v="19250"/>
        <pc:sldMkLst>
          <pc:docMk/>
          <pc:sldMk cId="1156109632" sldId="282"/>
        </pc:sldMkLst>
        <pc:spChg chg="mod">
          <ac:chgData name="SUJAY YADALAM SUDARSHAN" userId="efb51b5e-28cd-45a2-a220-d2394948b2b0" providerId="ADAL" clId="{99A58A0A-7DE4-4010-BC4A-AD0B9338C887}" dt="2022-03-11T01:58:47.195" v="2105" actId="20577"/>
          <ac:spMkLst>
            <pc:docMk/>
            <pc:sldMk cId="1156109632" sldId="282"/>
            <ac:spMk id="2" creationId="{04E38DF5-6CBB-45C3-A616-FF4C283B5D38}"/>
          </ac:spMkLst>
        </pc:spChg>
        <pc:spChg chg="mod">
          <ac:chgData name="SUJAY YADALAM SUDARSHAN" userId="efb51b5e-28cd-45a2-a220-d2394948b2b0" providerId="ADAL" clId="{99A58A0A-7DE4-4010-BC4A-AD0B9338C887}" dt="2022-03-11T17:28:13.431" v="3755" actId="20577"/>
          <ac:spMkLst>
            <pc:docMk/>
            <pc:sldMk cId="1156109632" sldId="282"/>
            <ac:spMk id="3" creationId="{FEDA5398-ED25-4302-99CF-F2E78EB80083}"/>
          </ac:spMkLst>
        </pc:spChg>
        <pc:spChg chg="add mod">
          <ac:chgData name="SUJAY YADALAM SUDARSHAN" userId="efb51b5e-28cd-45a2-a220-d2394948b2b0" providerId="ADAL" clId="{99A58A0A-7DE4-4010-BC4A-AD0B9338C887}" dt="2022-04-08T20:44:33.673" v="19224" actId="207"/>
          <ac:spMkLst>
            <pc:docMk/>
            <pc:sldMk cId="1156109632" sldId="282"/>
            <ac:spMk id="4" creationId="{9122BE17-E4E8-40FB-8FA5-9D658784CADF}"/>
          </ac:spMkLst>
        </pc:spChg>
        <pc:spChg chg="add mod">
          <ac:chgData name="SUJAY YADALAM SUDARSHAN" userId="efb51b5e-28cd-45a2-a220-d2394948b2b0" providerId="ADAL" clId="{99A58A0A-7DE4-4010-BC4A-AD0B9338C887}" dt="2022-03-15T03:39:07.057" v="18628" actId="207"/>
          <ac:spMkLst>
            <pc:docMk/>
            <pc:sldMk cId="1156109632" sldId="282"/>
            <ac:spMk id="6" creationId="{6E80A41B-2ECA-4304-AB13-A425B0598C1B}"/>
          </ac:spMkLst>
        </pc:spChg>
        <pc:spChg chg="add mod">
          <ac:chgData name="SUJAY YADALAM SUDARSHAN" userId="efb51b5e-28cd-45a2-a220-d2394948b2b0" providerId="ADAL" clId="{99A58A0A-7DE4-4010-BC4A-AD0B9338C887}" dt="2022-03-14T15:47:57.636" v="11391" actId="688"/>
          <ac:spMkLst>
            <pc:docMk/>
            <pc:sldMk cId="1156109632" sldId="282"/>
            <ac:spMk id="7" creationId="{9F228B9D-52E0-46EE-9D9F-8946D633272A}"/>
          </ac:spMkLst>
        </pc:spChg>
        <pc:spChg chg="add del mod">
          <ac:chgData name="SUJAY YADALAM SUDARSHAN" userId="efb51b5e-28cd-45a2-a220-d2394948b2b0" providerId="ADAL" clId="{99A58A0A-7DE4-4010-BC4A-AD0B9338C887}" dt="2022-03-14T15:47:43.678" v="11384" actId="478"/>
          <ac:spMkLst>
            <pc:docMk/>
            <pc:sldMk cId="1156109632" sldId="282"/>
            <ac:spMk id="8" creationId="{7AEED826-482C-4C02-9E80-7A2C2C97F723}"/>
          </ac:spMkLst>
        </pc:spChg>
        <pc:spChg chg="add mod">
          <ac:chgData name="SUJAY YADALAM SUDARSHAN" userId="efb51b5e-28cd-45a2-a220-d2394948b2b0" providerId="ADAL" clId="{99A58A0A-7DE4-4010-BC4A-AD0B9338C887}" dt="2022-03-11T16:56:22.345" v="2845" actId="1076"/>
          <ac:spMkLst>
            <pc:docMk/>
            <pc:sldMk cId="1156109632" sldId="282"/>
            <ac:spMk id="9" creationId="{A1572DCF-1EB5-4C16-8BC6-3BCD9375AE04}"/>
          </ac:spMkLst>
        </pc:spChg>
        <pc:spChg chg="add mod">
          <ac:chgData name="SUJAY YADALAM SUDARSHAN" userId="efb51b5e-28cd-45a2-a220-d2394948b2b0" providerId="ADAL" clId="{99A58A0A-7DE4-4010-BC4A-AD0B9338C887}" dt="2022-03-15T03:39:05.540" v="18627" actId="207"/>
          <ac:spMkLst>
            <pc:docMk/>
            <pc:sldMk cId="1156109632" sldId="282"/>
            <ac:spMk id="10" creationId="{BBC53239-AC4B-4677-8EF7-DEBE44E468A3}"/>
          </ac:spMkLst>
        </pc:spChg>
        <pc:spChg chg="add mod">
          <ac:chgData name="SUJAY YADALAM SUDARSHAN" userId="efb51b5e-28cd-45a2-a220-d2394948b2b0" providerId="ADAL" clId="{99A58A0A-7DE4-4010-BC4A-AD0B9338C887}" dt="2022-04-08T20:44:33.673" v="19224" actId="207"/>
          <ac:spMkLst>
            <pc:docMk/>
            <pc:sldMk cId="1156109632" sldId="282"/>
            <ac:spMk id="11" creationId="{65AE29D8-20EB-4F76-A08E-C4D8EB7F796C}"/>
          </ac:spMkLst>
        </pc:spChg>
        <pc:spChg chg="add mod">
          <ac:chgData name="SUJAY YADALAM SUDARSHAN" userId="efb51b5e-28cd-45a2-a220-d2394948b2b0" providerId="ADAL" clId="{99A58A0A-7DE4-4010-BC4A-AD0B9338C887}" dt="2022-03-11T16:56:54.284" v="2854" actId="1076"/>
          <ac:spMkLst>
            <pc:docMk/>
            <pc:sldMk cId="1156109632" sldId="282"/>
            <ac:spMk id="13" creationId="{70BE04E0-F2D0-4762-9D56-E932F4FCA7FB}"/>
          </ac:spMkLst>
        </pc:spChg>
        <pc:spChg chg="add mod">
          <ac:chgData name="SUJAY YADALAM SUDARSHAN" userId="efb51b5e-28cd-45a2-a220-d2394948b2b0" providerId="ADAL" clId="{99A58A0A-7DE4-4010-BC4A-AD0B9338C887}" dt="2022-03-11T16:57:16.200" v="2856"/>
          <ac:spMkLst>
            <pc:docMk/>
            <pc:sldMk cId="1156109632" sldId="282"/>
            <ac:spMk id="14" creationId="{C1B55508-693F-444A-865C-62E53027F273}"/>
          </ac:spMkLst>
        </pc:spChg>
        <pc:spChg chg="add mod ord">
          <ac:chgData name="SUJAY YADALAM SUDARSHAN" userId="efb51b5e-28cd-45a2-a220-d2394948b2b0" providerId="ADAL" clId="{99A58A0A-7DE4-4010-BC4A-AD0B9338C887}" dt="2022-03-14T15:44:44.141" v="11370" actId="14100"/>
          <ac:spMkLst>
            <pc:docMk/>
            <pc:sldMk cId="1156109632" sldId="282"/>
            <ac:spMk id="15" creationId="{455803E3-B86B-4716-857E-671C438F6E28}"/>
          </ac:spMkLst>
        </pc:spChg>
        <pc:spChg chg="add mod ord">
          <ac:chgData name="SUJAY YADALAM SUDARSHAN" userId="efb51b5e-28cd-45a2-a220-d2394948b2b0" providerId="ADAL" clId="{99A58A0A-7DE4-4010-BC4A-AD0B9338C887}" dt="2022-03-14T16:14:14.133" v="11659" actId="20577"/>
          <ac:spMkLst>
            <pc:docMk/>
            <pc:sldMk cId="1156109632" sldId="282"/>
            <ac:spMk id="16" creationId="{123DC707-F725-44A5-9B23-D421AEEE4C3B}"/>
          </ac:spMkLst>
        </pc:spChg>
        <pc:spChg chg="add mod">
          <ac:chgData name="SUJAY YADALAM SUDARSHAN" userId="efb51b5e-28cd-45a2-a220-d2394948b2b0" providerId="ADAL" clId="{99A58A0A-7DE4-4010-BC4A-AD0B9338C887}" dt="2022-03-15T00:06:36.092" v="18601" actId="207"/>
          <ac:spMkLst>
            <pc:docMk/>
            <pc:sldMk cId="1156109632" sldId="282"/>
            <ac:spMk id="17" creationId="{B5DA941C-6F87-4847-A6E0-9C82DA2C8D3A}"/>
          </ac:spMkLst>
        </pc:spChg>
        <pc:spChg chg="mod">
          <ac:chgData name="SUJAY YADALAM SUDARSHAN" userId="efb51b5e-28cd-45a2-a220-d2394948b2b0" providerId="ADAL" clId="{99A58A0A-7DE4-4010-BC4A-AD0B9338C887}" dt="2022-03-15T03:39:12.458" v="18631" actId="208"/>
          <ac:spMkLst>
            <pc:docMk/>
            <pc:sldMk cId="1156109632" sldId="282"/>
            <ac:spMk id="19" creationId="{B31BF936-8163-47AB-B855-65A1E7D0DC25}"/>
          </ac:spMkLst>
        </pc:spChg>
        <pc:spChg chg="mod">
          <ac:chgData name="SUJAY YADALAM SUDARSHAN" userId="efb51b5e-28cd-45a2-a220-d2394948b2b0" providerId="ADAL" clId="{99A58A0A-7DE4-4010-BC4A-AD0B9338C887}" dt="2022-03-15T03:39:12.458" v="18631" actId="208"/>
          <ac:spMkLst>
            <pc:docMk/>
            <pc:sldMk cId="1156109632" sldId="282"/>
            <ac:spMk id="20" creationId="{C8AE0787-F1E4-4F3D-96DF-E236675B7210}"/>
          </ac:spMkLst>
        </pc:spChg>
        <pc:spChg chg="mod">
          <ac:chgData name="SUJAY YADALAM SUDARSHAN" userId="efb51b5e-28cd-45a2-a220-d2394948b2b0" providerId="ADAL" clId="{99A58A0A-7DE4-4010-BC4A-AD0B9338C887}" dt="2022-03-15T03:39:12.458" v="18631" actId="208"/>
          <ac:spMkLst>
            <pc:docMk/>
            <pc:sldMk cId="1156109632" sldId="282"/>
            <ac:spMk id="21" creationId="{73ACA1B9-0C65-4F49-A405-E414045F6FA5}"/>
          </ac:spMkLst>
        </pc:spChg>
        <pc:spChg chg="mod">
          <ac:chgData name="SUJAY YADALAM SUDARSHAN" userId="efb51b5e-28cd-45a2-a220-d2394948b2b0" providerId="ADAL" clId="{99A58A0A-7DE4-4010-BC4A-AD0B9338C887}" dt="2022-03-15T03:39:12.458" v="18631" actId="208"/>
          <ac:spMkLst>
            <pc:docMk/>
            <pc:sldMk cId="1156109632" sldId="282"/>
            <ac:spMk id="22" creationId="{7F6335E2-52D3-469D-ABDC-E40E1821B4FF}"/>
          </ac:spMkLst>
        </pc:spChg>
        <pc:spChg chg="add mod">
          <ac:chgData name="SUJAY YADALAM SUDARSHAN" userId="efb51b5e-28cd-45a2-a220-d2394948b2b0" providerId="ADAL" clId="{99A58A0A-7DE4-4010-BC4A-AD0B9338C887}" dt="2022-03-11T17:25:56.009" v="3737" actId="164"/>
          <ac:spMkLst>
            <pc:docMk/>
            <pc:sldMk cId="1156109632" sldId="282"/>
            <ac:spMk id="23" creationId="{D4942E2B-A5B9-473B-B8E1-556D61DDAAB2}"/>
          </ac:spMkLst>
        </pc:spChg>
        <pc:spChg chg="add mod">
          <ac:chgData name="SUJAY YADALAM SUDARSHAN" userId="efb51b5e-28cd-45a2-a220-d2394948b2b0" providerId="ADAL" clId="{99A58A0A-7DE4-4010-BC4A-AD0B9338C887}" dt="2022-03-11T17:25:56.009" v="3737" actId="164"/>
          <ac:spMkLst>
            <pc:docMk/>
            <pc:sldMk cId="1156109632" sldId="282"/>
            <ac:spMk id="24" creationId="{D162E627-CA60-4B24-9DD9-FB4D8D5ED735}"/>
          </ac:spMkLst>
        </pc:spChg>
        <pc:spChg chg="add mod">
          <ac:chgData name="SUJAY YADALAM SUDARSHAN" userId="efb51b5e-28cd-45a2-a220-d2394948b2b0" providerId="ADAL" clId="{99A58A0A-7DE4-4010-BC4A-AD0B9338C887}" dt="2022-03-11T20:32:38.117" v="6075" actId="1076"/>
          <ac:spMkLst>
            <pc:docMk/>
            <pc:sldMk cId="1156109632" sldId="282"/>
            <ac:spMk id="26" creationId="{1C509B32-3B2D-4DFF-9BDE-C2701D4B67F8}"/>
          </ac:spMkLst>
        </pc:spChg>
        <pc:spChg chg="add mod">
          <ac:chgData name="SUJAY YADALAM SUDARSHAN" userId="efb51b5e-28cd-45a2-a220-d2394948b2b0" providerId="ADAL" clId="{99A58A0A-7DE4-4010-BC4A-AD0B9338C887}" dt="2022-03-14T16:14:12.440" v="11658" actId="20577"/>
          <ac:spMkLst>
            <pc:docMk/>
            <pc:sldMk cId="1156109632" sldId="282"/>
            <ac:spMk id="27" creationId="{97C074B3-6E44-45BC-ADAD-95CD7D8475B6}"/>
          </ac:spMkLst>
        </pc:spChg>
        <pc:spChg chg="add mod">
          <ac:chgData name="SUJAY YADALAM SUDARSHAN" userId="efb51b5e-28cd-45a2-a220-d2394948b2b0" providerId="ADAL" clId="{99A58A0A-7DE4-4010-BC4A-AD0B9338C887}" dt="2022-03-14T15:44:28.077" v="11359" actId="14100"/>
          <ac:spMkLst>
            <pc:docMk/>
            <pc:sldMk cId="1156109632" sldId="282"/>
            <ac:spMk id="28" creationId="{94CB8F7B-595D-416E-8059-C591543F9575}"/>
          </ac:spMkLst>
        </pc:spChg>
        <pc:spChg chg="add mod">
          <ac:chgData name="SUJAY YADALAM SUDARSHAN" userId="efb51b5e-28cd-45a2-a220-d2394948b2b0" providerId="ADAL" clId="{99A58A0A-7DE4-4010-BC4A-AD0B9338C887}" dt="2022-03-14T15:44:30.980" v="11360" actId="14100"/>
          <ac:spMkLst>
            <pc:docMk/>
            <pc:sldMk cId="1156109632" sldId="282"/>
            <ac:spMk id="29" creationId="{03C2A9AE-1AB0-47FD-A638-058AD0CF74D1}"/>
          </ac:spMkLst>
        </pc:spChg>
        <pc:spChg chg="add mod">
          <ac:chgData name="SUJAY YADALAM SUDARSHAN" userId="efb51b5e-28cd-45a2-a220-d2394948b2b0" providerId="ADAL" clId="{99A58A0A-7DE4-4010-BC4A-AD0B9338C887}" dt="2022-03-11T20:33:37.106" v="6092" actId="115"/>
          <ac:spMkLst>
            <pc:docMk/>
            <pc:sldMk cId="1156109632" sldId="282"/>
            <ac:spMk id="30" creationId="{10F19F97-05C9-49B1-9B28-BE9EE907C816}"/>
          </ac:spMkLst>
        </pc:spChg>
        <pc:spChg chg="add mod">
          <ac:chgData name="SUJAY YADALAM SUDARSHAN" userId="efb51b5e-28cd-45a2-a220-d2394948b2b0" providerId="ADAL" clId="{99A58A0A-7DE4-4010-BC4A-AD0B9338C887}" dt="2022-04-08T20:46:17.544" v="19244" actId="1076"/>
          <ac:spMkLst>
            <pc:docMk/>
            <pc:sldMk cId="1156109632" sldId="282"/>
            <ac:spMk id="32" creationId="{41DA015C-BE0C-44CB-B2D9-9C0139227A5C}"/>
          </ac:spMkLst>
        </pc:spChg>
        <pc:grpChg chg="add mod">
          <ac:chgData name="SUJAY YADALAM SUDARSHAN" userId="efb51b5e-28cd-45a2-a220-d2394948b2b0" providerId="ADAL" clId="{99A58A0A-7DE4-4010-BC4A-AD0B9338C887}" dt="2022-03-11T17:22:31.496" v="3683" actId="1076"/>
          <ac:grpSpMkLst>
            <pc:docMk/>
            <pc:sldMk cId="1156109632" sldId="282"/>
            <ac:grpSpMk id="18" creationId="{46826E6F-8283-4D59-A7CF-927C7442A330}"/>
          </ac:grpSpMkLst>
        </pc:grpChg>
        <pc:grpChg chg="add mod">
          <ac:chgData name="SUJAY YADALAM SUDARSHAN" userId="efb51b5e-28cd-45a2-a220-d2394948b2b0" providerId="ADAL" clId="{99A58A0A-7DE4-4010-BC4A-AD0B9338C887}" dt="2022-03-11T17:25:56.009" v="3737" actId="164"/>
          <ac:grpSpMkLst>
            <pc:docMk/>
            <pc:sldMk cId="1156109632" sldId="282"/>
            <ac:grpSpMk id="25" creationId="{27786181-00C0-4309-92DA-36488B198605}"/>
          </ac:grpSpMkLst>
        </pc:grpChg>
        <pc:picChg chg="add mod">
          <ac:chgData name="SUJAY YADALAM SUDARSHAN" userId="efb51b5e-28cd-45a2-a220-d2394948b2b0" providerId="ADAL" clId="{99A58A0A-7DE4-4010-BC4A-AD0B9338C887}" dt="2022-03-11T16:56:42.477" v="2850" actId="732"/>
          <ac:picMkLst>
            <pc:docMk/>
            <pc:sldMk cId="1156109632" sldId="282"/>
            <ac:picMk id="5" creationId="{656C6398-2335-409A-A9C5-BC9936D82C28}"/>
          </ac:picMkLst>
        </pc:picChg>
        <pc:picChg chg="add mod">
          <ac:chgData name="SUJAY YADALAM SUDARSHAN" userId="efb51b5e-28cd-45a2-a220-d2394948b2b0" providerId="ADAL" clId="{99A58A0A-7DE4-4010-BC4A-AD0B9338C887}" dt="2022-03-11T16:56:58.385" v="2855" actId="1076"/>
          <ac:picMkLst>
            <pc:docMk/>
            <pc:sldMk cId="1156109632" sldId="282"/>
            <ac:picMk id="12" creationId="{CA84D828-8990-43C9-BA29-9BE5984B2F22}"/>
          </ac:picMkLst>
        </pc:picChg>
        <pc:picChg chg="add mod">
          <ac:chgData name="SUJAY YADALAM SUDARSHAN" userId="efb51b5e-28cd-45a2-a220-d2394948b2b0" providerId="ADAL" clId="{99A58A0A-7DE4-4010-BC4A-AD0B9338C887}" dt="2022-04-08T20:42:36.948" v="19213" actId="1076"/>
          <ac:picMkLst>
            <pc:docMk/>
            <pc:sldMk cId="1156109632" sldId="282"/>
            <ac:picMk id="31" creationId="{A9AF1C7D-5403-4569-B878-E035052B50B6}"/>
          </ac:picMkLst>
        </pc:picChg>
      </pc:sldChg>
      <pc:sldChg chg="addSp delSp modSp new mod">
        <pc:chgData name="SUJAY YADALAM SUDARSHAN" userId="efb51b5e-28cd-45a2-a220-d2394948b2b0" providerId="ADAL" clId="{99A58A0A-7DE4-4010-BC4A-AD0B9338C887}" dt="2022-03-14T17:59:13.542" v="15319" actId="14100"/>
        <pc:sldMkLst>
          <pc:docMk/>
          <pc:sldMk cId="3573292394" sldId="283"/>
        </pc:sldMkLst>
        <pc:spChg chg="mod">
          <ac:chgData name="SUJAY YADALAM SUDARSHAN" userId="efb51b5e-28cd-45a2-a220-d2394948b2b0" providerId="ADAL" clId="{99A58A0A-7DE4-4010-BC4A-AD0B9338C887}" dt="2022-03-14T17:41:25.757" v="14882" actId="57"/>
          <ac:spMkLst>
            <pc:docMk/>
            <pc:sldMk cId="3573292394" sldId="283"/>
            <ac:spMk id="2" creationId="{5BD3AE69-FC0E-4E52-A6D6-52DF890B20FD}"/>
          </ac:spMkLst>
        </pc:spChg>
        <pc:spChg chg="del">
          <ac:chgData name="SUJAY YADALAM SUDARSHAN" userId="efb51b5e-28cd-45a2-a220-d2394948b2b0" providerId="ADAL" clId="{99A58A0A-7DE4-4010-BC4A-AD0B9338C887}" dt="2022-03-11T18:11:57.656" v="3770" actId="478"/>
          <ac:spMkLst>
            <pc:docMk/>
            <pc:sldMk cId="3573292394" sldId="283"/>
            <ac:spMk id="3" creationId="{21BDC6A9-83A7-4CB1-B25E-341FA54C2D07}"/>
          </ac:spMkLst>
        </pc:spChg>
        <pc:spChg chg="add mod">
          <ac:chgData name="SUJAY YADALAM SUDARSHAN" userId="efb51b5e-28cd-45a2-a220-d2394948b2b0" providerId="ADAL" clId="{99A58A0A-7DE4-4010-BC4A-AD0B9338C887}" dt="2022-03-14T17:42:00.207" v="14957" actId="404"/>
          <ac:spMkLst>
            <pc:docMk/>
            <pc:sldMk cId="3573292394" sldId="283"/>
            <ac:spMk id="3" creationId="{F550D750-30AD-41AE-9B4C-47A40862B663}"/>
          </ac:spMkLst>
        </pc:spChg>
        <pc:spChg chg="del mod topLvl">
          <ac:chgData name="SUJAY YADALAM SUDARSHAN" userId="efb51b5e-28cd-45a2-a220-d2394948b2b0" providerId="ADAL" clId="{99A58A0A-7DE4-4010-BC4A-AD0B9338C887}" dt="2022-03-11T18:11:37.443" v="3767" actId="478"/>
          <ac:spMkLst>
            <pc:docMk/>
            <pc:sldMk cId="3573292394" sldId="283"/>
            <ac:spMk id="5" creationId="{3910390D-652A-4AB3-B3E2-55A3D94B3022}"/>
          </ac:spMkLst>
        </pc:spChg>
        <pc:spChg chg="mod topLvl">
          <ac:chgData name="SUJAY YADALAM SUDARSHAN" userId="efb51b5e-28cd-45a2-a220-d2394948b2b0" providerId="ADAL" clId="{99A58A0A-7DE4-4010-BC4A-AD0B9338C887}" dt="2022-03-11T18:19:32.903" v="4152" actId="1076"/>
          <ac:spMkLst>
            <pc:docMk/>
            <pc:sldMk cId="3573292394" sldId="283"/>
            <ac:spMk id="6" creationId="{1C44930C-8ED0-440D-AB66-03B379FE4DB4}"/>
          </ac:spMkLst>
        </pc:spChg>
        <pc:spChg chg="add del mod topLvl">
          <ac:chgData name="SUJAY YADALAM SUDARSHAN" userId="efb51b5e-28cd-45a2-a220-d2394948b2b0" providerId="ADAL" clId="{99A58A0A-7DE4-4010-BC4A-AD0B9338C887}" dt="2022-03-14T17:59:05.678" v="15315" actId="20577"/>
          <ac:spMkLst>
            <pc:docMk/>
            <pc:sldMk cId="3573292394" sldId="283"/>
            <ac:spMk id="7" creationId="{E0604BA4-A93D-4FC5-B95C-70667DE4A865}"/>
          </ac:spMkLst>
        </pc:spChg>
        <pc:spChg chg="del mod topLvl">
          <ac:chgData name="SUJAY YADALAM SUDARSHAN" userId="efb51b5e-28cd-45a2-a220-d2394948b2b0" providerId="ADAL" clId="{99A58A0A-7DE4-4010-BC4A-AD0B9338C887}" dt="2022-03-11T18:12:02.384" v="3773" actId="478"/>
          <ac:spMkLst>
            <pc:docMk/>
            <pc:sldMk cId="3573292394" sldId="283"/>
            <ac:spMk id="8" creationId="{81D4C2DB-7EFA-4F83-BB15-2B15D1DBB9B0}"/>
          </ac:spMkLst>
        </pc:spChg>
        <pc:spChg chg="add del mod topLvl">
          <ac:chgData name="SUJAY YADALAM SUDARSHAN" userId="efb51b5e-28cd-45a2-a220-d2394948b2b0" providerId="ADAL" clId="{99A58A0A-7DE4-4010-BC4A-AD0B9338C887}" dt="2022-03-11T18:12:05.320" v="3774" actId="478"/>
          <ac:spMkLst>
            <pc:docMk/>
            <pc:sldMk cId="3573292394" sldId="283"/>
            <ac:spMk id="9" creationId="{7A7B0F7E-6E27-4887-A2F0-D98CA1BEC9AC}"/>
          </ac:spMkLst>
        </pc:spChg>
        <pc:spChg chg="del mod topLvl">
          <ac:chgData name="SUJAY YADALAM SUDARSHAN" userId="efb51b5e-28cd-45a2-a220-d2394948b2b0" providerId="ADAL" clId="{99A58A0A-7DE4-4010-BC4A-AD0B9338C887}" dt="2022-03-11T18:14:00.040" v="3870" actId="478"/>
          <ac:spMkLst>
            <pc:docMk/>
            <pc:sldMk cId="3573292394" sldId="283"/>
            <ac:spMk id="10" creationId="{B4B23074-5C9B-443A-8C0B-41BE53BE7A2E}"/>
          </ac:spMkLst>
        </pc:spChg>
        <pc:spChg chg="mod topLvl">
          <ac:chgData name="SUJAY YADALAM SUDARSHAN" userId="efb51b5e-28cd-45a2-a220-d2394948b2b0" providerId="ADAL" clId="{99A58A0A-7DE4-4010-BC4A-AD0B9338C887}" dt="2022-03-11T18:19:32.903" v="4152" actId="1076"/>
          <ac:spMkLst>
            <pc:docMk/>
            <pc:sldMk cId="3573292394" sldId="283"/>
            <ac:spMk id="14" creationId="{08FBEB7A-1096-4A5A-B5BC-ACD6660B2B4A}"/>
          </ac:spMkLst>
        </pc:spChg>
        <pc:spChg chg="mod topLvl">
          <ac:chgData name="SUJAY YADALAM SUDARSHAN" userId="efb51b5e-28cd-45a2-a220-d2394948b2b0" providerId="ADAL" clId="{99A58A0A-7DE4-4010-BC4A-AD0B9338C887}" dt="2022-03-11T18:19:32.903" v="4152" actId="1076"/>
          <ac:spMkLst>
            <pc:docMk/>
            <pc:sldMk cId="3573292394" sldId="283"/>
            <ac:spMk id="15" creationId="{057FBFB8-F744-420B-B99E-AF9A487076B0}"/>
          </ac:spMkLst>
        </pc:spChg>
        <pc:spChg chg="del mod topLvl">
          <ac:chgData name="SUJAY YADALAM SUDARSHAN" userId="efb51b5e-28cd-45a2-a220-d2394948b2b0" providerId="ADAL" clId="{99A58A0A-7DE4-4010-BC4A-AD0B9338C887}" dt="2022-03-11T18:13:58.960" v="3869" actId="478"/>
          <ac:spMkLst>
            <pc:docMk/>
            <pc:sldMk cId="3573292394" sldId="283"/>
            <ac:spMk id="17" creationId="{B3271FC8-4258-4CFD-B875-413ED9FF75C0}"/>
          </ac:spMkLst>
        </pc:spChg>
        <pc:spChg chg="add del mod topLvl">
          <ac:chgData name="SUJAY YADALAM SUDARSHAN" userId="efb51b5e-28cd-45a2-a220-d2394948b2b0" providerId="ADAL" clId="{99A58A0A-7DE4-4010-BC4A-AD0B9338C887}" dt="2022-03-11T18:12:41.464" v="3819" actId="478"/>
          <ac:spMkLst>
            <pc:docMk/>
            <pc:sldMk cId="3573292394" sldId="283"/>
            <ac:spMk id="18" creationId="{3FC831B6-ADBF-4FAE-9401-93B63B3857BB}"/>
          </ac:spMkLst>
        </pc:spChg>
        <pc:spChg chg="del mod topLvl">
          <ac:chgData name="SUJAY YADALAM SUDARSHAN" userId="efb51b5e-28cd-45a2-a220-d2394948b2b0" providerId="ADAL" clId="{99A58A0A-7DE4-4010-BC4A-AD0B9338C887}" dt="2022-03-11T18:13:52.744" v="3862" actId="478"/>
          <ac:spMkLst>
            <pc:docMk/>
            <pc:sldMk cId="3573292394" sldId="283"/>
            <ac:spMk id="19" creationId="{582F377E-FC3B-40BB-B9C9-CB68F5F642B3}"/>
          </ac:spMkLst>
        </pc:spChg>
        <pc:spChg chg="del mod topLvl">
          <ac:chgData name="SUJAY YADALAM SUDARSHAN" userId="efb51b5e-28cd-45a2-a220-d2394948b2b0" providerId="ADAL" clId="{99A58A0A-7DE4-4010-BC4A-AD0B9338C887}" dt="2022-03-11T18:13:52.104" v="3861" actId="478"/>
          <ac:spMkLst>
            <pc:docMk/>
            <pc:sldMk cId="3573292394" sldId="283"/>
            <ac:spMk id="21" creationId="{2BF6B661-D6EF-44D1-8A02-1DCDAD932356}"/>
          </ac:spMkLst>
        </pc:spChg>
        <pc:spChg chg="del mod topLvl">
          <ac:chgData name="SUJAY YADALAM SUDARSHAN" userId="efb51b5e-28cd-45a2-a220-d2394948b2b0" providerId="ADAL" clId="{99A58A0A-7DE4-4010-BC4A-AD0B9338C887}" dt="2022-03-11T18:13:54.432" v="3865" actId="478"/>
          <ac:spMkLst>
            <pc:docMk/>
            <pc:sldMk cId="3573292394" sldId="283"/>
            <ac:spMk id="22" creationId="{5CFE27D2-32C8-40B0-8CDF-72ED9577F4B9}"/>
          </ac:spMkLst>
        </pc:spChg>
        <pc:spChg chg="del mod topLvl">
          <ac:chgData name="SUJAY YADALAM SUDARSHAN" userId="efb51b5e-28cd-45a2-a220-d2394948b2b0" providerId="ADAL" clId="{99A58A0A-7DE4-4010-BC4A-AD0B9338C887}" dt="2022-03-11T18:13:53.409" v="3863" actId="478"/>
          <ac:spMkLst>
            <pc:docMk/>
            <pc:sldMk cId="3573292394" sldId="283"/>
            <ac:spMk id="23" creationId="{410D8F60-4145-48DC-9944-46AD07F10B17}"/>
          </ac:spMkLst>
        </pc:spChg>
        <pc:spChg chg="mod">
          <ac:chgData name="SUJAY YADALAM SUDARSHAN" userId="efb51b5e-28cd-45a2-a220-d2394948b2b0" providerId="ADAL" clId="{99A58A0A-7DE4-4010-BC4A-AD0B9338C887}" dt="2022-03-11T18:11:19.867" v="3763" actId="165"/>
          <ac:spMkLst>
            <pc:docMk/>
            <pc:sldMk cId="3573292394" sldId="283"/>
            <ac:spMk id="26" creationId="{44771DFF-4C19-4DEC-83B9-1CDC876D0620}"/>
          </ac:spMkLst>
        </pc:spChg>
        <pc:spChg chg="mod">
          <ac:chgData name="SUJAY YADALAM SUDARSHAN" userId="efb51b5e-28cd-45a2-a220-d2394948b2b0" providerId="ADAL" clId="{99A58A0A-7DE4-4010-BC4A-AD0B9338C887}" dt="2022-03-11T18:11:19.867" v="3763" actId="165"/>
          <ac:spMkLst>
            <pc:docMk/>
            <pc:sldMk cId="3573292394" sldId="283"/>
            <ac:spMk id="28" creationId="{3B99AEAC-B311-4749-A7E0-D04C4B06F045}"/>
          </ac:spMkLst>
        </pc:spChg>
        <pc:spChg chg="mod">
          <ac:chgData name="SUJAY YADALAM SUDARSHAN" userId="efb51b5e-28cd-45a2-a220-d2394948b2b0" providerId="ADAL" clId="{99A58A0A-7DE4-4010-BC4A-AD0B9338C887}" dt="2022-03-11T18:11:19.867" v="3763" actId="165"/>
          <ac:spMkLst>
            <pc:docMk/>
            <pc:sldMk cId="3573292394" sldId="283"/>
            <ac:spMk id="29" creationId="{3838D387-6706-40FB-8861-B972C2103042}"/>
          </ac:spMkLst>
        </pc:spChg>
        <pc:spChg chg="mod">
          <ac:chgData name="SUJAY YADALAM SUDARSHAN" userId="efb51b5e-28cd-45a2-a220-d2394948b2b0" providerId="ADAL" clId="{99A58A0A-7DE4-4010-BC4A-AD0B9338C887}" dt="2022-03-11T18:11:19.867" v="3763" actId="165"/>
          <ac:spMkLst>
            <pc:docMk/>
            <pc:sldMk cId="3573292394" sldId="283"/>
            <ac:spMk id="31" creationId="{AE604E01-5F45-4305-9F1C-96AEC72AFAA3}"/>
          </ac:spMkLst>
        </pc:spChg>
        <pc:spChg chg="mod">
          <ac:chgData name="SUJAY YADALAM SUDARSHAN" userId="efb51b5e-28cd-45a2-a220-d2394948b2b0" providerId="ADAL" clId="{99A58A0A-7DE4-4010-BC4A-AD0B9338C887}" dt="2022-03-11T18:11:19.867" v="3763" actId="165"/>
          <ac:spMkLst>
            <pc:docMk/>
            <pc:sldMk cId="3573292394" sldId="283"/>
            <ac:spMk id="34" creationId="{AFCB167F-867C-4779-898D-D365E495F487}"/>
          </ac:spMkLst>
        </pc:spChg>
        <pc:spChg chg="add mod">
          <ac:chgData name="SUJAY YADALAM SUDARSHAN" userId="efb51b5e-28cd-45a2-a220-d2394948b2b0" providerId="ADAL" clId="{99A58A0A-7DE4-4010-BC4A-AD0B9338C887}" dt="2022-03-11T18:19:32.903" v="4152" actId="1076"/>
          <ac:spMkLst>
            <pc:docMk/>
            <pc:sldMk cId="3573292394" sldId="283"/>
            <ac:spMk id="35" creationId="{82889A75-D0EA-44A6-B093-AEDD71DBA3AB}"/>
          </ac:spMkLst>
        </pc:spChg>
        <pc:spChg chg="add del mod">
          <ac:chgData name="SUJAY YADALAM SUDARSHAN" userId="efb51b5e-28cd-45a2-a220-d2394948b2b0" providerId="ADAL" clId="{99A58A0A-7DE4-4010-BC4A-AD0B9338C887}" dt="2022-03-11T18:13:29.703" v="3841" actId="478"/>
          <ac:spMkLst>
            <pc:docMk/>
            <pc:sldMk cId="3573292394" sldId="283"/>
            <ac:spMk id="37" creationId="{8B4059E6-A54B-49A6-8E5E-4C0AE801E1F8}"/>
          </ac:spMkLst>
        </pc:spChg>
        <pc:spChg chg="add mod">
          <ac:chgData name="SUJAY YADALAM SUDARSHAN" userId="efb51b5e-28cd-45a2-a220-d2394948b2b0" providerId="ADAL" clId="{99A58A0A-7DE4-4010-BC4A-AD0B9338C887}" dt="2022-03-14T17:59:13.542" v="15319" actId="14100"/>
          <ac:spMkLst>
            <pc:docMk/>
            <pc:sldMk cId="3573292394" sldId="283"/>
            <ac:spMk id="38" creationId="{90CD7450-ED13-425F-9282-DD280AEB2B75}"/>
          </ac:spMkLst>
        </pc:spChg>
        <pc:spChg chg="add del mod">
          <ac:chgData name="SUJAY YADALAM SUDARSHAN" userId="efb51b5e-28cd-45a2-a220-d2394948b2b0" providerId="ADAL" clId="{99A58A0A-7DE4-4010-BC4A-AD0B9338C887}" dt="2022-03-11T20:23:08.167" v="5759" actId="478"/>
          <ac:spMkLst>
            <pc:docMk/>
            <pc:sldMk cId="3573292394" sldId="283"/>
            <ac:spMk id="39" creationId="{8C730D75-CCD6-45C4-95EE-50602F12167C}"/>
          </ac:spMkLst>
        </pc:spChg>
        <pc:spChg chg="add mod">
          <ac:chgData name="SUJAY YADALAM SUDARSHAN" userId="efb51b5e-28cd-45a2-a220-d2394948b2b0" providerId="ADAL" clId="{99A58A0A-7DE4-4010-BC4A-AD0B9338C887}" dt="2022-03-11T18:20:06.160" v="4161" actId="20577"/>
          <ac:spMkLst>
            <pc:docMk/>
            <pc:sldMk cId="3573292394" sldId="283"/>
            <ac:spMk id="40" creationId="{09D51D68-F557-44F9-8DB1-AEA364515399}"/>
          </ac:spMkLst>
        </pc:spChg>
        <pc:spChg chg="mod">
          <ac:chgData name="SUJAY YADALAM SUDARSHAN" userId="efb51b5e-28cd-45a2-a220-d2394948b2b0" providerId="ADAL" clId="{99A58A0A-7DE4-4010-BC4A-AD0B9338C887}" dt="2022-03-11T18:18:59.385" v="4141" actId="1076"/>
          <ac:spMkLst>
            <pc:docMk/>
            <pc:sldMk cId="3573292394" sldId="283"/>
            <ac:spMk id="42" creationId="{91259967-D0A7-4249-84D1-71C77F518E6D}"/>
          </ac:spMkLst>
        </pc:spChg>
        <pc:spChg chg="mod">
          <ac:chgData name="SUJAY YADALAM SUDARSHAN" userId="efb51b5e-28cd-45a2-a220-d2394948b2b0" providerId="ADAL" clId="{99A58A0A-7DE4-4010-BC4A-AD0B9338C887}" dt="2022-03-11T18:18:59.385" v="4141" actId="1076"/>
          <ac:spMkLst>
            <pc:docMk/>
            <pc:sldMk cId="3573292394" sldId="283"/>
            <ac:spMk id="44" creationId="{8AA93D82-E052-4D14-AEAF-DE7B7E707112}"/>
          </ac:spMkLst>
        </pc:spChg>
        <pc:spChg chg="mod">
          <ac:chgData name="SUJAY YADALAM SUDARSHAN" userId="efb51b5e-28cd-45a2-a220-d2394948b2b0" providerId="ADAL" clId="{99A58A0A-7DE4-4010-BC4A-AD0B9338C887}" dt="2022-03-11T18:18:59.385" v="4141" actId="1076"/>
          <ac:spMkLst>
            <pc:docMk/>
            <pc:sldMk cId="3573292394" sldId="283"/>
            <ac:spMk id="45" creationId="{35364DBC-EAE9-499C-A112-0C242967FCAD}"/>
          </ac:spMkLst>
        </pc:spChg>
        <pc:spChg chg="mod">
          <ac:chgData name="SUJAY YADALAM SUDARSHAN" userId="efb51b5e-28cd-45a2-a220-d2394948b2b0" providerId="ADAL" clId="{99A58A0A-7DE4-4010-BC4A-AD0B9338C887}" dt="2022-03-11T18:18:59.385" v="4141" actId="1076"/>
          <ac:spMkLst>
            <pc:docMk/>
            <pc:sldMk cId="3573292394" sldId="283"/>
            <ac:spMk id="46" creationId="{9302A183-372C-48D7-A0DE-CB4A270FBAC8}"/>
          </ac:spMkLst>
        </pc:spChg>
        <pc:spChg chg="mod">
          <ac:chgData name="SUJAY YADALAM SUDARSHAN" userId="efb51b5e-28cd-45a2-a220-d2394948b2b0" providerId="ADAL" clId="{99A58A0A-7DE4-4010-BC4A-AD0B9338C887}" dt="2022-03-11T18:18:59.385" v="4141" actId="1076"/>
          <ac:spMkLst>
            <pc:docMk/>
            <pc:sldMk cId="3573292394" sldId="283"/>
            <ac:spMk id="47" creationId="{C229118E-B441-4FF9-8DDF-DBC1CB4DFE19}"/>
          </ac:spMkLst>
        </pc:spChg>
        <pc:spChg chg="mod">
          <ac:chgData name="SUJAY YADALAM SUDARSHAN" userId="efb51b5e-28cd-45a2-a220-d2394948b2b0" providerId="ADAL" clId="{99A58A0A-7DE4-4010-BC4A-AD0B9338C887}" dt="2022-03-11T18:18:59.385" v="4141" actId="1076"/>
          <ac:spMkLst>
            <pc:docMk/>
            <pc:sldMk cId="3573292394" sldId="283"/>
            <ac:spMk id="48" creationId="{413066BC-A795-4CFE-9065-51B098031971}"/>
          </ac:spMkLst>
        </pc:spChg>
        <pc:spChg chg="mod">
          <ac:chgData name="SUJAY YADALAM SUDARSHAN" userId="efb51b5e-28cd-45a2-a220-d2394948b2b0" providerId="ADAL" clId="{99A58A0A-7DE4-4010-BC4A-AD0B9338C887}" dt="2022-03-11T18:18:59.385" v="4141" actId="1076"/>
          <ac:spMkLst>
            <pc:docMk/>
            <pc:sldMk cId="3573292394" sldId="283"/>
            <ac:spMk id="49" creationId="{86917073-9FC4-42C1-A48C-6631D6F4E29D}"/>
          </ac:spMkLst>
        </pc:spChg>
        <pc:spChg chg="add mod">
          <ac:chgData name="SUJAY YADALAM SUDARSHAN" userId="efb51b5e-28cd-45a2-a220-d2394948b2b0" providerId="ADAL" clId="{99A58A0A-7DE4-4010-BC4A-AD0B9338C887}" dt="2022-03-11T20:23:34.643" v="5764" actId="693"/>
          <ac:spMkLst>
            <pc:docMk/>
            <pc:sldMk cId="3573292394" sldId="283"/>
            <ac:spMk id="52" creationId="{0C652CEE-DA1B-4A37-A531-46EA25245113}"/>
          </ac:spMkLst>
        </pc:spChg>
        <pc:spChg chg="add del mod">
          <ac:chgData name="SUJAY YADALAM SUDARSHAN" userId="efb51b5e-28cd-45a2-a220-d2394948b2b0" providerId="ADAL" clId="{99A58A0A-7DE4-4010-BC4A-AD0B9338C887}" dt="2022-03-11T20:24:01.078" v="5811" actId="478"/>
          <ac:spMkLst>
            <pc:docMk/>
            <pc:sldMk cId="3573292394" sldId="283"/>
            <ac:spMk id="53" creationId="{50367B3D-77C0-4BED-8F0D-263020DE065F}"/>
          </ac:spMkLst>
        </pc:spChg>
        <pc:spChg chg="add mod">
          <ac:chgData name="SUJAY YADALAM SUDARSHAN" userId="efb51b5e-28cd-45a2-a220-d2394948b2b0" providerId="ADAL" clId="{99A58A0A-7DE4-4010-BC4A-AD0B9338C887}" dt="2022-03-11T20:25:50.668" v="5900" actId="164"/>
          <ac:spMkLst>
            <pc:docMk/>
            <pc:sldMk cId="3573292394" sldId="283"/>
            <ac:spMk id="54" creationId="{70C32669-D65F-47FE-BC6D-FBB9DF1C8692}"/>
          </ac:spMkLst>
        </pc:spChg>
        <pc:spChg chg="add mod">
          <ac:chgData name="SUJAY YADALAM SUDARSHAN" userId="efb51b5e-28cd-45a2-a220-d2394948b2b0" providerId="ADAL" clId="{99A58A0A-7DE4-4010-BC4A-AD0B9338C887}" dt="2022-03-14T17:59:09.318" v="15317" actId="20577"/>
          <ac:spMkLst>
            <pc:docMk/>
            <pc:sldMk cId="3573292394" sldId="283"/>
            <ac:spMk id="55" creationId="{3F99C435-370C-40CE-8F3F-6193CEF359F6}"/>
          </ac:spMkLst>
        </pc:spChg>
        <pc:spChg chg="add mod">
          <ac:chgData name="SUJAY YADALAM SUDARSHAN" userId="efb51b5e-28cd-45a2-a220-d2394948b2b0" providerId="ADAL" clId="{99A58A0A-7DE4-4010-BC4A-AD0B9338C887}" dt="2022-03-14T17:59:11.044" v="15318" actId="20577"/>
          <ac:spMkLst>
            <pc:docMk/>
            <pc:sldMk cId="3573292394" sldId="283"/>
            <ac:spMk id="56" creationId="{091CF1FC-4D15-4E5A-916E-189204B8FD2B}"/>
          </ac:spMkLst>
        </pc:spChg>
        <pc:spChg chg="add mod">
          <ac:chgData name="SUJAY YADALAM SUDARSHAN" userId="efb51b5e-28cd-45a2-a220-d2394948b2b0" providerId="ADAL" clId="{99A58A0A-7DE4-4010-BC4A-AD0B9338C887}" dt="2022-03-11T20:25:23.239" v="5896" actId="1076"/>
          <ac:spMkLst>
            <pc:docMk/>
            <pc:sldMk cId="3573292394" sldId="283"/>
            <ac:spMk id="57" creationId="{BF7F9E9E-BE16-428F-B2F9-36B362EF1A84}"/>
          </ac:spMkLst>
        </pc:spChg>
        <pc:grpChg chg="add del mod">
          <ac:chgData name="SUJAY YADALAM SUDARSHAN" userId="efb51b5e-28cd-45a2-a220-d2394948b2b0" providerId="ADAL" clId="{99A58A0A-7DE4-4010-BC4A-AD0B9338C887}" dt="2022-03-11T18:11:19.867" v="3763" actId="165"/>
          <ac:grpSpMkLst>
            <pc:docMk/>
            <pc:sldMk cId="3573292394" sldId="283"/>
            <ac:grpSpMk id="4" creationId="{12B91077-1A94-4D6E-9D57-4FCB6E5CA05D}"/>
          </ac:grpSpMkLst>
        </pc:grpChg>
        <pc:grpChg chg="del mod topLvl">
          <ac:chgData name="SUJAY YADALAM SUDARSHAN" userId="efb51b5e-28cd-45a2-a220-d2394948b2b0" providerId="ADAL" clId="{99A58A0A-7DE4-4010-BC4A-AD0B9338C887}" dt="2022-03-11T18:14:00.689" v="3871" actId="478"/>
          <ac:grpSpMkLst>
            <pc:docMk/>
            <pc:sldMk cId="3573292394" sldId="283"/>
            <ac:grpSpMk id="25" creationId="{30BFED20-E316-4BC4-A766-E7558CB7E143}"/>
          </ac:grpSpMkLst>
        </pc:grpChg>
        <pc:grpChg chg="add del mod">
          <ac:chgData name="SUJAY YADALAM SUDARSHAN" userId="efb51b5e-28cd-45a2-a220-d2394948b2b0" providerId="ADAL" clId="{99A58A0A-7DE4-4010-BC4A-AD0B9338C887}" dt="2022-03-11T18:19:00.022" v="4142" actId="21"/>
          <ac:grpSpMkLst>
            <pc:docMk/>
            <pc:sldMk cId="3573292394" sldId="283"/>
            <ac:grpSpMk id="41" creationId="{59D04C12-69C8-423E-80DF-E4FB152CC055}"/>
          </ac:grpSpMkLst>
        </pc:grpChg>
        <pc:grpChg chg="add mod">
          <ac:chgData name="SUJAY YADALAM SUDARSHAN" userId="efb51b5e-28cd-45a2-a220-d2394948b2b0" providerId="ADAL" clId="{99A58A0A-7DE4-4010-BC4A-AD0B9338C887}" dt="2022-03-11T20:25:50.668" v="5900" actId="164"/>
          <ac:grpSpMkLst>
            <pc:docMk/>
            <pc:sldMk cId="3573292394" sldId="283"/>
            <ac:grpSpMk id="58" creationId="{254A735D-327C-48F6-BA82-6FAECBB38864}"/>
          </ac:grpSpMkLst>
        </pc:grpChg>
        <pc:picChg chg="mod">
          <ac:chgData name="SUJAY YADALAM SUDARSHAN" userId="efb51b5e-28cd-45a2-a220-d2394948b2b0" providerId="ADAL" clId="{99A58A0A-7DE4-4010-BC4A-AD0B9338C887}" dt="2022-03-11T18:18:59.385" v="4141" actId="1076"/>
          <ac:picMkLst>
            <pc:docMk/>
            <pc:sldMk cId="3573292394" sldId="283"/>
            <ac:picMk id="43" creationId="{6D91A03D-0E5B-4CEA-B1D8-5C92C8A01334}"/>
          </ac:picMkLst>
        </pc:picChg>
        <pc:cxnChg chg="del mod topLvl">
          <ac:chgData name="SUJAY YADALAM SUDARSHAN" userId="efb51b5e-28cd-45a2-a220-d2394948b2b0" providerId="ADAL" clId="{99A58A0A-7DE4-4010-BC4A-AD0B9338C887}" dt="2022-03-11T18:13:10.176" v="3838" actId="478"/>
          <ac:cxnSpMkLst>
            <pc:docMk/>
            <pc:sldMk cId="3573292394" sldId="283"/>
            <ac:cxnSpMk id="11" creationId="{62D309C4-3AE6-4B69-ACF2-7819E3F3BEAE}"/>
          </ac:cxnSpMkLst>
        </pc:cxnChg>
        <pc:cxnChg chg="del mod topLvl">
          <ac:chgData name="SUJAY YADALAM SUDARSHAN" userId="efb51b5e-28cd-45a2-a220-d2394948b2b0" providerId="ADAL" clId="{99A58A0A-7DE4-4010-BC4A-AD0B9338C887}" dt="2022-03-11T18:13:55.752" v="3867" actId="478"/>
          <ac:cxnSpMkLst>
            <pc:docMk/>
            <pc:sldMk cId="3573292394" sldId="283"/>
            <ac:cxnSpMk id="12" creationId="{127989F1-48EC-4734-9C92-D9B60035ADB2}"/>
          </ac:cxnSpMkLst>
        </pc:cxnChg>
        <pc:cxnChg chg="mod topLvl">
          <ac:chgData name="SUJAY YADALAM SUDARSHAN" userId="efb51b5e-28cd-45a2-a220-d2394948b2b0" providerId="ADAL" clId="{99A58A0A-7DE4-4010-BC4A-AD0B9338C887}" dt="2022-03-11T18:19:32.903" v="4152" actId="1076"/>
          <ac:cxnSpMkLst>
            <pc:docMk/>
            <pc:sldMk cId="3573292394" sldId="283"/>
            <ac:cxnSpMk id="13" creationId="{959AE15F-86B0-4699-8C1B-7486E475A02D}"/>
          </ac:cxnSpMkLst>
        </pc:cxnChg>
        <pc:cxnChg chg="del mod topLvl">
          <ac:chgData name="SUJAY YADALAM SUDARSHAN" userId="efb51b5e-28cd-45a2-a220-d2394948b2b0" providerId="ADAL" clId="{99A58A0A-7DE4-4010-BC4A-AD0B9338C887}" dt="2022-03-11T18:13:57.929" v="3868" actId="478"/>
          <ac:cxnSpMkLst>
            <pc:docMk/>
            <pc:sldMk cId="3573292394" sldId="283"/>
            <ac:cxnSpMk id="16" creationId="{3714488C-EBFF-43EB-B7BC-FA9EBA262D80}"/>
          </ac:cxnSpMkLst>
        </pc:cxnChg>
        <pc:cxnChg chg="del mod topLvl">
          <ac:chgData name="SUJAY YADALAM SUDARSHAN" userId="efb51b5e-28cd-45a2-a220-d2394948b2b0" providerId="ADAL" clId="{99A58A0A-7DE4-4010-BC4A-AD0B9338C887}" dt="2022-03-11T18:13:54.016" v="3864" actId="478"/>
          <ac:cxnSpMkLst>
            <pc:docMk/>
            <pc:sldMk cId="3573292394" sldId="283"/>
            <ac:cxnSpMk id="20" creationId="{62CF912C-322C-46EE-9921-3515BC2F68BD}"/>
          </ac:cxnSpMkLst>
        </pc:cxnChg>
        <pc:cxnChg chg="del mod topLvl">
          <ac:chgData name="SUJAY YADALAM SUDARSHAN" userId="efb51b5e-28cd-45a2-a220-d2394948b2b0" providerId="ADAL" clId="{99A58A0A-7DE4-4010-BC4A-AD0B9338C887}" dt="2022-03-11T18:13:55.032" v="3866" actId="478"/>
          <ac:cxnSpMkLst>
            <pc:docMk/>
            <pc:sldMk cId="3573292394" sldId="283"/>
            <ac:cxnSpMk id="24" creationId="{2B71894E-71B5-40B2-B0C0-A508E2D50A37}"/>
          </ac:cxnSpMkLst>
        </pc:cxnChg>
        <pc:cxnChg chg="mod">
          <ac:chgData name="SUJAY YADALAM SUDARSHAN" userId="efb51b5e-28cd-45a2-a220-d2394948b2b0" providerId="ADAL" clId="{99A58A0A-7DE4-4010-BC4A-AD0B9338C887}" dt="2022-03-11T18:11:19.867" v="3763" actId="165"/>
          <ac:cxnSpMkLst>
            <pc:docMk/>
            <pc:sldMk cId="3573292394" sldId="283"/>
            <ac:cxnSpMk id="27" creationId="{CE063E32-2221-4426-B19C-0317E60FA435}"/>
          </ac:cxnSpMkLst>
        </pc:cxnChg>
        <pc:cxnChg chg="mod">
          <ac:chgData name="SUJAY YADALAM SUDARSHAN" userId="efb51b5e-28cd-45a2-a220-d2394948b2b0" providerId="ADAL" clId="{99A58A0A-7DE4-4010-BC4A-AD0B9338C887}" dt="2022-03-11T18:11:19.867" v="3763" actId="165"/>
          <ac:cxnSpMkLst>
            <pc:docMk/>
            <pc:sldMk cId="3573292394" sldId="283"/>
            <ac:cxnSpMk id="30" creationId="{4F1A22BB-F757-48D5-8615-E2FEE2B9FCB6}"/>
          </ac:cxnSpMkLst>
        </pc:cxnChg>
        <pc:cxnChg chg="mod">
          <ac:chgData name="SUJAY YADALAM SUDARSHAN" userId="efb51b5e-28cd-45a2-a220-d2394948b2b0" providerId="ADAL" clId="{99A58A0A-7DE4-4010-BC4A-AD0B9338C887}" dt="2022-03-11T18:11:19.867" v="3763" actId="165"/>
          <ac:cxnSpMkLst>
            <pc:docMk/>
            <pc:sldMk cId="3573292394" sldId="283"/>
            <ac:cxnSpMk id="32" creationId="{C6570BF1-95A0-488D-BED9-063017EB09C4}"/>
          </ac:cxnSpMkLst>
        </pc:cxnChg>
        <pc:cxnChg chg="mod">
          <ac:chgData name="SUJAY YADALAM SUDARSHAN" userId="efb51b5e-28cd-45a2-a220-d2394948b2b0" providerId="ADAL" clId="{99A58A0A-7DE4-4010-BC4A-AD0B9338C887}" dt="2022-03-11T18:11:19.867" v="3763" actId="165"/>
          <ac:cxnSpMkLst>
            <pc:docMk/>
            <pc:sldMk cId="3573292394" sldId="283"/>
            <ac:cxnSpMk id="33" creationId="{347CE9C7-C2F2-4B12-A7A3-44858BA20888}"/>
          </ac:cxnSpMkLst>
        </pc:cxnChg>
        <pc:cxnChg chg="add del mod">
          <ac:chgData name="SUJAY YADALAM SUDARSHAN" userId="efb51b5e-28cd-45a2-a220-d2394948b2b0" providerId="ADAL" clId="{99A58A0A-7DE4-4010-BC4A-AD0B9338C887}" dt="2022-03-11T18:13:30.488" v="3842" actId="478"/>
          <ac:cxnSpMkLst>
            <pc:docMk/>
            <pc:sldMk cId="3573292394" sldId="283"/>
            <ac:cxnSpMk id="36" creationId="{93EBC3AE-310D-45DD-A4C8-14808B9F0680}"/>
          </ac:cxnSpMkLst>
        </pc:cxnChg>
        <pc:cxnChg chg="add del mod">
          <ac:chgData name="SUJAY YADALAM SUDARSHAN" userId="efb51b5e-28cd-45a2-a220-d2394948b2b0" providerId="ADAL" clId="{99A58A0A-7DE4-4010-BC4A-AD0B9338C887}" dt="2022-03-11T20:23:12.639" v="5761" actId="478"/>
          <ac:cxnSpMkLst>
            <pc:docMk/>
            <pc:sldMk cId="3573292394" sldId="283"/>
            <ac:cxnSpMk id="51" creationId="{18A22EA4-A0EA-4FE7-B78B-D468BF5F731B}"/>
          </ac:cxnSpMkLst>
        </pc:cxnChg>
      </pc:sldChg>
      <pc:sldChg chg="addSp delSp modSp new mod modAnim modShow modCm modNotesTx">
        <pc:chgData name="SUJAY YADALAM SUDARSHAN" userId="efb51b5e-28cd-45a2-a220-d2394948b2b0" providerId="ADAL" clId="{99A58A0A-7DE4-4010-BC4A-AD0B9338C887}" dt="2022-04-09T08:43:02.125" v="19590" actId="729"/>
        <pc:sldMkLst>
          <pc:docMk/>
          <pc:sldMk cId="2005388325" sldId="284"/>
        </pc:sldMkLst>
        <pc:spChg chg="mod">
          <ac:chgData name="SUJAY YADALAM SUDARSHAN" userId="efb51b5e-28cd-45a2-a220-d2394948b2b0" providerId="ADAL" clId="{99A58A0A-7DE4-4010-BC4A-AD0B9338C887}" dt="2022-03-11T15:49:56.995" v="2529" actId="20577"/>
          <ac:spMkLst>
            <pc:docMk/>
            <pc:sldMk cId="2005388325" sldId="284"/>
            <ac:spMk id="2" creationId="{BC4B34B6-D599-4383-BB02-84C10C62D899}"/>
          </ac:spMkLst>
        </pc:spChg>
        <pc:spChg chg="add mod ord">
          <ac:chgData name="SUJAY YADALAM SUDARSHAN" userId="efb51b5e-28cd-45a2-a220-d2394948b2b0" providerId="ADAL" clId="{99A58A0A-7DE4-4010-BC4A-AD0B9338C887}" dt="2022-04-08T20:53:29.195" v="19416" actId="2711"/>
          <ac:spMkLst>
            <pc:docMk/>
            <pc:sldMk cId="2005388325" sldId="284"/>
            <ac:spMk id="3" creationId="{0DD6FB31-DC84-469A-8636-A44F83301D36}"/>
          </ac:spMkLst>
        </pc:spChg>
        <pc:spChg chg="del mod">
          <ac:chgData name="SUJAY YADALAM SUDARSHAN" userId="efb51b5e-28cd-45a2-a220-d2394948b2b0" providerId="ADAL" clId="{99A58A0A-7DE4-4010-BC4A-AD0B9338C887}" dt="2022-03-14T17:24:53.240" v="13995" actId="478"/>
          <ac:spMkLst>
            <pc:docMk/>
            <pc:sldMk cId="2005388325" sldId="284"/>
            <ac:spMk id="3" creationId="{F2A9CBA7-DBC1-4D67-AD2A-6E4CC5888EA8}"/>
          </ac:spMkLst>
        </pc:spChg>
        <pc:spChg chg="add del mod">
          <ac:chgData name="SUJAY YADALAM SUDARSHAN" userId="efb51b5e-28cd-45a2-a220-d2394948b2b0" providerId="ADAL" clId="{99A58A0A-7DE4-4010-BC4A-AD0B9338C887}" dt="2022-03-14T17:25:04.811" v="13996" actId="478"/>
          <ac:spMkLst>
            <pc:docMk/>
            <pc:sldMk cId="2005388325" sldId="284"/>
            <ac:spMk id="5" creationId="{71FF9743-E5C3-41E2-B02D-25B5BA5C493E}"/>
          </ac:spMkLst>
        </pc:spChg>
        <pc:spChg chg="add mod ord">
          <ac:chgData name="SUJAY YADALAM SUDARSHAN" userId="efb51b5e-28cd-45a2-a220-d2394948b2b0" providerId="ADAL" clId="{99A58A0A-7DE4-4010-BC4A-AD0B9338C887}" dt="2022-03-14T17:56:42.757" v="15238" actId="14100"/>
          <ac:spMkLst>
            <pc:docMk/>
            <pc:sldMk cId="2005388325" sldId="284"/>
            <ac:spMk id="6" creationId="{7409AF8C-1703-4893-8CC3-26B1010049F1}"/>
          </ac:spMkLst>
        </pc:spChg>
        <pc:spChg chg="add del mod">
          <ac:chgData name="SUJAY YADALAM SUDARSHAN" userId="efb51b5e-28cd-45a2-a220-d2394948b2b0" providerId="ADAL" clId="{99A58A0A-7DE4-4010-BC4A-AD0B9338C887}" dt="2022-03-15T03:36:45.490" v="18604" actId="478"/>
          <ac:spMkLst>
            <pc:docMk/>
            <pc:sldMk cId="2005388325" sldId="284"/>
            <ac:spMk id="7" creationId="{3C1908C0-F181-4E86-BC63-471BD3AF4ABA}"/>
          </ac:spMkLst>
        </pc:spChg>
        <pc:spChg chg="add del mod">
          <ac:chgData name="SUJAY YADALAM SUDARSHAN" userId="efb51b5e-28cd-45a2-a220-d2394948b2b0" providerId="ADAL" clId="{99A58A0A-7DE4-4010-BC4A-AD0B9338C887}" dt="2022-03-15T03:51:28.320" v="18862" actId="478"/>
          <ac:spMkLst>
            <pc:docMk/>
            <pc:sldMk cId="2005388325" sldId="284"/>
            <ac:spMk id="8" creationId="{16D72D7E-9EE1-4935-82F1-4567CCDA303A}"/>
          </ac:spMkLst>
        </pc:spChg>
        <pc:spChg chg="add del mod">
          <ac:chgData name="SUJAY YADALAM SUDARSHAN" userId="efb51b5e-28cd-45a2-a220-d2394948b2b0" providerId="ADAL" clId="{99A58A0A-7DE4-4010-BC4A-AD0B9338C887}" dt="2022-03-15T03:51:28.320" v="18862" actId="478"/>
          <ac:spMkLst>
            <pc:docMk/>
            <pc:sldMk cId="2005388325" sldId="284"/>
            <ac:spMk id="9" creationId="{D8D678D6-D09A-411F-9666-1806B3417754}"/>
          </ac:spMkLst>
        </pc:spChg>
        <pc:spChg chg="add del mod">
          <ac:chgData name="SUJAY YADALAM SUDARSHAN" userId="efb51b5e-28cd-45a2-a220-d2394948b2b0" providerId="ADAL" clId="{99A58A0A-7DE4-4010-BC4A-AD0B9338C887}" dt="2022-03-15T03:51:28.320" v="18862" actId="478"/>
          <ac:spMkLst>
            <pc:docMk/>
            <pc:sldMk cId="2005388325" sldId="284"/>
            <ac:spMk id="10" creationId="{5EE43252-D194-4B5F-B602-1540834FEE42}"/>
          </ac:spMkLst>
        </pc:spChg>
        <pc:spChg chg="add mod">
          <ac:chgData name="SUJAY YADALAM SUDARSHAN" userId="efb51b5e-28cd-45a2-a220-d2394948b2b0" providerId="ADAL" clId="{99A58A0A-7DE4-4010-BC4A-AD0B9338C887}" dt="2022-03-14T17:25:31.304" v="14000" actId="1076"/>
          <ac:spMkLst>
            <pc:docMk/>
            <pc:sldMk cId="2005388325" sldId="284"/>
            <ac:spMk id="11" creationId="{0895F5E1-678E-4F11-9E02-0DA0D2BF73D1}"/>
          </ac:spMkLst>
        </pc:spChg>
        <pc:spChg chg="mod">
          <ac:chgData name="SUJAY YADALAM SUDARSHAN" userId="efb51b5e-28cd-45a2-a220-d2394948b2b0" providerId="ADAL" clId="{99A58A0A-7DE4-4010-BC4A-AD0B9338C887}" dt="2022-03-15T03:51:42.821" v="18863" actId="207"/>
          <ac:spMkLst>
            <pc:docMk/>
            <pc:sldMk cId="2005388325" sldId="284"/>
            <ac:spMk id="13" creationId="{37CB1393-3705-4238-87EE-41F66CF5D75D}"/>
          </ac:spMkLst>
        </pc:spChg>
        <pc:spChg chg="mod">
          <ac:chgData name="SUJAY YADALAM SUDARSHAN" userId="efb51b5e-28cd-45a2-a220-d2394948b2b0" providerId="ADAL" clId="{99A58A0A-7DE4-4010-BC4A-AD0B9338C887}" dt="2022-03-15T03:51:42.821" v="18863" actId="207"/>
          <ac:spMkLst>
            <pc:docMk/>
            <pc:sldMk cId="2005388325" sldId="284"/>
            <ac:spMk id="14" creationId="{DF63ABCA-FC4A-422E-8A1A-7124BF7148C5}"/>
          </ac:spMkLst>
        </pc:spChg>
        <pc:spChg chg="mod">
          <ac:chgData name="SUJAY YADALAM SUDARSHAN" userId="efb51b5e-28cd-45a2-a220-d2394948b2b0" providerId="ADAL" clId="{99A58A0A-7DE4-4010-BC4A-AD0B9338C887}" dt="2022-03-15T03:51:42.821" v="18863" actId="207"/>
          <ac:spMkLst>
            <pc:docMk/>
            <pc:sldMk cId="2005388325" sldId="284"/>
            <ac:spMk id="15" creationId="{53498604-0DA6-42CB-A866-FE51DF222AA9}"/>
          </ac:spMkLst>
        </pc:spChg>
        <pc:spChg chg="mod">
          <ac:chgData name="SUJAY YADALAM SUDARSHAN" userId="efb51b5e-28cd-45a2-a220-d2394948b2b0" providerId="ADAL" clId="{99A58A0A-7DE4-4010-BC4A-AD0B9338C887}" dt="2022-03-15T03:51:42.821" v="18863" actId="207"/>
          <ac:spMkLst>
            <pc:docMk/>
            <pc:sldMk cId="2005388325" sldId="284"/>
            <ac:spMk id="16" creationId="{E4BE6F48-3636-4395-9B6E-66BAC9C02E26}"/>
          </ac:spMkLst>
        </pc:spChg>
        <pc:spChg chg="mod">
          <ac:chgData name="SUJAY YADALAM SUDARSHAN" userId="efb51b5e-28cd-45a2-a220-d2394948b2b0" providerId="ADAL" clId="{99A58A0A-7DE4-4010-BC4A-AD0B9338C887}" dt="2022-03-15T03:51:42.821" v="18863" actId="207"/>
          <ac:spMkLst>
            <pc:docMk/>
            <pc:sldMk cId="2005388325" sldId="284"/>
            <ac:spMk id="17" creationId="{46ED04E8-0522-4663-A42E-300FB5B0829B}"/>
          </ac:spMkLst>
        </pc:spChg>
        <pc:spChg chg="mod">
          <ac:chgData name="SUJAY YADALAM SUDARSHAN" userId="efb51b5e-28cd-45a2-a220-d2394948b2b0" providerId="ADAL" clId="{99A58A0A-7DE4-4010-BC4A-AD0B9338C887}" dt="2022-03-15T03:51:42.821" v="18863" actId="207"/>
          <ac:spMkLst>
            <pc:docMk/>
            <pc:sldMk cId="2005388325" sldId="284"/>
            <ac:spMk id="26" creationId="{DE0B9F90-B1DD-49B2-A1D4-06855841CBDB}"/>
          </ac:spMkLst>
        </pc:spChg>
        <pc:spChg chg="mod">
          <ac:chgData name="SUJAY YADALAM SUDARSHAN" userId="efb51b5e-28cd-45a2-a220-d2394948b2b0" providerId="ADAL" clId="{99A58A0A-7DE4-4010-BC4A-AD0B9338C887}" dt="2022-03-15T03:51:42.821" v="18863" actId="207"/>
          <ac:spMkLst>
            <pc:docMk/>
            <pc:sldMk cId="2005388325" sldId="284"/>
            <ac:spMk id="27" creationId="{310E3374-E5D2-410C-9682-4899C01FC0E0}"/>
          </ac:spMkLst>
        </pc:spChg>
        <pc:spChg chg="mod">
          <ac:chgData name="SUJAY YADALAM SUDARSHAN" userId="efb51b5e-28cd-45a2-a220-d2394948b2b0" providerId="ADAL" clId="{99A58A0A-7DE4-4010-BC4A-AD0B9338C887}" dt="2022-03-15T03:51:42.821" v="18863" actId="207"/>
          <ac:spMkLst>
            <pc:docMk/>
            <pc:sldMk cId="2005388325" sldId="284"/>
            <ac:spMk id="28" creationId="{0F2D8196-1404-4561-85D7-FF4938C821AC}"/>
          </ac:spMkLst>
        </pc:spChg>
        <pc:spChg chg="mod">
          <ac:chgData name="SUJAY YADALAM SUDARSHAN" userId="efb51b5e-28cd-45a2-a220-d2394948b2b0" providerId="ADAL" clId="{99A58A0A-7DE4-4010-BC4A-AD0B9338C887}" dt="2022-03-15T03:51:42.821" v="18863" actId="207"/>
          <ac:spMkLst>
            <pc:docMk/>
            <pc:sldMk cId="2005388325" sldId="284"/>
            <ac:spMk id="29" creationId="{B8638DE5-74B6-46F1-9BC8-87192B27A4A7}"/>
          </ac:spMkLst>
        </pc:spChg>
        <pc:spChg chg="mod">
          <ac:chgData name="SUJAY YADALAM SUDARSHAN" userId="efb51b5e-28cd-45a2-a220-d2394948b2b0" providerId="ADAL" clId="{99A58A0A-7DE4-4010-BC4A-AD0B9338C887}" dt="2022-03-15T03:51:42.821" v="18863" actId="207"/>
          <ac:spMkLst>
            <pc:docMk/>
            <pc:sldMk cId="2005388325" sldId="284"/>
            <ac:spMk id="30" creationId="{FE8AEAD0-42AA-4DBD-8C9F-C193DBFF194F}"/>
          </ac:spMkLst>
        </pc:spChg>
        <pc:spChg chg="add mod">
          <ac:chgData name="SUJAY YADALAM SUDARSHAN" userId="efb51b5e-28cd-45a2-a220-d2394948b2b0" providerId="ADAL" clId="{99A58A0A-7DE4-4010-BC4A-AD0B9338C887}" dt="2022-03-15T03:51:57.217" v="18873" actId="14100"/>
          <ac:spMkLst>
            <pc:docMk/>
            <pc:sldMk cId="2005388325" sldId="284"/>
            <ac:spMk id="31" creationId="{D03963DC-9F77-4B60-B499-0DCB5B4E6699}"/>
          </ac:spMkLst>
        </pc:spChg>
        <pc:spChg chg="add mod">
          <ac:chgData name="SUJAY YADALAM SUDARSHAN" userId="efb51b5e-28cd-45a2-a220-d2394948b2b0" providerId="ADAL" clId="{99A58A0A-7DE4-4010-BC4A-AD0B9338C887}" dt="2022-03-14T17:25:31.304" v="14000" actId="1076"/>
          <ac:spMkLst>
            <pc:docMk/>
            <pc:sldMk cId="2005388325" sldId="284"/>
            <ac:spMk id="32" creationId="{F5F6086F-C83A-4DCA-BB32-93AA76A780DA}"/>
          </ac:spMkLst>
        </pc:spChg>
        <pc:spChg chg="add mod">
          <ac:chgData name="SUJAY YADALAM SUDARSHAN" userId="efb51b5e-28cd-45a2-a220-d2394948b2b0" providerId="ADAL" clId="{99A58A0A-7DE4-4010-BC4A-AD0B9338C887}" dt="2022-03-14T17:25:31.304" v="14000" actId="1076"/>
          <ac:spMkLst>
            <pc:docMk/>
            <pc:sldMk cId="2005388325" sldId="284"/>
            <ac:spMk id="33" creationId="{87D82404-46A8-4751-9A5A-20CDD14EE73A}"/>
          </ac:spMkLst>
        </pc:spChg>
        <pc:spChg chg="add mod">
          <ac:chgData name="SUJAY YADALAM SUDARSHAN" userId="efb51b5e-28cd-45a2-a220-d2394948b2b0" providerId="ADAL" clId="{99A58A0A-7DE4-4010-BC4A-AD0B9338C887}" dt="2022-03-14T17:25:31.304" v="14000" actId="1076"/>
          <ac:spMkLst>
            <pc:docMk/>
            <pc:sldMk cId="2005388325" sldId="284"/>
            <ac:spMk id="34" creationId="{2C10597C-4DC0-44AA-9622-7B12E56645AE}"/>
          </ac:spMkLst>
        </pc:spChg>
        <pc:spChg chg="add mod">
          <ac:chgData name="SUJAY YADALAM SUDARSHAN" userId="efb51b5e-28cd-45a2-a220-d2394948b2b0" providerId="ADAL" clId="{99A58A0A-7DE4-4010-BC4A-AD0B9338C887}" dt="2022-03-14T17:25:31.304" v="14000" actId="1076"/>
          <ac:spMkLst>
            <pc:docMk/>
            <pc:sldMk cId="2005388325" sldId="284"/>
            <ac:spMk id="35" creationId="{9917F81B-3DF5-4236-91FB-BDECD4DF3FC3}"/>
          </ac:spMkLst>
        </pc:spChg>
        <pc:spChg chg="mod">
          <ac:chgData name="SUJAY YADALAM SUDARSHAN" userId="efb51b5e-28cd-45a2-a220-d2394948b2b0" providerId="ADAL" clId="{99A58A0A-7DE4-4010-BC4A-AD0B9338C887}" dt="2022-03-15T03:51:42.821" v="18863" actId="207"/>
          <ac:spMkLst>
            <pc:docMk/>
            <pc:sldMk cId="2005388325" sldId="284"/>
            <ac:spMk id="37" creationId="{7B3D8040-FFDA-492A-B391-D787F3BB0DE0}"/>
          </ac:spMkLst>
        </pc:spChg>
        <pc:spChg chg="mod">
          <ac:chgData name="SUJAY YADALAM SUDARSHAN" userId="efb51b5e-28cd-45a2-a220-d2394948b2b0" providerId="ADAL" clId="{99A58A0A-7DE4-4010-BC4A-AD0B9338C887}" dt="2022-03-15T03:51:42.821" v="18863" actId="207"/>
          <ac:spMkLst>
            <pc:docMk/>
            <pc:sldMk cId="2005388325" sldId="284"/>
            <ac:spMk id="38" creationId="{FB9545CF-208A-439A-9C72-A85CC5442169}"/>
          </ac:spMkLst>
        </pc:spChg>
        <pc:spChg chg="mod">
          <ac:chgData name="SUJAY YADALAM SUDARSHAN" userId="efb51b5e-28cd-45a2-a220-d2394948b2b0" providerId="ADAL" clId="{99A58A0A-7DE4-4010-BC4A-AD0B9338C887}" dt="2022-03-15T03:51:42.821" v="18863" actId="207"/>
          <ac:spMkLst>
            <pc:docMk/>
            <pc:sldMk cId="2005388325" sldId="284"/>
            <ac:spMk id="39" creationId="{78906C7E-91F2-4D83-8E08-2499D464607A}"/>
          </ac:spMkLst>
        </pc:spChg>
        <pc:spChg chg="mod">
          <ac:chgData name="SUJAY YADALAM SUDARSHAN" userId="efb51b5e-28cd-45a2-a220-d2394948b2b0" providerId="ADAL" clId="{99A58A0A-7DE4-4010-BC4A-AD0B9338C887}" dt="2022-03-15T03:51:42.821" v="18863" actId="207"/>
          <ac:spMkLst>
            <pc:docMk/>
            <pc:sldMk cId="2005388325" sldId="284"/>
            <ac:spMk id="40" creationId="{8014EDE9-63DC-49A0-B7F4-6B084B237459}"/>
          </ac:spMkLst>
        </pc:spChg>
        <pc:spChg chg="mod">
          <ac:chgData name="SUJAY YADALAM SUDARSHAN" userId="efb51b5e-28cd-45a2-a220-d2394948b2b0" providerId="ADAL" clId="{99A58A0A-7DE4-4010-BC4A-AD0B9338C887}" dt="2022-03-15T03:51:42.821" v="18863" actId="207"/>
          <ac:spMkLst>
            <pc:docMk/>
            <pc:sldMk cId="2005388325" sldId="284"/>
            <ac:spMk id="41" creationId="{BA7A5A37-EA7A-4108-AD73-A9395A47F500}"/>
          </ac:spMkLst>
        </pc:spChg>
        <pc:spChg chg="mod">
          <ac:chgData name="SUJAY YADALAM SUDARSHAN" userId="efb51b5e-28cd-45a2-a220-d2394948b2b0" providerId="ADAL" clId="{99A58A0A-7DE4-4010-BC4A-AD0B9338C887}" dt="2022-03-15T03:51:42.821" v="18863" actId="207"/>
          <ac:spMkLst>
            <pc:docMk/>
            <pc:sldMk cId="2005388325" sldId="284"/>
            <ac:spMk id="50" creationId="{C8DE09FB-6404-422A-BB25-34F745FBD8B9}"/>
          </ac:spMkLst>
        </pc:spChg>
        <pc:spChg chg="mod">
          <ac:chgData name="SUJAY YADALAM SUDARSHAN" userId="efb51b5e-28cd-45a2-a220-d2394948b2b0" providerId="ADAL" clId="{99A58A0A-7DE4-4010-BC4A-AD0B9338C887}" dt="2022-03-15T03:51:42.821" v="18863" actId="207"/>
          <ac:spMkLst>
            <pc:docMk/>
            <pc:sldMk cId="2005388325" sldId="284"/>
            <ac:spMk id="51" creationId="{1EA5ED77-9525-4D89-894A-063DA6C1F5D5}"/>
          </ac:spMkLst>
        </pc:spChg>
        <pc:spChg chg="mod">
          <ac:chgData name="SUJAY YADALAM SUDARSHAN" userId="efb51b5e-28cd-45a2-a220-d2394948b2b0" providerId="ADAL" clId="{99A58A0A-7DE4-4010-BC4A-AD0B9338C887}" dt="2022-03-15T03:51:42.821" v="18863" actId="207"/>
          <ac:spMkLst>
            <pc:docMk/>
            <pc:sldMk cId="2005388325" sldId="284"/>
            <ac:spMk id="52" creationId="{039B71C4-7E95-49D2-8712-927B6045B60E}"/>
          </ac:spMkLst>
        </pc:spChg>
        <pc:spChg chg="mod">
          <ac:chgData name="SUJAY YADALAM SUDARSHAN" userId="efb51b5e-28cd-45a2-a220-d2394948b2b0" providerId="ADAL" clId="{99A58A0A-7DE4-4010-BC4A-AD0B9338C887}" dt="2022-03-15T03:51:42.821" v="18863" actId="207"/>
          <ac:spMkLst>
            <pc:docMk/>
            <pc:sldMk cId="2005388325" sldId="284"/>
            <ac:spMk id="53" creationId="{DEE4B232-2FB4-45DF-921E-371942AB2A65}"/>
          </ac:spMkLst>
        </pc:spChg>
        <pc:spChg chg="mod">
          <ac:chgData name="SUJAY YADALAM SUDARSHAN" userId="efb51b5e-28cd-45a2-a220-d2394948b2b0" providerId="ADAL" clId="{99A58A0A-7DE4-4010-BC4A-AD0B9338C887}" dt="2022-03-15T03:51:42.821" v="18863" actId="207"/>
          <ac:spMkLst>
            <pc:docMk/>
            <pc:sldMk cId="2005388325" sldId="284"/>
            <ac:spMk id="54" creationId="{C5640CCE-3405-4304-986F-E3F9C0D3F36B}"/>
          </ac:spMkLst>
        </pc:spChg>
        <pc:spChg chg="add mod">
          <ac:chgData name="SUJAY YADALAM SUDARSHAN" userId="efb51b5e-28cd-45a2-a220-d2394948b2b0" providerId="ADAL" clId="{99A58A0A-7DE4-4010-BC4A-AD0B9338C887}" dt="2022-03-15T03:37:10.593" v="18605" actId="207"/>
          <ac:spMkLst>
            <pc:docMk/>
            <pc:sldMk cId="2005388325" sldId="284"/>
            <ac:spMk id="55" creationId="{F21D64F7-1EF5-48AC-84C5-1B59DA1A028C}"/>
          </ac:spMkLst>
        </pc:spChg>
        <pc:spChg chg="mod">
          <ac:chgData name="SUJAY YADALAM SUDARSHAN" userId="efb51b5e-28cd-45a2-a220-d2394948b2b0" providerId="ADAL" clId="{99A58A0A-7DE4-4010-BC4A-AD0B9338C887}" dt="2022-03-15T03:51:42.821" v="18863" actId="207"/>
          <ac:spMkLst>
            <pc:docMk/>
            <pc:sldMk cId="2005388325" sldId="284"/>
            <ac:spMk id="57" creationId="{EF49EA6D-1270-46C7-9342-E7B72FD8E8BD}"/>
          </ac:spMkLst>
        </pc:spChg>
        <pc:spChg chg="mod">
          <ac:chgData name="SUJAY YADALAM SUDARSHAN" userId="efb51b5e-28cd-45a2-a220-d2394948b2b0" providerId="ADAL" clId="{99A58A0A-7DE4-4010-BC4A-AD0B9338C887}" dt="2022-03-15T03:51:42.821" v="18863" actId="207"/>
          <ac:spMkLst>
            <pc:docMk/>
            <pc:sldMk cId="2005388325" sldId="284"/>
            <ac:spMk id="58" creationId="{30A9277F-5633-49B4-8219-F259CBF44D52}"/>
          </ac:spMkLst>
        </pc:spChg>
        <pc:spChg chg="mod">
          <ac:chgData name="SUJAY YADALAM SUDARSHAN" userId="efb51b5e-28cd-45a2-a220-d2394948b2b0" providerId="ADAL" clId="{99A58A0A-7DE4-4010-BC4A-AD0B9338C887}" dt="2022-03-15T03:51:42.821" v="18863" actId="207"/>
          <ac:spMkLst>
            <pc:docMk/>
            <pc:sldMk cId="2005388325" sldId="284"/>
            <ac:spMk id="59" creationId="{C9E537B2-7DD6-49AF-A7B2-BC2E4EFD9B21}"/>
          </ac:spMkLst>
        </pc:spChg>
        <pc:spChg chg="mod">
          <ac:chgData name="SUJAY YADALAM SUDARSHAN" userId="efb51b5e-28cd-45a2-a220-d2394948b2b0" providerId="ADAL" clId="{99A58A0A-7DE4-4010-BC4A-AD0B9338C887}" dt="2022-03-15T03:51:42.821" v="18863" actId="207"/>
          <ac:spMkLst>
            <pc:docMk/>
            <pc:sldMk cId="2005388325" sldId="284"/>
            <ac:spMk id="60" creationId="{58536674-CB91-4E8A-80B7-C54427F7D829}"/>
          </ac:spMkLst>
        </pc:spChg>
        <pc:spChg chg="mod">
          <ac:chgData name="SUJAY YADALAM SUDARSHAN" userId="efb51b5e-28cd-45a2-a220-d2394948b2b0" providerId="ADAL" clId="{99A58A0A-7DE4-4010-BC4A-AD0B9338C887}" dt="2022-03-15T03:51:42.821" v="18863" actId="207"/>
          <ac:spMkLst>
            <pc:docMk/>
            <pc:sldMk cId="2005388325" sldId="284"/>
            <ac:spMk id="61" creationId="{AEA9BB82-01D8-4D1F-A038-DA07DDC3D94F}"/>
          </ac:spMkLst>
        </pc:spChg>
        <pc:spChg chg="mod">
          <ac:chgData name="SUJAY YADALAM SUDARSHAN" userId="efb51b5e-28cd-45a2-a220-d2394948b2b0" providerId="ADAL" clId="{99A58A0A-7DE4-4010-BC4A-AD0B9338C887}" dt="2022-03-15T03:51:42.821" v="18863" actId="207"/>
          <ac:spMkLst>
            <pc:docMk/>
            <pc:sldMk cId="2005388325" sldId="284"/>
            <ac:spMk id="70" creationId="{4317849F-8786-44F4-821D-EA63C9BE4B99}"/>
          </ac:spMkLst>
        </pc:spChg>
        <pc:spChg chg="mod">
          <ac:chgData name="SUJAY YADALAM SUDARSHAN" userId="efb51b5e-28cd-45a2-a220-d2394948b2b0" providerId="ADAL" clId="{99A58A0A-7DE4-4010-BC4A-AD0B9338C887}" dt="2022-03-15T03:51:42.821" v="18863" actId="207"/>
          <ac:spMkLst>
            <pc:docMk/>
            <pc:sldMk cId="2005388325" sldId="284"/>
            <ac:spMk id="71" creationId="{9137E88B-FE20-4F9A-A16F-2B94088DEBB3}"/>
          </ac:spMkLst>
        </pc:spChg>
        <pc:spChg chg="mod">
          <ac:chgData name="SUJAY YADALAM SUDARSHAN" userId="efb51b5e-28cd-45a2-a220-d2394948b2b0" providerId="ADAL" clId="{99A58A0A-7DE4-4010-BC4A-AD0B9338C887}" dt="2022-03-15T03:51:42.821" v="18863" actId="207"/>
          <ac:spMkLst>
            <pc:docMk/>
            <pc:sldMk cId="2005388325" sldId="284"/>
            <ac:spMk id="72" creationId="{1EB672F0-85D3-4DE9-9B86-8F4686171B37}"/>
          </ac:spMkLst>
        </pc:spChg>
        <pc:spChg chg="mod">
          <ac:chgData name="SUJAY YADALAM SUDARSHAN" userId="efb51b5e-28cd-45a2-a220-d2394948b2b0" providerId="ADAL" clId="{99A58A0A-7DE4-4010-BC4A-AD0B9338C887}" dt="2022-03-15T03:51:42.821" v="18863" actId="207"/>
          <ac:spMkLst>
            <pc:docMk/>
            <pc:sldMk cId="2005388325" sldId="284"/>
            <ac:spMk id="73" creationId="{4478D5AB-AF70-495F-B2C2-A9CD98333BE1}"/>
          </ac:spMkLst>
        </pc:spChg>
        <pc:spChg chg="mod">
          <ac:chgData name="SUJAY YADALAM SUDARSHAN" userId="efb51b5e-28cd-45a2-a220-d2394948b2b0" providerId="ADAL" clId="{99A58A0A-7DE4-4010-BC4A-AD0B9338C887}" dt="2022-03-15T03:51:42.821" v="18863" actId="207"/>
          <ac:spMkLst>
            <pc:docMk/>
            <pc:sldMk cId="2005388325" sldId="284"/>
            <ac:spMk id="74" creationId="{09720059-2072-4472-9681-424D101C7C01}"/>
          </ac:spMkLst>
        </pc:spChg>
        <pc:spChg chg="add mod">
          <ac:chgData name="SUJAY YADALAM SUDARSHAN" userId="efb51b5e-28cd-45a2-a220-d2394948b2b0" providerId="ADAL" clId="{99A58A0A-7DE4-4010-BC4A-AD0B9338C887}" dt="2022-03-14T17:25:31.304" v="14000" actId="1076"/>
          <ac:spMkLst>
            <pc:docMk/>
            <pc:sldMk cId="2005388325" sldId="284"/>
            <ac:spMk id="75" creationId="{7A7CA741-F10E-409F-8624-A7473CC11DDC}"/>
          </ac:spMkLst>
        </pc:spChg>
        <pc:spChg chg="mod">
          <ac:chgData name="SUJAY YADALAM SUDARSHAN" userId="efb51b5e-28cd-45a2-a220-d2394948b2b0" providerId="ADAL" clId="{99A58A0A-7DE4-4010-BC4A-AD0B9338C887}" dt="2022-03-15T03:51:42.821" v="18863" actId="207"/>
          <ac:spMkLst>
            <pc:docMk/>
            <pc:sldMk cId="2005388325" sldId="284"/>
            <ac:spMk id="77" creationId="{8A5FE7D2-C2DB-4413-8731-3599BD6432C4}"/>
          </ac:spMkLst>
        </pc:spChg>
        <pc:spChg chg="mod">
          <ac:chgData name="SUJAY YADALAM SUDARSHAN" userId="efb51b5e-28cd-45a2-a220-d2394948b2b0" providerId="ADAL" clId="{99A58A0A-7DE4-4010-BC4A-AD0B9338C887}" dt="2022-03-15T03:51:42.821" v="18863" actId="207"/>
          <ac:spMkLst>
            <pc:docMk/>
            <pc:sldMk cId="2005388325" sldId="284"/>
            <ac:spMk id="78" creationId="{DA9D3023-F354-46D7-9863-502BD9447B3F}"/>
          </ac:spMkLst>
        </pc:spChg>
        <pc:spChg chg="mod">
          <ac:chgData name="SUJAY YADALAM SUDARSHAN" userId="efb51b5e-28cd-45a2-a220-d2394948b2b0" providerId="ADAL" clId="{99A58A0A-7DE4-4010-BC4A-AD0B9338C887}" dt="2022-03-15T03:51:42.821" v="18863" actId="207"/>
          <ac:spMkLst>
            <pc:docMk/>
            <pc:sldMk cId="2005388325" sldId="284"/>
            <ac:spMk id="79" creationId="{9C34FF9B-A30B-45F3-8464-A6A661FA9A46}"/>
          </ac:spMkLst>
        </pc:spChg>
        <pc:spChg chg="mod">
          <ac:chgData name="SUJAY YADALAM SUDARSHAN" userId="efb51b5e-28cd-45a2-a220-d2394948b2b0" providerId="ADAL" clId="{99A58A0A-7DE4-4010-BC4A-AD0B9338C887}" dt="2022-03-15T03:51:42.821" v="18863" actId="207"/>
          <ac:spMkLst>
            <pc:docMk/>
            <pc:sldMk cId="2005388325" sldId="284"/>
            <ac:spMk id="80" creationId="{E4D515FA-BF9C-4DC2-B50F-0E3E610254FE}"/>
          </ac:spMkLst>
        </pc:spChg>
        <pc:spChg chg="mod">
          <ac:chgData name="SUJAY YADALAM SUDARSHAN" userId="efb51b5e-28cd-45a2-a220-d2394948b2b0" providerId="ADAL" clId="{99A58A0A-7DE4-4010-BC4A-AD0B9338C887}" dt="2022-03-15T03:51:42.821" v="18863" actId="207"/>
          <ac:spMkLst>
            <pc:docMk/>
            <pc:sldMk cId="2005388325" sldId="284"/>
            <ac:spMk id="81" creationId="{E263170D-BACB-42DB-80CA-4C5A3BC46024}"/>
          </ac:spMkLst>
        </pc:spChg>
        <pc:spChg chg="mod">
          <ac:chgData name="SUJAY YADALAM SUDARSHAN" userId="efb51b5e-28cd-45a2-a220-d2394948b2b0" providerId="ADAL" clId="{99A58A0A-7DE4-4010-BC4A-AD0B9338C887}" dt="2022-03-15T03:51:42.821" v="18863" actId="207"/>
          <ac:spMkLst>
            <pc:docMk/>
            <pc:sldMk cId="2005388325" sldId="284"/>
            <ac:spMk id="90" creationId="{57561A14-E1D8-4F49-B28A-3BE3ABD0CE02}"/>
          </ac:spMkLst>
        </pc:spChg>
        <pc:spChg chg="mod">
          <ac:chgData name="SUJAY YADALAM SUDARSHAN" userId="efb51b5e-28cd-45a2-a220-d2394948b2b0" providerId="ADAL" clId="{99A58A0A-7DE4-4010-BC4A-AD0B9338C887}" dt="2022-03-15T03:51:42.821" v="18863" actId="207"/>
          <ac:spMkLst>
            <pc:docMk/>
            <pc:sldMk cId="2005388325" sldId="284"/>
            <ac:spMk id="91" creationId="{653261A0-538A-4236-BFDA-188C63328023}"/>
          </ac:spMkLst>
        </pc:spChg>
        <pc:spChg chg="mod">
          <ac:chgData name="SUJAY YADALAM SUDARSHAN" userId="efb51b5e-28cd-45a2-a220-d2394948b2b0" providerId="ADAL" clId="{99A58A0A-7DE4-4010-BC4A-AD0B9338C887}" dt="2022-03-15T03:51:42.821" v="18863" actId="207"/>
          <ac:spMkLst>
            <pc:docMk/>
            <pc:sldMk cId="2005388325" sldId="284"/>
            <ac:spMk id="92" creationId="{057F49A8-D1E0-4F24-B602-296D0C89F73D}"/>
          </ac:spMkLst>
        </pc:spChg>
        <pc:spChg chg="mod">
          <ac:chgData name="SUJAY YADALAM SUDARSHAN" userId="efb51b5e-28cd-45a2-a220-d2394948b2b0" providerId="ADAL" clId="{99A58A0A-7DE4-4010-BC4A-AD0B9338C887}" dt="2022-03-15T03:51:42.821" v="18863" actId="207"/>
          <ac:spMkLst>
            <pc:docMk/>
            <pc:sldMk cId="2005388325" sldId="284"/>
            <ac:spMk id="93" creationId="{43CEC929-AADC-418C-806E-2E6E1AE9EFB7}"/>
          </ac:spMkLst>
        </pc:spChg>
        <pc:spChg chg="mod">
          <ac:chgData name="SUJAY YADALAM SUDARSHAN" userId="efb51b5e-28cd-45a2-a220-d2394948b2b0" providerId="ADAL" clId="{99A58A0A-7DE4-4010-BC4A-AD0B9338C887}" dt="2022-03-15T03:51:42.821" v="18863" actId="207"/>
          <ac:spMkLst>
            <pc:docMk/>
            <pc:sldMk cId="2005388325" sldId="284"/>
            <ac:spMk id="94" creationId="{23523086-8A46-4D39-851D-0D7A14145A45}"/>
          </ac:spMkLst>
        </pc:spChg>
        <pc:spChg chg="add del mod">
          <ac:chgData name="SUJAY YADALAM SUDARSHAN" userId="efb51b5e-28cd-45a2-a220-d2394948b2b0" providerId="ADAL" clId="{99A58A0A-7DE4-4010-BC4A-AD0B9338C887}" dt="2022-04-08T20:53:08.352" v="19408" actId="478"/>
          <ac:spMkLst>
            <pc:docMk/>
            <pc:sldMk cId="2005388325" sldId="284"/>
            <ac:spMk id="95" creationId="{D806DEBB-ECD8-456D-BAC8-F3C8EF8671D1}"/>
          </ac:spMkLst>
        </pc:spChg>
        <pc:spChg chg="add del mod">
          <ac:chgData name="SUJAY YADALAM SUDARSHAN" userId="efb51b5e-28cd-45a2-a220-d2394948b2b0" providerId="ADAL" clId="{99A58A0A-7DE4-4010-BC4A-AD0B9338C887}" dt="2022-04-08T20:53:31.304" v="19417" actId="478"/>
          <ac:spMkLst>
            <pc:docMk/>
            <pc:sldMk cId="2005388325" sldId="284"/>
            <ac:spMk id="96" creationId="{374D8130-196E-417C-9991-26C407B19139}"/>
          </ac:spMkLst>
        </pc:spChg>
        <pc:spChg chg="add mod">
          <ac:chgData name="SUJAY YADALAM SUDARSHAN" userId="efb51b5e-28cd-45a2-a220-d2394948b2b0" providerId="ADAL" clId="{99A58A0A-7DE4-4010-BC4A-AD0B9338C887}" dt="2022-03-14T17:25:31.304" v="14000" actId="1076"/>
          <ac:spMkLst>
            <pc:docMk/>
            <pc:sldMk cId="2005388325" sldId="284"/>
            <ac:spMk id="97" creationId="{90BA94BE-76A2-475C-B577-D2D2AAAD8611}"/>
          </ac:spMkLst>
        </pc:spChg>
        <pc:spChg chg="add mod">
          <ac:chgData name="SUJAY YADALAM SUDARSHAN" userId="efb51b5e-28cd-45a2-a220-d2394948b2b0" providerId="ADAL" clId="{99A58A0A-7DE4-4010-BC4A-AD0B9338C887}" dt="2022-03-14T17:25:31.304" v="14000" actId="1076"/>
          <ac:spMkLst>
            <pc:docMk/>
            <pc:sldMk cId="2005388325" sldId="284"/>
            <ac:spMk id="98" creationId="{C49C263D-E252-432B-86F9-F7356AD40E44}"/>
          </ac:spMkLst>
        </pc:spChg>
        <pc:spChg chg="add mod">
          <ac:chgData name="SUJAY YADALAM SUDARSHAN" userId="efb51b5e-28cd-45a2-a220-d2394948b2b0" providerId="ADAL" clId="{99A58A0A-7DE4-4010-BC4A-AD0B9338C887}" dt="2022-03-14T17:25:31.304" v="14000" actId="1076"/>
          <ac:spMkLst>
            <pc:docMk/>
            <pc:sldMk cId="2005388325" sldId="284"/>
            <ac:spMk id="99" creationId="{C2AD923B-3643-4546-AB17-86C40B54630E}"/>
          </ac:spMkLst>
        </pc:spChg>
        <pc:spChg chg="add mod">
          <ac:chgData name="SUJAY YADALAM SUDARSHAN" userId="efb51b5e-28cd-45a2-a220-d2394948b2b0" providerId="ADAL" clId="{99A58A0A-7DE4-4010-BC4A-AD0B9338C887}" dt="2022-03-14T17:25:31.304" v="14000" actId="1076"/>
          <ac:spMkLst>
            <pc:docMk/>
            <pc:sldMk cId="2005388325" sldId="284"/>
            <ac:spMk id="100" creationId="{17CF3950-1B13-4DB2-88B3-DB0C819AD6DF}"/>
          </ac:spMkLst>
        </pc:spChg>
        <pc:spChg chg="add mod">
          <ac:chgData name="SUJAY YADALAM SUDARSHAN" userId="efb51b5e-28cd-45a2-a220-d2394948b2b0" providerId="ADAL" clId="{99A58A0A-7DE4-4010-BC4A-AD0B9338C887}" dt="2022-03-14T17:25:31.304" v="14000" actId="1076"/>
          <ac:spMkLst>
            <pc:docMk/>
            <pc:sldMk cId="2005388325" sldId="284"/>
            <ac:spMk id="101" creationId="{1BEA1149-1113-4BD8-8E6A-25CEE8BB5682}"/>
          </ac:spMkLst>
        </pc:spChg>
        <pc:spChg chg="mod">
          <ac:chgData name="SUJAY YADALAM SUDARSHAN" userId="efb51b5e-28cd-45a2-a220-d2394948b2b0" providerId="ADAL" clId="{99A58A0A-7DE4-4010-BC4A-AD0B9338C887}" dt="2022-04-08T20:52:12.075" v="19357" actId="207"/>
          <ac:spMkLst>
            <pc:docMk/>
            <pc:sldMk cId="2005388325" sldId="284"/>
            <ac:spMk id="109" creationId="{4649E021-FA23-4FA8-8145-AF8E44C35D1E}"/>
          </ac:spMkLst>
        </pc:spChg>
        <pc:spChg chg="mod">
          <ac:chgData name="SUJAY YADALAM SUDARSHAN" userId="efb51b5e-28cd-45a2-a220-d2394948b2b0" providerId="ADAL" clId="{99A58A0A-7DE4-4010-BC4A-AD0B9338C887}" dt="2022-04-08T20:52:12.075" v="19357" actId="207"/>
          <ac:spMkLst>
            <pc:docMk/>
            <pc:sldMk cId="2005388325" sldId="284"/>
            <ac:spMk id="110" creationId="{F556D636-D43E-45F6-9B10-961A7F2E1F86}"/>
          </ac:spMkLst>
        </pc:spChg>
        <pc:spChg chg="mod">
          <ac:chgData name="SUJAY YADALAM SUDARSHAN" userId="efb51b5e-28cd-45a2-a220-d2394948b2b0" providerId="ADAL" clId="{99A58A0A-7DE4-4010-BC4A-AD0B9338C887}" dt="2022-04-08T20:52:12.075" v="19357" actId="207"/>
          <ac:spMkLst>
            <pc:docMk/>
            <pc:sldMk cId="2005388325" sldId="284"/>
            <ac:spMk id="111" creationId="{3249E3B0-17B5-4955-9D93-46390D962A10}"/>
          </ac:spMkLst>
        </pc:spChg>
        <pc:spChg chg="mod">
          <ac:chgData name="SUJAY YADALAM SUDARSHAN" userId="efb51b5e-28cd-45a2-a220-d2394948b2b0" providerId="ADAL" clId="{99A58A0A-7DE4-4010-BC4A-AD0B9338C887}" dt="2022-04-08T20:52:12.075" v="19357" actId="207"/>
          <ac:spMkLst>
            <pc:docMk/>
            <pc:sldMk cId="2005388325" sldId="284"/>
            <ac:spMk id="112" creationId="{C54A63DF-3815-4217-AB0E-1CA71579424B}"/>
          </ac:spMkLst>
        </pc:spChg>
        <pc:spChg chg="mod">
          <ac:chgData name="SUJAY YADALAM SUDARSHAN" userId="efb51b5e-28cd-45a2-a220-d2394948b2b0" providerId="ADAL" clId="{99A58A0A-7DE4-4010-BC4A-AD0B9338C887}" dt="2022-04-08T20:52:13.912" v="19358" actId="207"/>
          <ac:spMkLst>
            <pc:docMk/>
            <pc:sldMk cId="2005388325" sldId="284"/>
            <ac:spMk id="114" creationId="{A79077D0-3BF7-419E-893E-4721C5FD7C71}"/>
          </ac:spMkLst>
        </pc:spChg>
        <pc:spChg chg="mod">
          <ac:chgData name="SUJAY YADALAM SUDARSHAN" userId="efb51b5e-28cd-45a2-a220-d2394948b2b0" providerId="ADAL" clId="{99A58A0A-7DE4-4010-BC4A-AD0B9338C887}" dt="2022-04-08T20:52:13.912" v="19358" actId="207"/>
          <ac:spMkLst>
            <pc:docMk/>
            <pc:sldMk cId="2005388325" sldId="284"/>
            <ac:spMk id="115" creationId="{72AD7446-42AC-47A8-BAD0-4199A6F366AB}"/>
          </ac:spMkLst>
        </pc:spChg>
        <pc:spChg chg="mod">
          <ac:chgData name="SUJAY YADALAM SUDARSHAN" userId="efb51b5e-28cd-45a2-a220-d2394948b2b0" providerId="ADAL" clId="{99A58A0A-7DE4-4010-BC4A-AD0B9338C887}" dt="2022-04-08T20:52:13.912" v="19358" actId="207"/>
          <ac:spMkLst>
            <pc:docMk/>
            <pc:sldMk cId="2005388325" sldId="284"/>
            <ac:spMk id="116" creationId="{2EEDB0F7-C67D-4C90-92B5-DEA52ACFB848}"/>
          </ac:spMkLst>
        </pc:spChg>
        <pc:spChg chg="mod">
          <ac:chgData name="SUJAY YADALAM SUDARSHAN" userId="efb51b5e-28cd-45a2-a220-d2394948b2b0" providerId="ADAL" clId="{99A58A0A-7DE4-4010-BC4A-AD0B9338C887}" dt="2022-04-08T20:52:13.912" v="19358" actId="207"/>
          <ac:spMkLst>
            <pc:docMk/>
            <pc:sldMk cId="2005388325" sldId="284"/>
            <ac:spMk id="117" creationId="{0264A371-7B1D-433B-8012-02D883B4C438}"/>
          </ac:spMkLst>
        </pc:spChg>
        <pc:spChg chg="add mod">
          <ac:chgData name="SUJAY YADALAM SUDARSHAN" userId="efb51b5e-28cd-45a2-a220-d2394948b2b0" providerId="ADAL" clId="{99A58A0A-7DE4-4010-BC4A-AD0B9338C887}" dt="2022-03-14T17:27:10.828" v="14014" actId="1076"/>
          <ac:spMkLst>
            <pc:docMk/>
            <pc:sldMk cId="2005388325" sldId="284"/>
            <ac:spMk id="118" creationId="{51A99399-D19A-4FBF-8808-9366DC01C1FC}"/>
          </ac:spMkLst>
        </pc:spChg>
        <pc:spChg chg="add mod">
          <ac:chgData name="SUJAY YADALAM SUDARSHAN" userId="efb51b5e-28cd-45a2-a220-d2394948b2b0" providerId="ADAL" clId="{99A58A0A-7DE4-4010-BC4A-AD0B9338C887}" dt="2022-03-14T17:27:14.483" v="14015" actId="14100"/>
          <ac:spMkLst>
            <pc:docMk/>
            <pc:sldMk cId="2005388325" sldId="284"/>
            <ac:spMk id="119" creationId="{A5F04D9B-D530-4403-B7A9-96D8BB4C08E5}"/>
          </ac:spMkLst>
        </pc:spChg>
        <pc:spChg chg="add mod">
          <ac:chgData name="SUJAY YADALAM SUDARSHAN" userId="efb51b5e-28cd-45a2-a220-d2394948b2b0" providerId="ADAL" clId="{99A58A0A-7DE4-4010-BC4A-AD0B9338C887}" dt="2022-03-14T17:25:31.304" v="14000" actId="1076"/>
          <ac:spMkLst>
            <pc:docMk/>
            <pc:sldMk cId="2005388325" sldId="284"/>
            <ac:spMk id="120" creationId="{77C39932-01ED-4E5F-B660-5575A08299CA}"/>
          </ac:spMkLst>
        </pc:spChg>
        <pc:spChg chg="add mod">
          <ac:chgData name="SUJAY YADALAM SUDARSHAN" userId="efb51b5e-28cd-45a2-a220-d2394948b2b0" providerId="ADAL" clId="{99A58A0A-7DE4-4010-BC4A-AD0B9338C887}" dt="2022-03-14T17:25:31.304" v="14000" actId="1076"/>
          <ac:spMkLst>
            <pc:docMk/>
            <pc:sldMk cId="2005388325" sldId="284"/>
            <ac:spMk id="121" creationId="{C8532B19-00DE-444A-BFA4-EB3F18CF3E87}"/>
          </ac:spMkLst>
        </pc:spChg>
        <pc:spChg chg="add mod">
          <ac:chgData name="SUJAY YADALAM SUDARSHAN" userId="efb51b5e-28cd-45a2-a220-d2394948b2b0" providerId="ADAL" clId="{99A58A0A-7DE4-4010-BC4A-AD0B9338C887}" dt="2022-03-14T17:25:31.304" v="14000" actId="1076"/>
          <ac:spMkLst>
            <pc:docMk/>
            <pc:sldMk cId="2005388325" sldId="284"/>
            <ac:spMk id="122" creationId="{2AEA31D7-C59D-43BD-B587-878993141D19}"/>
          </ac:spMkLst>
        </pc:spChg>
        <pc:spChg chg="add mod ord">
          <ac:chgData name="SUJAY YADALAM SUDARSHAN" userId="efb51b5e-28cd-45a2-a220-d2394948b2b0" providerId="ADAL" clId="{99A58A0A-7DE4-4010-BC4A-AD0B9338C887}" dt="2022-03-14T17:56:02.351" v="15228" actId="1076"/>
          <ac:spMkLst>
            <pc:docMk/>
            <pc:sldMk cId="2005388325" sldId="284"/>
            <ac:spMk id="123" creationId="{12E99F70-A95D-4239-A2C5-B65EDD1411E1}"/>
          </ac:spMkLst>
        </pc:spChg>
        <pc:spChg chg="add mod ord">
          <ac:chgData name="SUJAY YADALAM SUDARSHAN" userId="efb51b5e-28cd-45a2-a220-d2394948b2b0" providerId="ADAL" clId="{99A58A0A-7DE4-4010-BC4A-AD0B9338C887}" dt="2022-03-14T17:54:32.813" v="15218" actId="1036"/>
          <ac:spMkLst>
            <pc:docMk/>
            <pc:sldMk cId="2005388325" sldId="284"/>
            <ac:spMk id="124" creationId="{243385F5-5C49-44D6-B6AE-E8186A0E3994}"/>
          </ac:spMkLst>
        </pc:spChg>
        <pc:spChg chg="mod">
          <ac:chgData name="SUJAY YADALAM SUDARSHAN" userId="efb51b5e-28cd-45a2-a220-d2394948b2b0" providerId="ADAL" clId="{99A58A0A-7DE4-4010-BC4A-AD0B9338C887}" dt="2022-03-14T17:25:27.763" v="13999"/>
          <ac:spMkLst>
            <pc:docMk/>
            <pc:sldMk cId="2005388325" sldId="284"/>
            <ac:spMk id="127" creationId="{798A0EB1-D6CA-4DF1-8705-D3D6F4E2467F}"/>
          </ac:spMkLst>
        </pc:spChg>
        <pc:spChg chg="mod">
          <ac:chgData name="SUJAY YADALAM SUDARSHAN" userId="efb51b5e-28cd-45a2-a220-d2394948b2b0" providerId="ADAL" clId="{99A58A0A-7DE4-4010-BC4A-AD0B9338C887}" dt="2022-03-14T17:25:27.763" v="13999"/>
          <ac:spMkLst>
            <pc:docMk/>
            <pc:sldMk cId="2005388325" sldId="284"/>
            <ac:spMk id="128" creationId="{2543B702-240B-48F9-AC7E-DE9A748CF3BB}"/>
          </ac:spMkLst>
        </pc:spChg>
        <pc:spChg chg="add mod">
          <ac:chgData name="SUJAY YADALAM SUDARSHAN" userId="efb51b5e-28cd-45a2-a220-d2394948b2b0" providerId="ADAL" clId="{99A58A0A-7DE4-4010-BC4A-AD0B9338C887}" dt="2022-03-14T17:55:29.918" v="15222" actId="1076"/>
          <ac:spMkLst>
            <pc:docMk/>
            <pc:sldMk cId="2005388325" sldId="284"/>
            <ac:spMk id="129" creationId="{31247F2D-B4C9-4582-91F4-90053D65BFD4}"/>
          </ac:spMkLst>
        </pc:spChg>
        <pc:spChg chg="add mod">
          <ac:chgData name="SUJAY YADALAM SUDARSHAN" userId="efb51b5e-28cd-45a2-a220-d2394948b2b0" providerId="ADAL" clId="{99A58A0A-7DE4-4010-BC4A-AD0B9338C887}" dt="2022-03-14T17:25:31.304" v="14000" actId="1076"/>
          <ac:spMkLst>
            <pc:docMk/>
            <pc:sldMk cId="2005388325" sldId="284"/>
            <ac:spMk id="130" creationId="{5A13B6D2-EC89-4B5E-84F4-DF595C7FA7F3}"/>
          </ac:spMkLst>
        </pc:spChg>
        <pc:spChg chg="mod">
          <ac:chgData name="SUJAY YADALAM SUDARSHAN" userId="efb51b5e-28cd-45a2-a220-d2394948b2b0" providerId="ADAL" clId="{99A58A0A-7DE4-4010-BC4A-AD0B9338C887}" dt="2022-03-14T17:27:26.647" v="14018" actId="208"/>
          <ac:spMkLst>
            <pc:docMk/>
            <pc:sldMk cId="2005388325" sldId="284"/>
            <ac:spMk id="132" creationId="{8F2B8D08-01D8-432F-ACE9-28F5EDC79520}"/>
          </ac:spMkLst>
        </pc:spChg>
        <pc:spChg chg="mod">
          <ac:chgData name="SUJAY YADALAM SUDARSHAN" userId="efb51b5e-28cd-45a2-a220-d2394948b2b0" providerId="ADAL" clId="{99A58A0A-7DE4-4010-BC4A-AD0B9338C887}" dt="2022-03-14T17:27:26.647" v="14018" actId="208"/>
          <ac:spMkLst>
            <pc:docMk/>
            <pc:sldMk cId="2005388325" sldId="284"/>
            <ac:spMk id="133" creationId="{8CB5E76C-EB33-426A-9157-66B23D43CD86}"/>
          </ac:spMkLst>
        </pc:spChg>
        <pc:spChg chg="mod">
          <ac:chgData name="SUJAY YADALAM SUDARSHAN" userId="efb51b5e-28cd-45a2-a220-d2394948b2b0" providerId="ADAL" clId="{99A58A0A-7DE4-4010-BC4A-AD0B9338C887}" dt="2022-03-14T17:27:26.647" v="14018" actId="208"/>
          <ac:spMkLst>
            <pc:docMk/>
            <pc:sldMk cId="2005388325" sldId="284"/>
            <ac:spMk id="134" creationId="{A47F2D06-8069-417F-B2AE-05870A04D035}"/>
          </ac:spMkLst>
        </pc:spChg>
        <pc:spChg chg="mod">
          <ac:chgData name="SUJAY YADALAM SUDARSHAN" userId="efb51b5e-28cd-45a2-a220-d2394948b2b0" providerId="ADAL" clId="{99A58A0A-7DE4-4010-BC4A-AD0B9338C887}" dt="2022-03-14T17:27:26.647" v="14018" actId="208"/>
          <ac:spMkLst>
            <pc:docMk/>
            <pc:sldMk cId="2005388325" sldId="284"/>
            <ac:spMk id="135" creationId="{4D5C7A58-CE79-4AFE-990C-9433803D7D61}"/>
          </ac:spMkLst>
        </pc:spChg>
        <pc:spChg chg="mod">
          <ac:chgData name="SUJAY YADALAM SUDARSHAN" userId="efb51b5e-28cd-45a2-a220-d2394948b2b0" providerId="ADAL" clId="{99A58A0A-7DE4-4010-BC4A-AD0B9338C887}" dt="2022-03-14T17:27:26.647" v="14018" actId="208"/>
          <ac:spMkLst>
            <pc:docMk/>
            <pc:sldMk cId="2005388325" sldId="284"/>
            <ac:spMk id="137" creationId="{6546E417-7C53-4823-B78A-E5FA275F92C3}"/>
          </ac:spMkLst>
        </pc:spChg>
        <pc:spChg chg="mod">
          <ac:chgData name="SUJAY YADALAM SUDARSHAN" userId="efb51b5e-28cd-45a2-a220-d2394948b2b0" providerId="ADAL" clId="{99A58A0A-7DE4-4010-BC4A-AD0B9338C887}" dt="2022-03-14T17:27:26.647" v="14018" actId="208"/>
          <ac:spMkLst>
            <pc:docMk/>
            <pc:sldMk cId="2005388325" sldId="284"/>
            <ac:spMk id="138" creationId="{A0090247-6351-4578-BCFB-3FC884C7033E}"/>
          </ac:spMkLst>
        </pc:spChg>
        <pc:spChg chg="mod">
          <ac:chgData name="SUJAY YADALAM SUDARSHAN" userId="efb51b5e-28cd-45a2-a220-d2394948b2b0" providerId="ADAL" clId="{99A58A0A-7DE4-4010-BC4A-AD0B9338C887}" dt="2022-03-14T17:50:52.838" v="15150" actId="14100"/>
          <ac:spMkLst>
            <pc:docMk/>
            <pc:sldMk cId="2005388325" sldId="284"/>
            <ac:spMk id="139" creationId="{AFA10CD3-9760-4A4D-B35C-91AA5BD1D5B1}"/>
          </ac:spMkLst>
        </pc:spChg>
        <pc:spChg chg="mod">
          <ac:chgData name="SUJAY YADALAM SUDARSHAN" userId="efb51b5e-28cd-45a2-a220-d2394948b2b0" providerId="ADAL" clId="{99A58A0A-7DE4-4010-BC4A-AD0B9338C887}" dt="2022-03-14T17:50:55.868" v="15151" actId="14100"/>
          <ac:spMkLst>
            <pc:docMk/>
            <pc:sldMk cId="2005388325" sldId="284"/>
            <ac:spMk id="140" creationId="{1D8D529B-8EAD-47D7-A535-11C3AA9CC585}"/>
          </ac:spMkLst>
        </pc:spChg>
        <pc:spChg chg="mod">
          <ac:chgData name="SUJAY YADALAM SUDARSHAN" userId="efb51b5e-28cd-45a2-a220-d2394948b2b0" providerId="ADAL" clId="{99A58A0A-7DE4-4010-BC4A-AD0B9338C887}" dt="2022-03-14T17:27:26.647" v="14018" actId="208"/>
          <ac:spMkLst>
            <pc:docMk/>
            <pc:sldMk cId="2005388325" sldId="284"/>
            <ac:spMk id="141" creationId="{8E280B03-2274-4DDF-AE08-7831DA4028A9}"/>
          </ac:spMkLst>
        </pc:spChg>
        <pc:spChg chg="mod">
          <ac:chgData name="SUJAY YADALAM SUDARSHAN" userId="efb51b5e-28cd-45a2-a220-d2394948b2b0" providerId="ADAL" clId="{99A58A0A-7DE4-4010-BC4A-AD0B9338C887}" dt="2022-03-14T17:27:26.647" v="14018" actId="208"/>
          <ac:spMkLst>
            <pc:docMk/>
            <pc:sldMk cId="2005388325" sldId="284"/>
            <ac:spMk id="142" creationId="{E5441245-40E8-45CB-8EA7-B3D6A5D4993F}"/>
          </ac:spMkLst>
        </pc:spChg>
        <pc:spChg chg="mod">
          <ac:chgData name="SUJAY YADALAM SUDARSHAN" userId="efb51b5e-28cd-45a2-a220-d2394948b2b0" providerId="ADAL" clId="{99A58A0A-7DE4-4010-BC4A-AD0B9338C887}" dt="2022-03-14T17:25:27.763" v="13999"/>
          <ac:spMkLst>
            <pc:docMk/>
            <pc:sldMk cId="2005388325" sldId="284"/>
            <ac:spMk id="144" creationId="{70CDE2CE-136E-4212-A513-B2664BDDF417}"/>
          </ac:spMkLst>
        </pc:spChg>
        <pc:spChg chg="mod">
          <ac:chgData name="SUJAY YADALAM SUDARSHAN" userId="efb51b5e-28cd-45a2-a220-d2394948b2b0" providerId="ADAL" clId="{99A58A0A-7DE4-4010-BC4A-AD0B9338C887}" dt="2022-03-14T17:25:27.763" v="13999"/>
          <ac:spMkLst>
            <pc:docMk/>
            <pc:sldMk cId="2005388325" sldId="284"/>
            <ac:spMk id="145" creationId="{88776913-9387-4B78-8359-B82FF9EF2337}"/>
          </ac:spMkLst>
        </pc:spChg>
        <pc:spChg chg="mod">
          <ac:chgData name="SUJAY YADALAM SUDARSHAN" userId="efb51b5e-28cd-45a2-a220-d2394948b2b0" providerId="ADAL" clId="{99A58A0A-7DE4-4010-BC4A-AD0B9338C887}" dt="2022-03-14T17:25:27.763" v="13999"/>
          <ac:spMkLst>
            <pc:docMk/>
            <pc:sldMk cId="2005388325" sldId="284"/>
            <ac:spMk id="146" creationId="{C5F25A3A-CF23-43B4-86F0-9009398B0419}"/>
          </ac:spMkLst>
        </pc:spChg>
        <pc:spChg chg="mod">
          <ac:chgData name="SUJAY YADALAM SUDARSHAN" userId="efb51b5e-28cd-45a2-a220-d2394948b2b0" providerId="ADAL" clId="{99A58A0A-7DE4-4010-BC4A-AD0B9338C887}" dt="2022-03-14T17:25:27.763" v="13999"/>
          <ac:spMkLst>
            <pc:docMk/>
            <pc:sldMk cId="2005388325" sldId="284"/>
            <ac:spMk id="147" creationId="{61C9DA4E-2111-4A6C-A08B-3802A6A9DACB}"/>
          </ac:spMkLst>
        </pc:spChg>
        <pc:spChg chg="add del mod">
          <ac:chgData name="SUJAY YADALAM SUDARSHAN" userId="efb51b5e-28cd-45a2-a220-d2394948b2b0" providerId="ADAL" clId="{99A58A0A-7DE4-4010-BC4A-AD0B9338C887}" dt="2022-03-14T22:56:23.569" v="17319" actId="478"/>
          <ac:spMkLst>
            <pc:docMk/>
            <pc:sldMk cId="2005388325" sldId="284"/>
            <ac:spMk id="148" creationId="{96624430-25AC-471D-AE06-8A80E019F905}"/>
          </ac:spMkLst>
        </pc:spChg>
        <pc:spChg chg="add del mod">
          <ac:chgData name="SUJAY YADALAM SUDARSHAN" userId="efb51b5e-28cd-45a2-a220-d2394948b2b0" providerId="ADAL" clId="{99A58A0A-7DE4-4010-BC4A-AD0B9338C887}" dt="2022-03-15T03:52:05.267" v="18875" actId="478"/>
          <ac:spMkLst>
            <pc:docMk/>
            <pc:sldMk cId="2005388325" sldId="284"/>
            <ac:spMk id="149" creationId="{676A96E1-0E94-496A-AEB7-D15C3A778804}"/>
          </ac:spMkLst>
        </pc:spChg>
        <pc:spChg chg="add mod ord">
          <ac:chgData name="SUJAY YADALAM SUDARSHAN" userId="efb51b5e-28cd-45a2-a220-d2394948b2b0" providerId="ADAL" clId="{99A58A0A-7DE4-4010-BC4A-AD0B9338C887}" dt="2022-04-08T20:53:42.482" v="19420" actId="167"/>
          <ac:spMkLst>
            <pc:docMk/>
            <pc:sldMk cId="2005388325" sldId="284"/>
            <ac:spMk id="150" creationId="{94CE7692-5610-4B03-9F09-6DA275F61613}"/>
          </ac:spMkLst>
        </pc:spChg>
        <pc:spChg chg="mod">
          <ac:chgData name="SUJAY YADALAM SUDARSHAN" userId="efb51b5e-28cd-45a2-a220-d2394948b2b0" providerId="ADAL" clId="{99A58A0A-7DE4-4010-BC4A-AD0B9338C887}" dt="2022-03-14T17:25:27.763" v="13999"/>
          <ac:spMkLst>
            <pc:docMk/>
            <pc:sldMk cId="2005388325" sldId="284"/>
            <ac:spMk id="151" creationId="{E9D1E205-4924-4137-9230-BC83A714F6CA}"/>
          </ac:spMkLst>
        </pc:spChg>
        <pc:spChg chg="mod">
          <ac:chgData name="SUJAY YADALAM SUDARSHAN" userId="efb51b5e-28cd-45a2-a220-d2394948b2b0" providerId="ADAL" clId="{99A58A0A-7DE4-4010-BC4A-AD0B9338C887}" dt="2022-03-14T17:25:27.763" v="13999"/>
          <ac:spMkLst>
            <pc:docMk/>
            <pc:sldMk cId="2005388325" sldId="284"/>
            <ac:spMk id="152" creationId="{DC0B840F-59C4-4782-89A4-E2FBE5125D14}"/>
          </ac:spMkLst>
        </pc:spChg>
        <pc:spChg chg="mod">
          <ac:chgData name="SUJAY YADALAM SUDARSHAN" userId="efb51b5e-28cd-45a2-a220-d2394948b2b0" providerId="ADAL" clId="{99A58A0A-7DE4-4010-BC4A-AD0B9338C887}" dt="2022-03-14T17:25:27.763" v="13999"/>
          <ac:spMkLst>
            <pc:docMk/>
            <pc:sldMk cId="2005388325" sldId="284"/>
            <ac:spMk id="153" creationId="{2E013368-ACCC-46BC-9E84-C851B0F184B7}"/>
          </ac:spMkLst>
        </pc:spChg>
        <pc:spChg chg="mod">
          <ac:chgData name="SUJAY YADALAM SUDARSHAN" userId="efb51b5e-28cd-45a2-a220-d2394948b2b0" providerId="ADAL" clId="{99A58A0A-7DE4-4010-BC4A-AD0B9338C887}" dt="2022-03-14T17:25:27.763" v="13999"/>
          <ac:spMkLst>
            <pc:docMk/>
            <pc:sldMk cId="2005388325" sldId="284"/>
            <ac:spMk id="154" creationId="{A892CE75-9540-4ADF-A2C3-415BF54C8756}"/>
          </ac:spMkLst>
        </pc:spChg>
        <pc:spChg chg="add del mod">
          <ac:chgData name="SUJAY YADALAM SUDARSHAN" userId="efb51b5e-28cd-45a2-a220-d2394948b2b0" providerId="ADAL" clId="{99A58A0A-7DE4-4010-BC4A-AD0B9338C887}" dt="2022-03-15T03:52:06.186" v="18876" actId="478"/>
          <ac:spMkLst>
            <pc:docMk/>
            <pc:sldMk cId="2005388325" sldId="284"/>
            <ac:spMk id="155" creationId="{CE41AA95-A2CF-46E5-80D9-3F3600C43E47}"/>
          </ac:spMkLst>
        </pc:spChg>
        <pc:spChg chg="add mod">
          <ac:chgData name="SUJAY YADALAM SUDARSHAN" userId="efb51b5e-28cd-45a2-a220-d2394948b2b0" providerId="ADAL" clId="{99A58A0A-7DE4-4010-BC4A-AD0B9338C887}" dt="2022-03-15T03:52:14.043" v="18879" actId="1076"/>
          <ac:spMkLst>
            <pc:docMk/>
            <pc:sldMk cId="2005388325" sldId="284"/>
            <ac:spMk id="156" creationId="{99B8DB69-6B8A-41FC-80CA-701DA1053586}"/>
          </ac:spMkLst>
        </pc:spChg>
        <pc:spChg chg="add mod">
          <ac:chgData name="SUJAY YADALAM SUDARSHAN" userId="efb51b5e-28cd-45a2-a220-d2394948b2b0" providerId="ADAL" clId="{99A58A0A-7DE4-4010-BC4A-AD0B9338C887}" dt="2022-03-15T03:52:37.265" v="18884" actId="1076"/>
          <ac:spMkLst>
            <pc:docMk/>
            <pc:sldMk cId="2005388325" sldId="284"/>
            <ac:spMk id="157" creationId="{10A5E349-CEE4-41B8-8D08-475F2E6DE53C}"/>
          </ac:spMkLst>
        </pc:spChg>
        <pc:spChg chg="mod">
          <ac:chgData name="SUJAY YADALAM SUDARSHAN" userId="efb51b5e-28cd-45a2-a220-d2394948b2b0" providerId="ADAL" clId="{99A58A0A-7DE4-4010-BC4A-AD0B9338C887}" dt="2022-03-14T17:25:27.763" v="13999"/>
          <ac:spMkLst>
            <pc:docMk/>
            <pc:sldMk cId="2005388325" sldId="284"/>
            <ac:spMk id="157" creationId="{9AC187F1-BEC9-4F5B-9489-7E4CE292FB5F}"/>
          </ac:spMkLst>
        </pc:spChg>
        <pc:spChg chg="mod">
          <ac:chgData name="SUJAY YADALAM SUDARSHAN" userId="efb51b5e-28cd-45a2-a220-d2394948b2b0" providerId="ADAL" clId="{99A58A0A-7DE4-4010-BC4A-AD0B9338C887}" dt="2022-03-14T17:25:27.763" v="13999"/>
          <ac:spMkLst>
            <pc:docMk/>
            <pc:sldMk cId="2005388325" sldId="284"/>
            <ac:spMk id="158" creationId="{2DB851CB-72CB-4742-86EC-2DC41B8B3E4C}"/>
          </ac:spMkLst>
        </pc:spChg>
        <pc:spChg chg="add mod">
          <ac:chgData name="SUJAY YADALAM SUDARSHAN" userId="efb51b5e-28cd-45a2-a220-d2394948b2b0" providerId="ADAL" clId="{99A58A0A-7DE4-4010-BC4A-AD0B9338C887}" dt="2022-03-15T03:52:31.362" v="18883" actId="1076"/>
          <ac:spMkLst>
            <pc:docMk/>
            <pc:sldMk cId="2005388325" sldId="284"/>
            <ac:spMk id="158" creationId="{BB2EF0D2-879F-411F-B968-DEDA727D463C}"/>
          </ac:spMkLst>
        </pc:spChg>
        <pc:spChg chg="mod">
          <ac:chgData name="SUJAY YADALAM SUDARSHAN" userId="efb51b5e-28cd-45a2-a220-d2394948b2b0" providerId="ADAL" clId="{99A58A0A-7DE4-4010-BC4A-AD0B9338C887}" dt="2022-03-14T17:25:27.763" v="13999"/>
          <ac:spMkLst>
            <pc:docMk/>
            <pc:sldMk cId="2005388325" sldId="284"/>
            <ac:spMk id="159" creationId="{FFC9168F-5531-47B7-9014-116929488600}"/>
          </ac:spMkLst>
        </pc:spChg>
        <pc:spChg chg="mod">
          <ac:chgData name="SUJAY YADALAM SUDARSHAN" userId="efb51b5e-28cd-45a2-a220-d2394948b2b0" providerId="ADAL" clId="{99A58A0A-7DE4-4010-BC4A-AD0B9338C887}" dt="2022-03-14T17:25:27.763" v="13999"/>
          <ac:spMkLst>
            <pc:docMk/>
            <pc:sldMk cId="2005388325" sldId="284"/>
            <ac:spMk id="160" creationId="{F7A02FC3-6FF2-46A6-BCA4-E71C68E10FE0}"/>
          </ac:spMkLst>
        </pc:spChg>
        <pc:spChg chg="add del mod">
          <ac:chgData name="SUJAY YADALAM SUDARSHAN" userId="efb51b5e-28cd-45a2-a220-d2394948b2b0" providerId="ADAL" clId="{99A58A0A-7DE4-4010-BC4A-AD0B9338C887}" dt="2022-03-15T03:52:06.819" v="18877" actId="478"/>
          <ac:spMkLst>
            <pc:docMk/>
            <pc:sldMk cId="2005388325" sldId="284"/>
            <ac:spMk id="161" creationId="{FE4B9D66-8D65-431B-A9F8-3F7430E6845C}"/>
          </ac:spMkLst>
        </pc:spChg>
        <pc:spChg chg="mod">
          <ac:chgData name="SUJAY YADALAM SUDARSHAN" userId="efb51b5e-28cd-45a2-a220-d2394948b2b0" providerId="ADAL" clId="{99A58A0A-7DE4-4010-BC4A-AD0B9338C887}" dt="2022-03-14T17:25:27.763" v="13999"/>
          <ac:spMkLst>
            <pc:docMk/>
            <pc:sldMk cId="2005388325" sldId="284"/>
            <ac:spMk id="163" creationId="{1EBCE51A-8FB2-4FCA-B64A-68B3011FF514}"/>
          </ac:spMkLst>
        </pc:spChg>
        <pc:spChg chg="mod">
          <ac:chgData name="SUJAY YADALAM SUDARSHAN" userId="efb51b5e-28cd-45a2-a220-d2394948b2b0" providerId="ADAL" clId="{99A58A0A-7DE4-4010-BC4A-AD0B9338C887}" dt="2022-03-14T17:25:27.763" v="13999"/>
          <ac:spMkLst>
            <pc:docMk/>
            <pc:sldMk cId="2005388325" sldId="284"/>
            <ac:spMk id="164" creationId="{9C99018D-1969-4FBB-B066-0A5C3384A6F7}"/>
          </ac:spMkLst>
        </pc:spChg>
        <pc:spChg chg="mod">
          <ac:chgData name="SUJAY YADALAM SUDARSHAN" userId="efb51b5e-28cd-45a2-a220-d2394948b2b0" providerId="ADAL" clId="{99A58A0A-7DE4-4010-BC4A-AD0B9338C887}" dt="2022-03-14T17:25:27.763" v="13999"/>
          <ac:spMkLst>
            <pc:docMk/>
            <pc:sldMk cId="2005388325" sldId="284"/>
            <ac:spMk id="165" creationId="{4D4772A4-057D-4503-8F34-31205AFE49D0}"/>
          </ac:spMkLst>
        </pc:spChg>
        <pc:spChg chg="mod">
          <ac:chgData name="SUJAY YADALAM SUDARSHAN" userId="efb51b5e-28cd-45a2-a220-d2394948b2b0" providerId="ADAL" clId="{99A58A0A-7DE4-4010-BC4A-AD0B9338C887}" dt="2022-03-14T17:25:27.763" v="13999"/>
          <ac:spMkLst>
            <pc:docMk/>
            <pc:sldMk cId="2005388325" sldId="284"/>
            <ac:spMk id="166" creationId="{AFC3A18F-4CC6-4982-81FF-8BDAC4AB0A29}"/>
          </ac:spMkLst>
        </pc:spChg>
        <pc:spChg chg="add del mod">
          <ac:chgData name="SUJAY YADALAM SUDARSHAN" userId="efb51b5e-28cd-45a2-a220-d2394948b2b0" providerId="ADAL" clId="{99A58A0A-7DE4-4010-BC4A-AD0B9338C887}" dt="2022-03-14T17:25:50.206" v="14006"/>
          <ac:spMkLst>
            <pc:docMk/>
            <pc:sldMk cId="2005388325" sldId="284"/>
            <ac:spMk id="169" creationId="{6C910794-7ABE-47E6-B75F-417E7CBB3D7C}"/>
          </ac:spMkLst>
        </pc:spChg>
        <pc:spChg chg="add del mod">
          <ac:chgData name="SUJAY YADALAM SUDARSHAN" userId="efb51b5e-28cd-45a2-a220-d2394948b2b0" providerId="ADAL" clId="{99A58A0A-7DE4-4010-BC4A-AD0B9338C887}" dt="2022-03-14T17:25:50.207" v="14008"/>
          <ac:spMkLst>
            <pc:docMk/>
            <pc:sldMk cId="2005388325" sldId="284"/>
            <ac:spMk id="170" creationId="{AE9F4432-8BC3-45C7-908D-B54AF2A1789B}"/>
          </ac:spMkLst>
        </pc:spChg>
        <pc:spChg chg="add del mod">
          <ac:chgData name="SUJAY YADALAM SUDARSHAN" userId="efb51b5e-28cd-45a2-a220-d2394948b2b0" providerId="ADAL" clId="{99A58A0A-7DE4-4010-BC4A-AD0B9338C887}" dt="2022-03-14T17:25:50.207" v="14010"/>
          <ac:spMkLst>
            <pc:docMk/>
            <pc:sldMk cId="2005388325" sldId="284"/>
            <ac:spMk id="171" creationId="{C7452C51-AF6C-46FC-898D-D9F5A73B4431}"/>
          </ac:spMkLst>
        </pc:spChg>
        <pc:spChg chg="add mod">
          <ac:chgData name="SUJAY YADALAM SUDARSHAN" userId="efb51b5e-28cd-45a2-a220-d2394948b2b0" providerId="ADAL" clId="{99A58A0A-7DE4-4010-BC4A-AD0B9338C887}" dt="2022-03-14T17:25:31.304" v="14000" actId="1076"/>
          <ac:spMkLst>
            <pc:docMk/>
            <pc:sldMk cId="2005388325" sldId="284"/>
            <ac:spMk id="172" creationId="{6659B943-ECA3-43C2-A979-6520541F7578}"/>
          </ac:spMkLst>
        </pc:spChg>
        <pc:spChg chg="add mod">
          <ac:chgData name="SUJAY YADALAM SUDARSHAN" userId="efb51b5e-28cd-45a2-a220-d2394948b2b0" providerId="ADAL" clId="{99A58A0A-7DE4-4010-BC4A-AD0B9338C887}" dt="2022-03-14T17:25:31.304" v="14000" actId="1076"/>
          <ac:spMkLst>
            <pc:docMk/>
            <pc:sldMk cId="2005388325" sldId="284"/>
            <ac:spMk id="173" creationId="{566A7B77-BD9F-4022-9BA3-C03020BBE7C8}"/>
          </ac:spMkLst>
        </pc:spChg>
        <pc:spChg chg="add mod">
          <ac:chgData name="SUJAY YADALAM SUDARSHAN" userId="efb51b5e-28cd-45a2-a220-d2394948b2b0" providerId="ADAL" clId="{99A58A0A-7DE4-4010-BC4A-AD0B9338C887}" dt="2022-03-14T17:25:31.304" v="14000" actId="1076"/>
          <ac:spMkLst>
            <pc:docMk/>
            <pc:sldMk cId="2005388325" sldId="284"/>
            <ac:spMk id="174" creationId="{BF30748A-0BA4-4DF0-87A1-A0CC2F43975E}"/>
          </ac:spMkLst>
        </pc:spChg>
        <pc:spChg chg="add mod">
          <ac:chgData name="SUJAY YADALAM SUDARSHAN" userId="efb51b5e-28cd-45a2-a220-d2394948b2b0" providerId="ADAL" clId="{99A58A0A-7DE4-4010-BC4A-AD0B9338C887}" dt="2022-03-14T17:26:01.491" v="14013" actId="1076"/>
          <ac:spMkLst>
            <pc:docMk/>
            <pc:sldMk cId="2005388325" sldId="284"/>
            <ac:spMk id="175" creationId="{A709142C-2BEF-4A90-ACC7-D124E0FC62B1}"/>
          </ac:spMkLst>
        </pc:spChg>
        <pc:spChg chg="add mod">
          <ac:chgData name="SUJAY YADALAM SUDARSHAN" userId="efb51b5e-28cd-45a2-a220-d2394948b2b0" providerId="ADAL" clId="{99A58A0A-7DE4-4010-BC4A-AD0B9338C887}" dt="2022-03-14T17:25:31.304" v="14000" actId="1076"/>
          <ac:spMkLst>
            <pc:docMk/>
            <pc:sldMk cId="2005388325" sldId="284"/>
            <ac:spMk id="176" creationId="{7095D004-EC09-498C-B6C7-D04F604729CF}"/>
          </ac:spMkLst>
        </pc:spChg>
        <pc:spChg chg="add mod">
          <ac:chgData name="SUJAY YADALAM SUDARSHAN" userId="efb51b5e-28cd-45a2-a220-d2394948b2b0" providerId="ADAL" clId="{99A58A0A-7DE4-4010-BC4A-AD0B9338C887}" dt="2022-03-14T17:25:55.499" v="14011" actId="14100"/>
          <ac:spMkLst>
            <pc:docMk/>
            <pc:sldMk cId="2005388325" sldId="284"/>
            <ac:spMk id="177" creationId="{1F737D05-780F-4662-BAF9-33DAFE9AB17A}"/>
          </ac:spMkLst>
        </pc:spChg>
        <pc:spChg chg="add del mod">
          <ac:chgData name="SUJAY YADALAM SUDARSHAN" userId="efb51b5e-28cd-45a2-a220-d2394948b2b0" providerId="ADAL" clId="{99A58A0A-7DE4-4010-BC4A-AD0B9338C887}" dt="2022-03-14T17:52:45.014" v="15170" actId="478"/>
          <ac:spMkLst>
            <pc:docMk/>
            <pc:sldMk cId="2005388325" sldId="284"/>
            <ac:spMk id="179" creationId="{DBA3A7F8-F8B4-4EA6-AC12-506CDFD7A15C}"/>
          </ac:spMkLst>
        </pc:spChg>
        <pc:spChg chg="add mod">
          <ac:chgData name="SUJAY YADALAM SUDARSHAN" userId="efb51b5e-28cd-45a2-a220-d2394948b2b0" providerId="ADAL" clId="{99A58A0A-7DE4-4010-BC4A-AD0B9338C887}" dt="2022-03-14T17:53:41.683" v="15190" actId="571"/>
          <ac:spMkLst>
            <pc:docMk/>
            <pc:sldMk cId="2005388325" sldId="284"/>
            <ac:spMk id="181" creationId="{A9AF4398-1901-4E18-81B0-70C0A06068BB}"/>
          </ac:spMkLst>
        </pc:spChg>
        <pc:spChg chg="add mod">
          <ac:chgData name="SUJAY YADALAM SUDARSHAN" userId="efb51b5e-28cd-45a2-a220-d2394948b2b0" providerId="ADAL" clId="{99A58A0A-7DE4-4010-BC4A-AD0B9338C887}" dt="2022-03-14T17:57:07.021" v="15244" actId="1076"/>
          <ac:spMkLst>
            <pc:docMk/>
            <pc:sldMk cId="2005388325" sldId="284"/>
            <ac:spMk id="183" creationId="{4FA34253-8718-4D0A-9EB5-C4AB833DF4C4}"/>
          </ac:spMkLst>
        </pc:spChg>
        <pc:spChg chg="add del mod">
          <ac:chgData name="SUJAY YADALAM SUDARSHAN" userId="efb51b5e-28cd-45a2-a220-d2394948b2b0" providerId="ADAL" clId="{99A58A0A-7DE4-4010-BC4A-AD0B9338C887}" dt="2022-03-14T17:53:33.151" v="15186" actId="478"/>
          <ac:spMkLst>
            <pc:docMk/>
            <pc:sldMk cId="2005388325" sldId="284"/>
            <ac:spMk id="14336" creationId="{8571E6C5-6A30-46A5-B4B9-171A375E61C7}"/>
          </ac:spMkLst>
        </pc:spChg>
        <pc:spChg chg="add mod">
          <ac:chgData name="SUJAY YADALAM SUDARSHAN" userId="efb51b5e-28cd-45a2-a220-d2394948b2b0" providerId="ADAL" clId="{99A58A0A-7DE4-4010-BC4A-AD0B9338C887}" dt="2022-03-14T17:57:00.246" v="15242" actId="1076"/>
          <ac:spMkLst>
            <pc:docMk/>
            <pc:sldMk cId="2005388325" sldId="284"/>
            <ac:spMk id="14337" creationId="{99121229-D313-4D34-A46B-382AA82E462D}"/>
          </ac:spMkLst>
        </pc:spChg>
        <pc:grpChg chg="add mod">
          <ac:chgData name="SUJAY YADALAM SUDARSHAN" userId="efb51b5e-28cd-45a2-a220-d2394948b2b0" providerId="ADAL" clId="{99A58A0A-7DE4-4010-BC4A-AD0B9338C887}" dt="2022-03-15T03:51:42.821" v="18863" actId="207"/>
          <ac:grpSpMkLst>
            <pc:docMk/>
            <pc:sldMk cId="2005388325" sldId="284"/>
            <ac:grpSpMk id="12" creationId="{ABE0E0FD-1B37-4C33-BB9D-DCC2926106CF}"/>
          </ac:grpSpMkLst>
        </pc:grpChg>
        <pc:grpChg chg="add mod">
          <ac:chgData name="SUJAY YADALAM SUDARSHAN" userId="efb51b5e-28cd-45a2-a220-d2394948b2b0" providerId="ADAL" clId="{99A58A0A-7DE4-4010-BC4A-AD0B9338C887}" dt="2022-03-15T03:51:42.821" v="18863" actId="207"/>
          <ac:grpSpMkLst>
            <pc:docMk/>
            <pc:sldMk cId="2005388325" sldId="284"/>
            <ac:grpSpMk id="18" creationId="{691FD3E5-DFCC-4CC6-BC55-945DDD164AE0}"/>
          </ac:grpSpMkLst>
        </pc:grpChg>
        <pc:grpChg chg="mod">
          <ac:chgData name="SUJAY YADALAM SUDARSHAN" userId="efb51b5e-28cd-45a2-a220-d2394948b2b0" providerId="ADAL" clId="{99A58A0A-7DE4-4010-BC4A-AD0B9338C887}" dt="2022-03-15T03:51:42.821" v="18863" actId="207"/>
          <ac:grpSpMkLst>
            <pc:docMk/>
            <pc:sldMk cId="2005388325" sldId="284"/>
            <ac:grpSpMk id="19" creationId="{69A9629A-BCDD-440D-BF47-2A707FE6DB63}"/>
          </ac:grpSpMkLst>
        </pc:grpChg>
        <pc:grpChg chg="add mod">
          <ac:chgData name="SUJAY YADALAM SUDARSHAN" userId="efb51b5e-28cd-45a2-a220-d2394948b2b0" providerId="ADAL" clId="{99A58A0A-7DE4-4010-BC4A-AD0B9338C887}" dt="2022-03-15T03:51:42.821" v="18863" actId="207"/>
          <ac:grpSpMkLst>
            <pc:docMk/>
            <pc:sldMk cId="2005388325" sldId="284"/>
            <ac:grpSpMk id="36" creationId="{9FE259E6-3C1F-4D6B-8313-B0DBA4B3CB19}"/>
          </ac:grpSpMkLst>
        </pc:grpChg>
        <pc:grpChg chg="add mod">
          <ac:chgData name="SUJAY YADALAM SUDARSHAN" userId="efb51b5e-28cd-45a2-a220-d2394948b2b0" providerId="ADAL" clId="{99A58A0A-7DE4-4010-BC4A-AD0B9338C887}" dt="2022-03-15T03:51:42.821" v="18863" actId="207"/>
          <ac:grpSpMkLst>
            <pc:docMk/>
            <pc:sldMk cId="2005388325" sldId="284"/>
            <ac:grpSpMk id="42" creationId="{016ACF44-05A9-46BD-8C3F-BC23F656C172}"/>
          </ac:grpSpMkLst>
        </pc:grpChg>
        <pc:grpChg chg="mod">
          <ac:chgData name="SUJAY YADALAM SUDARSHAN" userId="efb51b5e-28cd-45a2-a220-d2394948b2b0" providerId="ADAL" clId="{99A58A0A-7DE4-4010-BC4A-AD0B9338C887}" dt="2022-03-15T03:51:42.821" v="18863" actId="207"/>
          <ac:grpSpMkLst>
            <pc:docMk/>
            <pc:sldMk cId="2005388325" sldId="284"/>
            <ac:grpSpMk id="43" creationId="{762486E5-8F37-4E78-930C-A6ACCBA7B620}"/>
          </ac:grpSpMkLst>
        </pc:grpChg>
        <pc:grpChg chg="add mod">
          <ac:chgData name="SUJAY YADALAM SUDARSHAN" userId="efb51b5e-28cd-45a2-a220-d2394948b2b0" providerId="ADAL" clId="{99A58A0A-7DE4-4010-BC4A-AD0B9338C887}" dt="2022-03-15T03:51:42.821" v="18863" actId="207"/>
          <ac:grpSpMkLst>
            <pc:docMk/>
            <pc:sldMk cId="2005388325" sldId="284"/>
            <ac:grpSpMk id="56" creationId="{9B802360-D0E1-4816-9F4A-F507DAADE97B}"/>
          </ac:grpSpMkLst>
        </pc:grpChg>
        <pc:grpChg chg="add mod">
          <ac:chgData name="SUJAY YADALAM SUDARSHAN" userId="efb51b5e-28cd-45a2-a220-d2394948b2b0" providerId="ADAL" clId="{99A58A0A-7DE4-4010-BC4A-AD0B9338C887}" dt="2022-03-15T03:51:42.821" v="18863" actId="207"/>
          <ac:grpSpMkLst>
            <pc:docMk/>
            <pc:sldMk cId="2005388325" sldId="284"/>
            <ac:grpSpMk id="62" creationId="{E57BFAE9-66C1-499A-B329-080343672FB0}"/>
          </ac:grpSpMkLst>
        </pc:grpChg>
        <pc:grpChg chg="mod">
          <ac:chgData name="SUJAY YADALAM SUDARSHAN" userId="efb51b5e-28cd-45a2-a220-d2394948b2b0" providerId="ADAL" clId="{99A58A0A-7DE4-4010-BC4A-AD0B9338C887}" dt="2022-03-15T03:51:42.821" v="18863" actId="207"/>
          <ac:grpSpMkLst>
            <pc:docMk/>
            <pc:sldMk cId="2005388325" sldId="284"/>
            <ac:grpSpMk id="63" creationId="{B09E9D00-7DBD-4744-82B0-B0641A0749B9}"/>
          </ac:grpSpMkLst>
        </pc:grpChg>
        <pc:grpChg chg="add mod">
          <ac:chgData name="SUJAY YADALAM SUDARSHAN" userId="efb51b5e-28cd-45a2-a220-d2394948b2b0" providerId="ADAL" clId="{99A58A0A-7DE4-4010-BC4A-AD0B9338C887}" dt="2022-03-15T03:51:42.821" v="18863" actId="207"/>
          <ac:grpSpMkLst>
            <pc:docMk/>
            <pc:sldMk cId="2005388325" sldId="284"/>
            <ac:grpSpMk id="76" creationId="{E287CF2C-9DD3-4184-85F3-77707A822519}"/>
          </ac:grpSpMkLst>
        </pc:grpChg>
        <pc:grpChg chg="add mod">
          <ac:chgData name="SUJAY YADALAM SUDARSHAN" userId="efb51b5e-28cd-45a2-a220-d2394948b2b0" providerId="ADAL" clId="{99A58A0A-7DE4-4010-BC4A-AD0B9338C887}" dt="2022-03-15T03:51:42.821" v="18863" actId="207"/>
          <ac:grpSpMkLst>
            <pc:docMk/>
            <pc:sldMk cId="2005388325" sldId="284"/>
            <ac:grpSpMk id="82" creationId="{EEE5A1B8-EF55-4080-BE29-DE4615ED5E02}"/>
          </ac:grpSpMkLst>
        </pc:grpChg>
        <pc:grpChg chg="mod">
          <ac:chgData name="SUJAY YADALAM SUDARSHAN" userId="efb51b5e-28cd-45a2-a220-d2394948b2b0" providerId="ADAL" clId="{99A58A0A-7DE4-4010-BC4A-AD0B9338C887}" dt="2022-03-15T03:51:42.821" v="18863" actId="207"/>
          <ac:grpSpMkLst>
            <pc:docMk/>
            <pc:sldMk cId="2005388325" sldId="284"/>
            <ac:grpSpMk id="83" creationId="{90940068-6E5F-42D6-A6A5-3A16FAC873F1}"/>
          </ac:grpSpMkLst>
        </pc:grpChg>
        <pc:grpChg chg="add mod">
          <ac:chgData name="SUJAY YADALAM SUDARSHAN" userId="efb51b5e-28cd-45a2-a220-d2394948b2b0" providerId="ADAL" clId="{99A58A0A-7DE4-4010-BC4A-AD0B9338C887}" dt="2022-04-08T20:52:12.075" v="19357" actId="207"/>
          <ac:grpSpMkLst>
            <pc:docMk/>
            <pc:sldMk cId="2005388325" sldId="284"/>
            <ac:grpSpMk id="108" creationId="{35EA4CAC-8A3E-41B0-A094-5F4F64DAAD73}"/>
          </ac:grpSpMkLst>
        </pc:grpChg>
        <pc:grpChg chg="add mod">
          <ac:chgData name="SUJAY YADALAM SUDARSHAN" userId="efb51b5e-28cd-45a2-a220-d2394948b2b0" providerId="ADAL" clId="{99A58A0A-7DE4-4010-BC4A-AD0B9338C887}" dt="2022-04-08T20:52:13.912" v="19358" actId="207"/>
          <ac:grpSpMkLst>
            <pc:docMk/>
            <pc:sldMk cId="2005388325" sldId="284"/>
            <ac:grpSpMk id="113" creationId="{1FD0D605-EA59-4AC4-9F20-430E06AC316E}"/>
          </ac:grpSpMkLst>
        </pc:grpChg>
        <pc:grpChg chg="add mod">
          <ac:chgData name="SUJAY YADALAM SUDARSHAN" userId="efb51b5e-28cd-45a2-a220-d2394948b2b0" providerId="ADAL" clId="{99A58A0A-7DE4-4010-BC4A-AD0B9338C887}" dt="2022-03-14T17:25:31.304" v="14000" actId="1076"/>
          <ac:grpSpMkLst>
            <pc:docMk/>
            <pc:sldMk cId="2005388325" sldId="284"/>
            <ac:grpSpMk id="126" creationId="{33ACE3E5-7869-4D53-BC66-96B29E7FE44F}"/>
          </ac:grpSpMkLst>
        </pc:grpChg>
        <pc:grpChg chg="add mod">
          <ac:chgData name="SUJAY YADALAM SUDARSHAN" userId="efb51b5e-28cd-45a2-a220-d2394948b2b0" providerId="ADAL" clId="{99A58A0A-7DE4-4010-BC4A-AD0B9338C887}" dt="2022-03-15T00:51:14.073" v="15639" actId="1076"/>
          <ac:grpSpMkLst>
            <pc:docMk/>
            <pc:sldMk cId="2005388325" sldId="284"/>
            <ac:grpSpMk id="131" creationId="{04DEE76A-F9BA-409F-B794-C742B153492E}"/>
          </ac:grpSpMkLst>
        </pc:grpChg>
        <pc:grpChg chg="mod">
          <ac:chgData name="SUJAY YADALAM SUDARSHAN" userId="efb51b5e-28cd-45a2-a220-d2394948b2b0" providerId="ADAL" clId="{99A58A0A-7DE4-4010-BC4A-AD0B9338C887}" dt="2022-03-14T17:25:27.763" v="13999"/>
          <ac:grpSpMkLst>
            <pc:docMk/>
            <pc:sldMk cId="2005388325" sldId="284"/>
            <ac:grpSpMk id="136" creationId="{F037DBFF-B152-4829-920D-B50E1B9518C2}"/>
          </ac:grpSpMkLst>
        </pc:grpChg>
        <pc:grpChg chg="add del mod">
          <ac:chgData name="SUJAY YADALAM SUDARSHAN" userId="efb51b5e-28cd-45a2-a220-d2394948b2b0" providerId="ADAL" clId="{99A58A0A-7DE4-4010-BC4A-AD0B9338C887}" dt="2022-03-14T22:56:24.757" v="17320" actId="478"/>
          <ac:grpSpMkLst>
            <pc:docMk/>
            <pc:sldMk cId="2005388325" sldId="284"/>
            <ac:grpSpMk id="143" creationId="{FAF5D563-0E82-42BC-8ADD-69FFF2232D96}"/>
          </ac:grpSpMkLst>
        </pc:grpChg>
        <pc:grpChg chg="add del mod">
          <ac:chgData name="SUJAY YADALAM SUDARSHAN" userId="efb51b5e-28cd-45a2-a220-d2394948b2b0" providerId="ADAL" clId="{99A58A0A-7DE4-4010-BC4A-AD0B9338C887}" dt="2022-03-14T22:56:26.117" v="17321" actId="478"/>
          <ac:grpSpMkLst>
            <pc:docMk/>
            <pc:sldMk cId="2005388325" sldId="284"/>
            <ac:grpSpMk id="150" creationId="{3CA30F99-1C0C-4D47-BA63-AB170FC3921D}"/>
          </ac:grpSpMkLst>
        </pc:grpChg>
        <pc:grpChg chg="add del mod">
          <ac:chgData name="SUJAY YADALAM SUDARSHAN" userId="efb51b5e-28cd-45a2-a220-d2394948b2b0" providerId="ADAL" clId="{99A58A0A-7DE4-4010-BC4A-AD0B9338C887}" dt="2022-03-14T22:56:27.509" v="17322" actId="478"/>
          <ac:grpSpMkLst>
            <pc:docMk/>
            <pc:sldMk cId="2005388325" sldId="284"/>
            <ac:grpSpMk id="156" creationId="{1347645D-A159-485A-A155-4C6A303C79A9}"/>
          </ac:grpSpMkLst>
        </pc:grpChg>
        <pc:grpChg chg="add del mod">
          <ac:chgData name="SUJAY YADALAM SUDARSHAN" userId="efb51b5e-28cd-45a2-a220-d2394948b2b0" providerId="ADAL" clId="{99A58A0A-7DE4-4010-BC4A-AD0B9338C887}" dt="2022-03-14T22:56:28.890" v="17323" actId="478"/>
          <ac:grpSpMkLst>
            <pc:docMk/>
            <pc:sldMk cId="2005388325" sldId="284"/>
            <ac:grpSpMk id="162" creationId="{4879AA72-A6CE-4C75-BD07-36366FFAEDB9}"/>
          </ac:grpSpMkLst>
        </pc:grpChg>
        <pc:picChg chg="add del mod">
          <ac:chgData name="SUJAY YADALAM SUDARSHAN" userId="efb51b5e-28cd-45a2-a220-d2394948b2b0" providerId="ADAL" clId="{99A58A0A-7DE4-4010-BC4A-AD0B9338C887}" dt="2022-03-14T17:25:27.397" v="13998" actId="478"/>
          <ac:picMkLst>
            <pc:docMk/>
            <pc:sldMk cId="2005388325" sldId="284"/>
            <ac:picMk id="14338" creationId="{5A087193-5CFE-4CAC-A7AC-B7B65E501F2B}"/>
          </ac:picMkLst>
        </pc:picChg>
        <pc:cxnChg chg="mod">
          <ac:chgData name="SUJAY YADALAM SUDARSHAN" userId="efb51b5e-28cd-45a2-a220-d2394948b2b0" providerId="ADAL" clId="{99A58A0A-7DE4-4010-BC4A-AD0B9338C887}" dt="2022-03-15T03:51:42.821" v="18863" actId="207"/>
          <ac:cxnSpMkLst>
            <pc:docMk/>
            <pc:sldMk cId="2005388325" sldId="284"/>
            <ac:cxnSpMk id="20" creationId="{3515062F-2210-4BCF-9653-179D7F653864}"/>
          </ac:cxnSpMkLst>
        </pc:cxnChg>
        <pc:cxnChg chg="mod">
          <ac:chgData name="SUJAY YADALAM SUDARSHAN" userId="efb51b5e-28cd-45a2-a220-d2394948b2b0" providerId="ADAL" clId="{99A58A0A-7DE4-4010-BC4A-AD0B9338C887}" dt="2022-03-15T03:51:42.821" v="18863" actId="207"/>
          <ac:cxnSpMkLst>
            <pc:docMk/>
            <pc:sldMk cId="2005388325" sldId="284"/>
            <ac:cxnSpMk id="21" creationId="{CF9B3750-F3AD-4FAD-9136-D7571211503C}"/>
          </ac:cxnSpMkLst>
        </pc:cxnChg>
        <pc:cxnChg chg="mod">
          <ac:chgData name="SUJAY YADALAM SUDARSHAN" userId="efb51b5e-28cd-45a2-a220-d2394948b2b0" providerId="ADAL" clId="{99A58A0A-7DE4-4010-BC4A-AD0B9338C887}" dt="2022-03-15T03:51:42.821" v="18863" actId="207"/>
          <ac:cxnSpMkLst>
            <pc:docMk/>
            <pc:sldMk cId="2005388325" sldId="284"/>
            <ac:cxnSpMk id="22" creationId="{5B612B16-B1DB-486A-82B5-7FFE5003B2B9}"/>
          </ac:cxnSpMkLst>
        </pc:cxnChg>
        <pc:cxnChg chg="mod">
          <ac:chgData name="SUJAY YADALAM SUDARSHAN" userId="efb51b5e-28cd-45a2-a220-d2394948b2b0" providerId="ADAL" clId="{99A58A0A-7DE4-4010-BC4A-AD0B9338C887}" dt="2022-03-15T03:51:42.821" v="18863" actId="207"/>
          <ac:cxnSpMkLst>
            <pc:docMk/>
            <pc:sldMk cId="2005388325" sldId="284"/>
            <ac:cxnSpMk id="23" creationId="{98E768AB-9363-4D87-87FA-BEE646F4DC88}"/>
          </ac:cxnSpMkLst>
        </pc:cxnChg>
        <pc:cxnChg chg="mod">
          <ac:chgData name="SUJAY YADALAM SUDARSHAN" userId="efb51b5e-28cd-45a2-a220-d2394948b2b0" providerId="ADAL" clId="{99A58A0A-7DE4-4010-BC4A-AD0B9338C887}" dt="2022-03-15T03:51:42.821" v="18863" actId="207"/>
          <ac:cxnSpMkLst>
            <pc:docMk/>
            <pc:sldMk cId="2005388325" sldId="284"/>
            <ac:cxnSpMk id="24" creationId="{2604A496-A648-4159-B625-14F102E13D34}"/>
          </ac:cxnSpMkLst>
        </pc:cxnChg>
        <pc:cxnChg chg="mod">
          <ac:chgData name="SUJAY YADALAM SUDARSHAN" userId="efb51b5e-28cd-45a2-a220-d2394948b2b0" providerId="ADAL" clId="{99A58A0A-7DE4-4010-BC4A-AD0B9338C887}" dt="2022-03-15T03:51:42.821" v="18863" actId="207"/>
          <ac:cxnSpMkLst>
            <pc:docMk/>
            <pc:sldMk cId="2005388325" sldId="284"/>
            <ac:cxnSpMk id="25" creationId="{1CAE04BC-096B-4BB1-A1B0-A394919A60DE}"/>
          </ac:cxnSpMkLst>
        </pc:cxnChg>
        <pc:cxnChg chg="mod">
          <ac:chgData name="SUJAY YADALAM SUDARSHAN" userId="efb51b5e-28cd-45a2-a220-d2394948b2b0" providerId="ADAL" clId="{99A58A0A-7DE4-4010-BC4A-AD0B9338C887}" dt="2022-03-15T03:51:42.821" v="18863" actId="207"/>
          <ac:cxnSpMkLst>
            <pc:docMk/>
            <pc:sldMk cId="2005388325" sldId="284"/>
            <ac:cxnSpMk id="44" creationId="{1E3FEBF5-0112-4276-BED2-68C0800343CB}"/>
          </ac:cxnSpMkLst>
        </pc:cxnChg>
        <pc:cxnChg chg="mod">
          <ac:chgData name="SUJAY YADALAM SUDARSHAN" userId="efb51b5e-28cd-45a2-a220-d2394948b2b0" providerId="ADAL" clId="{99A58A0A-7DE4-4010-BC4A-AD0B9338C887}" dt="2022-03-15T03:51:42.821" v="18863" actId="207"/>
          <ac:cxnSpMkLst>
            <pc:docMk/>
            <pc:sldMk cId="2005388325" sldId="284"/>
            <ac:cxnSpMk id="45" creationId="{13A5678A-5B00-4ADE-BBA6-427BF80BD623}"/>
          </ac:cxnSpMkLst>
        </pc:cxnChg>
        <pc:cxnChg chg="mod">
          <ac:chgData name="SUJAY YADALAM SUDARSHAN" userId="efb51b5e-28cd-45a2-a220-d2394948b2b0" providerId="ADAL" clId="{99A58A0A-7DE4-4010-BC4A-AD0B9338C887}" dt="2022-03-15T03:51:42.821" v="18863" actId="207"/>
          <ac:cxnSpMkLst>
            <pc:docMk/>
            <pc:sldMk cId="2005388325" sldId="284"/>
            <ac:cxnSpMk id="46" creationId="{A8E3CD46-2D79-4DAE-89CD-1D0F25C03CD4}"/>
          </ac:cxnSpMkLst>
        </pc:cxnChg>
        <pc:cxnChg chg="mod">
          <ac:chgData name="SUJAY YADALAM SUDARSHAN" userId="efb51b5e-28cd-45a2-a220-d2394948b2b0" providerId="ADAL" clId="{99A58A0A-7DE4-4010-BC4A-AD0B9338C887}" dt="2022-03-15T03:51:42.821" v="18863" actId="207"/>
          <ac:cxnSpMkLst>
            <pc:docMk/>
            <pc:sldMk cId="2005388325" sldId="284"/>
            <ac:cxnSpMk id="47" creationId="{B7A7454E-59E1-4768-96F2-A70E3481875C}"/>
          </ac:cxnSpMkLst>
        </pc:cxnChg>
        <pc:cxnChg chg="mod">
          <ac:chgData name="SUJAY YADALAM SUDARSHAN" userId="efb51b5e-28cd-45a2-a220-d2394948b2b0" providerId="ADAL" clId="{99A58A0A-7DE4-4010-BC4A-AD0B9338C887}" dt="2022-03-15T03:51:42.821" v="18863" actId="207"/>
          <ac:cxnSpMkLst>
            <pc:docMk/>
            <pc:sldMk cId="2005388325" sldId="284"/>
            <ac:cxnSpMk id="48" creationId="{9073A1FE-C710-4EC5-BF4F-5800FB6C995A}"/>
          </ac:cxnSpMkLst>
        </pc:cxnChg>
        <pc:cxnChg chg="mod">
          <ac:chgData name="SUJAY YADALAM SUDARSHAN" userId="efb51b5e-28cd-45a2-a220-d2394948b2b0" providerId="ADAL" clId="{99A58A0A-7DE4-4010-BC4A-AD0B9338C887}" dt="2022-03-15T03:51:42.821" v="18863" actId="207"/>
          <ac:cxnSpMkLst>
            <pc:docMk/>
            <pc:sldMk cId="2005388325" sldId="284"/>
            <ac:cxnSpMk id="49" creationId="{797E10A7-26B8-473C-AB85-1B10F72A63AC}"/>
          </ac:cxnSpMkLst>
        </pc:cxnChg>
        <pc:cxnChg chg="mod">
          <ac:chgData name="SUJAY YADALAM SUDARSHAN" userId="efb51b5e-28cd-45a2-a220-d2394948b2b0" providerId="ADAL" clId="{99A58A0A-7DE4-4010-BC4A-AD0B9338C887}" dt="2022-03-15T03:51:42.821" v="18863" actId="207"/>
          <ac:cxnSpMkLst>
            <pc:docMk/>
            <pc:sldMk cId="2005388325" sldId="284"/>
            <ac:cxnSpMk id="64" creationId="{C40E5F98-7D9E-4B4D-9BAE-1DCF41C416D9}"/>
          </ac:cxnSpMkLst>
        </pc:cxnChg>
        <pc:cxnChg chg="mod">
          <ac:chgData name="SUJAY YADALAM SUDARSHAN" userId="efb51b5e-28cd-45a2-a220-d2394948b2b0" providerId="ADAL" clId="{99A58A0A-7DE4-4010-BC4A-AD0B9338C887}" dt="2022-03-15T03:51:42.821" v="18863" actId="207"/>
          <ac:cxnSpMkLst>
            <pc:docMk/>
            <pc:sldMk cId="2005388325" sldId="284"/>
            <ac:cxnSpMk id="65" creationId="{7A285E4E-6644-4F97-BA98-872796490A24}"/>
          </ac:cxnSpMkLst>
        </pc:cxnChg>
        <pc:cxnChg chg="mod">
          <ac:chgData name="SUJAY YADALAM SUDARSHAN" userId="efb51b5e-28cd-45a2-a220-d2394948b2b0" providerId="ADAL" clId="{99A58A0A-7DE4-4010-BC4A-AD0B9338C887}" dt="2022-03-15T03:51:42.821" v="18863" actId="207"/>
          <ac:cxnSpMkLst>
            <pc:docMk/>
            <pc:sldMk cId="2005388325" sldId="284"/>
            <ac:cxnSpMk id="66" creationId="{5DCEBFD7-5C72-4510-88B6-6A127D53A632}"/>
          </ac:cxnSpMkLst>
        </pc:cxnChg>
        <pc:cxnChg chg="mod">
          <ac:chgData name="SUJAY YADALAM SUDARSHAN" userId="efb51b5e-28cd-45a2-a220-d2394948b2b0" providerId="ADAL" clId="{99A58A0A-7DE4-4010-BC4A-AD0B9338C887}" dt="2022-03-15T03:51:42.821" v="18863" actId="207"/>
          <ac:cxnSpMkLst>
            <pc:docMk/>
            <pc:sldMk cId="2005388325" sldId="284"/>
            <ac:cxnSpMk id="67" creationId="{E6440AE6-1C69-4549-BDA3-038B6D1245BC}"/>
          </ac:cxnSpMkLst>
        </pc:cxnChg>
        <pc:cxnChg chg="mod">
          <ac:chgData name="SUJAY YADALAM SUDARSHAN" userId="efb51b5e-28cd-45a2-a220-d2394948b2b0" providerId="ADAL" clId="{99A58A0A-7DE4-4010-BC4A-AD0B9338C887}" dt="2022-03-15T03:51:42.821" v="18863" actId="207"/>
          <ac:cxnSpMkLst>
            <pc:docMk/>
            <pc:sldMk cId="2005388325" sldId="284"/>
            <ac:cxnSpMk id="68" creationId="{DC4BEC99-CB1F-4398-AFEB-6D62799675D4}"/>
          </ac:cxnSpMkLst>
        </pc:cxnChg>
        <pc:cxnChg chg="mod">
          <ac:chgData name="SUJAY YADALAM SUDARSHAN" userId="efb51b5e-28cd-45a2-a220-d2394948b2b0" providerId="ADAL" clId="{99A58A0A-7DE4-4010-BC4A-AD0B9338C887}" dt="2022-03-15T03:51:42.821" v="18863" actId="207"/>
          <ac:cxnSpMkLst>
            <pc:docMk/>
            <pc:sldMk cId="2005388325" sldId="284"/>
            <ac:cxnSpMk id="69" creationId="{34D6D6CC-1508-44E7-8ED2-73726736BAF3}"/>
          </ac:cxnSpMkLst>
        </pc:cxnChg>
        <pc:cxnChg chg="mod">
          <ac:chgData name="SUJAY YADALAM SUDARSHAN" userId="efb51b5e-28cd-45a2-a220-d2394948b2b0" providerId="ADAL" clId="{99A58A0A-7DE4-4010-BC4A-AD0B9338C887}" dt="2022-03-15T03:51:42.821" v="18863" actId="207"/>
          <ac:cxnSpMkLst>
            <pc:docMk/>
            <pc:sldMk cId="2005388325" sldId="284"/>
            <ac:cxnSpMk id="84" creationId="{0D4373F1-824C-43C0-A67C-057999053B66}"/>
          </ac:cxnSpMkLst>
        </pc:cxnChg>
        <pc:cxnChg chg="mod">
          <ac:chgData name="SUJAY YADALAM SUDARSHAN" userId="efb51b5e-28cd-45a2-a220-d2394948b2b0" providerId="ADAL" clId="{99A58A0A-7DE4-4010-BC4A-AD0B9338C887}" dt="2022-03-15T03:51:42.821" v="18863" actId="207"/>
          <ac:cxnSpMkLst>
            <pc:docMk/>
            <pc:sldMk cId="2005388325" sldId="284"/>
            <ac:cxnSpMk id="85" creationId="{F181276F-A006-4AEE-B9BE-165817CA20EC}"/>
          </ac:cxnSpMkLst>
        </pc:cxnChg>
        <pc:cxnChg chg="mod">
          <ac:chgData name="SUJAY YADALAM SUDARSHAN" userId="efb51b5e-28cd-45a2-a220-d2394948b2b0" providerId="ADAL" clId="{99A58A0A-7DE4-4010-BC4A-AD0B9338C887}" dt="2022-03-15T03:51:42.821" v="18863" actId="207"/>
          <ac:cxnSpMkLst>
            <pc:docMk/>
            <pc:sldMk cId="2005388325" sldId="284"/>
            <ac:cxnSpMk id="86" creationId="{675235AE-45AD-4B03-AB39-89F3F2771895}"/>
          </ac:cxnSpMkLst>
        </pc:cxnChg>
        <pc:cxnChg chg="mod">
          <ac:chgData name="SUJAY YADALAM SUDARSHAN" userId="efb51b5e-28cd-45a2-a220-d2394948b2b0" providerId="ADAL" clId="{99A58A0A-7DE4-4010-BC4A-AD0B9338C887}" dt="2022-03-15T03:51:42.821" v="18863" actId="207"/>
          <ac:cxnSpMkLst>
            <pc:docMk/>
            <pc:sldMk cId="2005388325" sldId="284"/>
            <ac:cxnSpMk id="87" creationId="{571EBB38-4EE9-43EC-9B6D-FA758CB0AD87}"/>
          </ac:cxnSpMkLst>
        </pc:cxnChg>
        <pc:cxnChg chg="mod">
          <ac:chgData name="SUJAY YADALAM SUDARSHAN" userId="efb51b5e-28cd-45a2-a220-d2394948b2b0" providerId="ADAL" clId="{99A58A0A-7DE4-4010-BC4A-AD0B9338C887}" dt="2022-03-15T03:51:42.821" v="18863" actId="207"/>
          <ac:cxnSpMkLst>
            <pc:docMk/>
            <pc:sldMk cId="2005388325" sldId="284"/>
            <ac:cxnSpMk id="88" creationId="{3E191B10-AF91-4DBD-83DC-C23518CA7329}"/>
          </ac:cxnSpMkLst>
        </pc:cxnChg>
        <pc:cxnChg chg="mod">
          <ac:chgData name="SUJAY YADALAM SUDARSHAN" userId="efb51b5e-28cd-45a2-a220-d2394948b2b0" providerId="ADAL" clId="{99A58A0A-7DE4-4010-BC4A-AD0B9338C887}" dt="2022-03-15T03:51:42.821" v="18863" actId="207"/>
          <ac:cxnSpMkLst>
            <pc:docMk/>
            <pc:sldMk cId="2005388325" sldId="284"/>
            <ac:cxnSpMk id="89" creationId="{3D5C90FD-55A9-4371-967A-33D0F053E976}"/>
          </ac:cxnSpMkLst>
        </pc:cxnChg>
        <pc:cxnChg chg="add mod">
          <ac:chgData name="SUJAY YADALAM SUDARSHAN" userId="efb51b5e-28cd-45a2-a220-d2394948b2b0" providerId="ADAL" clId="{99A58A0A-7DE4-4010-BC4A-AD0B9338C887}" dt="2022-03-15T03:52:01.089" v="18874" actId="14100"/>
          <ac:cxnSpMkLst>
            <pc:docMk/>
            <pc:sldMk cId="2005388325" sldId="284"/>
            <ac:cxnSpMk id="102" creationId="{FED690D1-CA7B-40C4-BCBA-C7FEE33DBDA1}"/>
          </ac:cxnSpMkLst>
        </pc:cxnChg>
        <pc:cxnChg chg="add mod">
          <ac:chgData name="SUJAY YADALAM SUDARSHAN" userId="efb51b5e-28cd-45a2-a220-d2394948b2b0" providerId="ADAL" clId="{99A58A0A-7DE4-4010-BC4A-AD0B9338C887}" dt="2022-03-14T17:25:31.304" v="14000" actId="1076"/>
          <ac:cxnSpMkLst>
            <pc:docMk/>
            <pc:sldMk cId="2005388325" sldId="284"/>
            <ac:cxnSpMk id="103" creationId="{BC31F6EC-8290-4B62-B8EF-A6F46C0CC129}"/>
          </ac:cxnSpMkLst>
        </pc:cxnChg>
        <pc:cxnChg chg="add mod">
          <ac:chgData name="SUJAY YADALAM SUDARSHAN" userId="efb51b5e-28cd-45a2-a220-d2394948b2b0" providerId="ADAL" clId="{99A58A0A-7DE4-4010-BC4A-AD0B9338C887}" dt="2022-03-14T17:25:31.304" v="14000" actId="1076"/>
          <ac:cxnSpMkLst>
            <pc:docMk/>
            <pc:sldMk cId="2005388325" sldId="284"/>
            <ac:cxnSpMk id="104" creationId="{6FBA2C55-E367-4201-80E0-D452B775E3EE}"/>
          </ac:cxnSpMkLst>
        </pc:cxnChg>
        <pc:cxnChg chg="add mod">
          <ac:chgData name="SUJAY YADALAM SUDARSHAN" userId="efb51b5e-28cd-45a2-a220-d2394948b2b0" providerId="ADAL" clId="{99A58A0A-7DE4-4010-BC4A-AD0B9338C887}" dt="2022-03-14T17:25:31.304" v="14000" actId="1076"/>
          <ac:cxnSpMkLst>
            <pc:docMk/>
            <pc:sldMk cId="2005388325" sldId="284"/>
            <ac:cxnSpMk id="105" creationId="{712A21A8-6269-41AE-BB6A-16455BC5E96B}"/>
          </ac:cxnSpMkLst>
        </pc:cxnChg>
        <pc:cxnChg chg="add mod">
          <ac:chgData name="SUJAY YADALAM SUDARSHAN" userId="efb51b5e-28cd-45a2-a220-d2394948b2b0" providerId="ADAL" clId="{99A58A0A-7DE4-4010-BC4A-AD0B9338C887}" dt="2022-03-14T17:25:31.304" v="14000" actId="1076"/>
          <ac:cxnSpMkLst>
            <pc:docMk/>
            <pc:sldMk cId="2005388325" sldId="284"/>
            <ac:cxnSpMk id="106" creationId="{54ABEB07-D726-4002-AD9F-0F11FE215686}"/>
          </ac:cxnSpMkLst>
        </pc:cxnChg>
        <pc:cxnChg chg="add mod">
          <ac:chgData name="SUJAY YADALAM SUDARSHAN" userId="efb51b5e-28cd-45a2-a220-d2394948b2b0" providerId="ADAL" clId="{99A58A0A-7DE4-4010-BC4A-AD0B9338C887}" dt="2022-04-08T20:53:08.352" v="19408" actId="478"/>
          <ac:cxnSpMkLst>
            <pc:docMk/>
            <pc:sldMk cId="2005388325" sldId="284"/>
            <ac:cxnSpMk id="107" creationId="{02D170EC-0318-4882-884D-E5B84646C260}"/>
          </ac:cxnSpMkLst>
        </pc:cxnChg>
        <pc:cxnChg chg="add mod">
          <ac:chgData name="SUJAY YADALAM SUDARSHAN" userId="efb51b5e-28cd-45a2-a220-d2394948b2b0" providerId="ADAL" clId="{99A58A0A-7DE4-4010-BC4A-AD0B9338C887}" dt="2022-03-14T17:52:14.898" v="15163" actId="208"/>
          <ac:cxnSpMkLst>
            <pc:docMk/>
            <pc:sldMk cId="2005388325" sldId="284"/>
            <ac:cxnSpMk id="125" creationId="{AA0D9995-F8B8-42F0-BA71-CC846C522008}"/>
          </ac:cxnSpMkLst>
        </pc:cxnChg>
        <pc:cxnChg chg="add mod">
          <ac:chgData name="SUJAY YADALAM SUDARSHAN" userId="efb51b5e-28cd-45a2-a220-d2394948b2b0" providerId="ADAL" clId="{99A58A0A-7DE4-4010-BC4A-AD0B9338C887}" dt="2022-03-14T17:25:31.304" v="14000" actId="1076"/>
          <ac:cxnSpMkLst>
            <pc:docMk/>
            <pc:sldMk cId="2005388325" sldId="284"/>
            <ac:cxnSpMk id="167" creationId="{E692C50C-8032-431C-AE06-6C954225A794}"/>
          </ac:cxnSpMkLst>
        </pc:cxnChg>
        <pc:cxnChg chg="add mod">
          <ac:chgData name="SUJAY YADALAM SUDARSHAN" userId="efb51b5e-28cd-45a2-a220-d2394948b2b0" providerId="ADAL" clId="{99A58A0A-7DE4-4010-BC4A-AD0B9338C887}" dt="2022-03-14T17:25:31.304" v="14000" actId="1076"/>
          <ac:cxnSpMkLst>
            <pc:docMk/>
            <pc:sldMk cId="2005388325" sldId="284"/>
            <ac:cxnSpMk id="168" creationId="{7480F827-B87D-4B48-98BA-12A4C8DF2D9A}"/>
          </ac:cxnSpMkLst>
        </pc:cxnChg>
      </pc:sldChg>
      <pc:sldChg chg="addSp delSp modSp add mod ord delAnim modAnim modShow modCm">
        <pc:chgData name="SUJAY YADALAM SUDARSHAN" userId="efb51b5e-28cd-45a2-a220-d2394948b2b0" providerId="ADAL" clId="{99A58A0A-7DE4-4010-BC4A-AD0B9338C887}" dt="2022-03-14T15:50:56.191" v="11450"/>
        <pc:sldMkLst>
          <pc:docMk/>
          <pc:sldMk cId="2873713829" sldId="285"/>
        </pc:sldMkLst>
        <pc:spChg chg="mod">
          <ac:chgData name="SUJAY YADALAM SUDARSHAN" userId="efb51b5e-28cd-45a2-a220-d2394948b2b0" providerId="ADAL" clId="{99A58A0A-7DE4-4010-BC4A-AD0B9338C887}" dt="2022-03-11T18:18:52.108" v="4139" actId="164"/>
          <ac:spMkLst>
            <pc:docMk/>
            <pc:sldMk cId="2873713829" sldId="285"/>
            <ac:spMk id="5" creationId="{58B76CC1-DFFE-4253-9019-7982B2BCAE74}"/>
          </ac:spMkLst>
        </pc:spChg>
        <pc:spChg chg="mod">
          <ac:chgData name="SUJAY YADALAM SUDARSHAN" userId="efb51b5e-28cd-45a2-a220-d2394948b2b0" providerId="ADAL" clId="{99A58A0A-7DE4-4010-BC4A-AD0B9338C887}" dt="2022-03-14T15:22:36.648" v="10998" actId="164"/>
          <ac:spMkLst>
            <pc:docMk/>
            <pc:sldMk cId="2873713829" sldId="285"/>
            <ac:spMk id="6" creationId="{9A842AB6-5FA5-4B5A-BC73-5E2DE4D64995}"/>
          </ac:spMkLst>
        </pc:spChg>
        <pc:spChg chg="del mod">
          <ac:chgData name="SUJAY YADALAM SUDARSHAN" userId="efb51b5e-28cd-45a2-a220-d2394948b2b0" providerId="ADAL" clId="{99A58A0A-7DE4-4010-BC4A-AD0B9338C887}" dt="2022-03-11T17:05:57.427" v="3142" actId="478"/>
          <ac:spMkLst>
            <pc:docMk/>
            <pc:sldMk cId="2873713829" sldId="285"/>
            <ac:spMk id="7" creationId="{C7D74A1F-327E-4768-83A4-A369B42FC2EE}"/>
          </ac:spMkLst>
        </pc:spChg>
        <pc:spChg chg="add mod topLvl">
          <ac:chgData name="SUJAY YADALAM SUDARSHAN" userId="efb51b5e-28cd-45a2-a220-d2394948b2b0" providerId="ADAL" clId="{99A58A0A-7DE4-4010-BC4A-AD0B9338C887}" dt="2022-03-11T17:09:40.292" v="3244" actId="164"/>
          <ac:spMkLst>
            <pc:docMk/>
            <pc:sldMk cId="2873713829" sldId="285"/>
            <ac:spMk id="8" creationId="{A3FF0946-9B78-4807-A632-447A1C55783E}"/>
          </ac:spMkLst>
        </pc:spChg>
        <pc:spChg chg="mod">
          <ac:chgData name="SUJAY YADALAM SUDARSHAN" userId="efb51b5e-28cd-45a2-a220-d2394948b2b0" providerId="ADAL" clId="{99A58A0A-7DE4-4010-BC4A-AD0B9338C887}" dt="2022-03-11T18:18:52.108" v="4139" actId="164"/>
          <ac:spMkLst>
            <pc:docMk/>
            <pc:sldMk cId="2873713829" sldId="285"/>
            <ac:spMk id="9" creationId="{66A48FAE-ABB2-4B85-B1D6-9074B61EC465}"/>
          </ac:spMkLst>
        </pc:spChg>
        <pc:spChg chg="mod">
          <ac:chgData name="SUJAY YADALAM SUDARSHAN" userId="efb51b5e-28cd-45a2-a220-d2394948b2b0" providerId="ADAL" clId="{99A58A0A-7DE4-4010-BC4A-AD0B9338C887}" dt="2022-03-11T18:18:52.108" v="4139" actId="164"/>
          <ac:spMkLst>
            <pc:docMk/>
            <pc:sldMk cId="2873713829" sldId="285"/>
            <ac:spMk id="10" creationId="{82589550-9D19-40EF-A0EC-EDF253922EF3}"/>
          </ac:spMkLst>
        </pc:spChg>
        <pc:spChg chg="add mod topLvl">
          <ac:chgData name="SUJAY YADALAM SUDARSHAN" userId="efb51b5e-28cd-45a2-a220-d2394948b2b0" providerId="ADAL" clId="{99A58A0A-7DE4-4010-BC4A-AD0B9338C887}" dt="2022-03-11T17:09:40.292" v="3244" actId="164"/>
          <ac:spMkLst>
            <pc:docMk/>
            <pc:sldMk cId="2873713829" sldId="285"/>
            <ac:spMk id="12" creationId="{0FEFCADF-27EC-4B4E-9248-BFE091C8A266}"/>
          </ac:spMkLst>
        </pc:spChg>
        <pc:spChg chg="mod">
          <ac:chgData name="SUJAY YADALAM SUDARSHAN" userId="efb51b5e-28cd-45a2-a220-d2394948b2b0" providerId="ADAL" clId="{99A58A0A-7DE4-4010-BC4A-AD0B9338C887}" dt="2022-03-11T17:06:01.946" v="3145" actId="1076"/>
          <ac:spMkLst>
            <pc:docMk/>
            <pc:sldMk cId="2873713829" sldId="285"/>
            <ac:spMk id="13" creationId="{53848CAE-8EB1-46BD-BE5A-2E4C3581D719}"/>
          </ac:spMkLst>
        </pc:spChg>
        <pc:spChg chg="mod">
          <ac:chgData name="SUJAY YADALAM SUDARSHAN" userId="efb51b5e-28cd-45a2-a220-d2394948b2b0" providerId="ADAL" clId="{99A58A0A-7DE4-4010-BC4A-AD0B9338C887}" dt="2022-03-14T15:16:20.060" v="10903" actId="208"/>
          <ac:spMkLst>
            <pc:docMk/>
            <pc:sldMk cId="2873713829" sldId="285"/>
            <ac:spMk id="16" creationId="{30992092-B894-4F3D-957A-7C0F6F3895DA}"/>
          </ac:spMkLst>
        </pc:spChg>
        <pc:spChg chg="mod">
          <ac:chgData name="SUJAY YADALAM SUDARSHAN" userId="efb51b5e-28cd-45a2-a220-d2394948b2b0" providerId="ADAL" clId="{99A58A0A-7DE4-4010-BC4A-AD0B9338C887}" dt="2022-03-11T18:18:52.108" v="4139" actId="164"/>
          <ac:spMkLst>
            <pc:docMk/>
            <pc:sldMk cId="2873713829" sldId="285"/>
            <ac:spMk id="17" creationId="{78AC1456-3793-4611-8788-8FFCF92D7C47}"/>
          </ac:spMkLst>
        </pc:spChg>
        <pc:spChg chg="mod">
          <ac:chgData name="SUJAY YADALAM SUDARSHAN" userId="efb51b5e-28cd-45a2-a220-d2394948b2b0" providerId="ADAL" clId="{99A58A0A-7DE4-4010-BC4A-AD0B9338C887}" dt="2022-03-14T15:22:36.648" v="10998" actId="164"/>
          <ac:spMkLst>
            <pc:docMk/>
            <pc:sldMk cId="2873713829" sldId="285"/>
            <ac:spMk id="18" creationId="{0B4CA9B9-1967-493E-A218-71D913478DFF}"/>
          </ac:spMkLst>
        </pc:spChg>
        <pc:spChg chg="mod">
          <ac:chgData name="SUJAY YADALAM SUDARSHAN" userId="efb51b5e-28cd-45a2-a220-d2394948b2b0" providerId="ADAL" clId="{99A58A0A-7DE4-4010-BC4A-AD0B9338C887}" dt="2022-03-14T15:22:36.648" v="10998" actId="164"/>
          <ac:spMkLst>
            <pc:docMk/>
            <pc:sldMk cId="2873713829" sldId="285"/>
            <ac:spMk id="24" creationId="{F142B230-CCEB-4029-88E5-2F25FB17558B}"/>
          </ac:spMkLst>
        </pc:spChg>
        <pc:spChg chg="mod">
          <ac:chgData name="SUJAY YADALAM SUDARSHAN" userId="efb51b5e-28cd-45a2-a220-d2394948b2b0" providerId="ADAL" clId="{99A58A0A-7DE4-4010-BC4A-AD0B9338C887}" dt="2022-03-11T18:18:52.108" v="4139" actId="164"/>
          <ac:spMkLst>
            <pc:docMk/>
            <pc:sldMk cId="2873713829" sldId="285"/>
            <ac:spMk id="27" creationId="{5062DA1F-EFA1-49B8-BAA2-5D8C262CD9AB}"/>
          </ac:spMkLst>
        </pc:spChg>
        <pc:spChg chg="mod">
          <ac:chgData name="SUJAY YADALAM SUDARSHAN" userId="efb51b5e-28cd-45a2-a220-d2394948b2b0" providerId="ADAL" clId="{99A58A0A-7DE4-4010-BC4A-AD0B9338C887}" dt="2022-03-11T18:18:52.108" v="4139" actId="164"/>
          <ac:spMkLst>
            <pc:docMk/>
            <pc:sldMk cId="2873713829" sldId="285"/>
            <ac:spMk id="28" creationId="{EEA3BE08-6582-4E6D-AFD1-6CFDEA99BA35}"/>
          </ac:spMkLst>
        </pc:spChg>
        <pc:spChg chg="add del mod">
          <ac:chgData name="SUJAY YADALAM SUDARSHAN" userId="efb51b5e-28cd-45a2-a220-d2394948b2b0" providerId="ADAL" clId="{99A58A0A-7DE4-4010-BC4A-AD0B9338C887}" dt="2022-03-14T15:23:32.688" v="11024" actId="21"/>
          <ac:spMkLst>
            <pc:docMk/>
            <pc:sldMk cId="2873713829" sldId="285"/>
            <ac:spMk id="29" creationId="{2447CC18-D24B-4322-9683-8E83BE005E84}"/>
          </ac:spMkLst>
        </pc:spChg>
        <pc:spChg chg="del">
          <ac:chgData name="SUJAY YADALAM SUDARSHAN" userId="efb51b5e-28cd-45a2-a220-d2394948b2b0" providerId="ADAL" clId="{99A58A0A-7DE4-4010-BC4A-AD0B9338C887}" dt="2022-03-11T17:05:50.350" v="3132" actId="478"/>
          <ac:spMkLst>
            <pc:docMk/>
            <pc:sldMk cId="2873713829" sldId="285"/>
            <ac:spMk id="30" creationId="{FF2823BD-01A9-4A24-A13E-16B265FE894D}"/>
          </ac:spMkLst>
        </pc:spChg>
        <pc:spChg chg="mod topLvl">
          <ac:chgData name="SUJAY YADALAM SUDARSHAN" userId="efb51b5e-28cd-45a2-a220-d2394948b2b0" providerId="ADAL" clId="{99A58A0A-7DE4-4010-BC4A-AD0B9338C887}" dt="2022-03-11T18:33:48.012" v="4270" actId="165"/>
          <ac:spMkLst>
            <pc:docMk/>
            <pc:sldMk cId="2873713829" sldId="285"/>
            <ac:spMk id="33" creationId="{551BA9D9-BDBE-4405-9F58-77B04B0D807D}"/>
          </ac:spMkLst>
        </pc:spChg>
        <pc:spChg chg="mod topLvl">
          <ac:chgData name="SUJAY YADALAM SUDARSHAN" userId="efb51b5e-28cd-45a2-a220-d2394948b2b0" providerId="ADAL" clId="{99A58A0A-7DE4-4010-BC4A-AD0B9338C887}" dt="2022-03-11T18:33:48.012" v="4270" actId="165"/>
          <ac:spMkLst>
            <pc:docMk/>
            <pc:sldMk cId="2873713829" sldId="285"/>
            <ac:spMk id="34" creationId="{D104CEA8-0692-49A3-A917-B2708EEAA450}"/>
          </ac:spMkLst>
        </pc:spChg>
        <pc:spChg chg="mod topLvl">
          <ac:chgData name="SUJAY YADALAM SUDARSHAN" userId="efb51b5e-28cd-45a2-a220-d2394948b2b0" providerId="ADAL" clId="{99A58A0A-7DE4-4010-BC4A-AD0B9338C887}" dt="2022-03-11T18:33:48.012" v="4270" actId="165"/>
          <ac:spMkLst>
            <pc:docMk/>
            <pc:sldMk cId="2873713829" sldId="285"/>
            <ac:spMk id="36" creationId="{C9CDEFD4-5C92-4C92-B163-73CFD930D385}"/>
          </ac:spMkLst>
        </pc:spChg>
        <pc:spChg chg="del">
          <ac:chgData name="SUJAY YADALAM SUDARSHAN" userId="efb51b5e-28cd-45a2-a220-d2394948b2b0" providerId="ADAL" clId="{99A58A0A-7DE4-4010-BC4A-AD0B9338C887}" dt="2022-03-11T17:05:55.336" v="3139" actId="478"/>
          <ac:spMkLst>
            <pc:docMk/>
            <pc:sldMk cId="2873713829" sldId="285"/>
            <ac:spMk id="37" creationId="{CFF70DFF-5467-4536-97BA-E23E2CB62F34}"/>
          </ac:spMkLst>
        </pc:spChg>
        <pc:spChg chg="mod topLvl">
          <ac:chgData name="SUJAY YADALAM SUDARSHAN" userId="efb51b5e-28cd-45a2-a220-d2394948b2b0" providerId="ADAL" clId="{99A58A0A-7DE4-4010-BC4A-AD0B9338C887}" dt="2022-03-11T18:33:48.012" v="4270" actId="165"/>
          <ac:spMkLst>
            <pc:docMk/>
            <pc:sldMk cId="2873713829" sldId="285"/>
            <ac:spMk id="38" creationId="{0E988942-0923-43A2-99E8-BC77618C6FF4}"/>
          </ac:spMkLst>
        </pc:spChg>
        <pc:spChg chg="del mod">
          <ac:chgData name="SUJAY YADALAM SUDARSHAN" userId="efb51b5e-28cd-45a2-a220-d2394948b2b0" providerId="ADAL" clId="{99A58A0A-7DE4-4010-BC4A-AD0B9338C887}" dt="2022-03-11T17:05:58.259" v="3143" actId="478"/>
          <ac:spMkLst>
            <pc:docMk/>
            <pc:sldMk cId="2873713829" sldId="285"/>
            <ac:spMk id="39" creationId="{05FF5884-AB7C-4F3A-88A3-6896BD2326DC}"/>
          </ac:spMkLst>
        </pc:spChg>
        <pc:spChg chg="mod topLvl">
          <ac:chgData name="SUJAY YADALAM SUDARSHAN" userId="efb51b5e-28cd-45a2-a220-d2394948b2b0" providerId="ADAL" clId="{99A58A0A-7DE4-4010-BC4A-AD0B9338C887}" dt="2022-03-11T18:33:48.012" v="4270" actId="165"/>
          <ac:spMkLst>
            <pc:docMk/>
            <pc:sldMk cId="2873713829" sldId="285"/>
            <ac:spMk id="40" creationId="{5F0AAD1E-C735-49DA-B4AB-7B5D66CBBADF}"/>
          </ac:spMkLst>
        </pc:spChg>
        <pc:spChg chg="mod topLvl">
          <ac:chgData name="SUJAY YADALAM SUDARSHAN" userId="efb51b5e-28cd-45a2-a220-d2394948b2b0" providerId="ADAL" clId="{99A58A0A-7DE4-4010-BC4A-AD0B9338C887}" dt="2022-03-11T18:33:48.012" v="4270" actId="165"/>
          <ac:spMkLst>
            <pc:docMk/>
            <pc:sldMk cId="2873713829" sldId="285"/>
            <ac:spMk id="41" creationId="{6FB743CB-B3BE-406B-907C-D25BDE83F456}"/>
          </ac:spMkLst>
        </pc:spChg>
        <pc:spChg chg="mod topLvl">
          <ac:chgData name="SUJAY YADALAM SUDARSHAN" userId="efb51b5e-28cd-45a2-a220-d2394948b2b0" providerId="ADAL" clId="{99A58A0A-7DE4-4010-BC4A-AD0B9338C887}" dt="2022-03-11T18:33:48.012" v="4270" actId="165"/>
          <ac:spMkLst>
            <pc:docMk/>
            <pc:sldMk cId="2873713829" sldId="285"/>
            <ac:spMk id="42" creationId="{DF0462C4-C150-4A87-903C-ED230556970A}"/>
          </ac:spMkLst>
        </pc:spChg>
        <pc:spChg chg="add del mod">
          <ac:chgData name="SUJAY YADALAM SUDARSHAN" userId="efb51b5e-28cd-45a2-a220-d2394948b2b0" providerId="ADAL" clId="{99A58A0A-7DE4-4010-BC4A-AD0B9338C887}" dt="2022-03-11T20:32:01.624" v="6064" actId="478"/>
          <ac:spMkLst>
            <pc:docMk/>
            <pc:sldMk cId="2873713829" sldId="285"/>
            <ac:spMk id="48" creationId="{92C019B3-7919-4B0F-A4EA-0AAC04526A06}"/>
          </ac:spMkLst>
        </pc:spChg>
        <pc:spChg chg="add del mod">
          <ac:chgData name="SUJAY YADALAM SUDARSHAN" userId="efb51b5e-28cd-45a2-a220-d2394948b2b0" providerId="ADAL" clId="{99A58A0A-7DE4-4010-BC4A-AD0B9338C887}" dt="2022-03-11T20:32:01.624" v="6064" actId="478"/>
          <ac:spMkLst>
            <pc:docMk/>
            <pc:sldMk cId="2873713829" sldId="285"/>
            <ac:spMk id="49" creationId="{FE778D26-26E9-49F8-A8DF-EB8B78F2A531}"/>
          </ac:spMkLst>
        </pc:spChg>
        <pc:spChg chg="add del mod">
          <ac:chgData name="SUJAY YADALAM SUDARSHAN" userId="efb51b5e-28cd-45a2-a220-d2394948b2b0" providerId="ADAL" clId="{99A58A0A-7DE4-4010-BC4A-AD0B9338C887}" dt="2022-03-11T20:32:01.624" v="6064" actId="478"/>
          <ac:spMkLst>
            <pc:docMk/>
            <pc:sldMk cId="2873713829" sldId="285"/>
            <ac:spMk id="50" creationId="{98BD94C0-5D88-4DEB-894B-ABBC916C2F1D}"/>
          </ac:spMkLst>
        </pc:spChg>
        <pc:spChg chg="del">
          <ac:chgData name="SUJAY YADALAM SUDARSHAN" userId="efb51b5e-28cd-45a2-a220-d2394948b2b0" providerId="ADAL" clId="{99A58A0A-7DE4-4010-BC4A-AD0B9338C887}" dt="2022-03-11T17:05:51.450" v="3133" actId="478"/>
          <ac:spMkLst>
            <pc:docMk/>
            <pc:sldMk cId="2873713829" sldId="285"/>
            <ac:spMk id="5121" creationId="{E79BB6D1-3273-4C13-B3B2-EEAB630207BF}"/>
          </ac:spMkLst>
        </pc:spChg>
        <pc:spChg chg="del">
          <ac:chgData name="SUJAY YADALAM SUDARSHAN" userId="efb51b5e-28cd-45a2-a220-d2394948b2b0" providerId="ADAL" clId="{99A58A0A-7DE4-4010-BC4A-AD0B9338C887}" dt="2022-03-11T17:05:54.561" v="3138" actId="478"/>
          <ac:spMkLst>
            <pc:docMk/>
            <pc:sldMk cId="2873713829" sldId="285"/>
            <ac:spMk id="5124" creationId="{CE7E1956-5E9F-41F5-804D-E325F5923D05}"/>
          </ac:spMkLst>
        </pc:spChg>
        <pc:spChg chg="del mod">
          <ac:chgData name="SUJAY YADALAM SUDARSHAN" userId="efb51b5e-28cd-45a2-a220-d2394948b2b0" providerId="ADAL" clId="{99A58A0A-7DE4-4010-BC4A-AD0B9338C887}" dt="2022-03-11T17:05:56.559" v="3141" actId="478"/>
          <ac:spMkLst>
            <pc:docMk/>
            <pc:sldMk cId="2873713829" sldId="285"/>
            <ac:spMk id="5125" creationId="{509BD8CD-EE71-42C1-8C39-44225C178331}"/>
          </ac:spMkLst>
        </pc:spChg>
        <pc:grpChg chg="add del mod">
          <ac:chgData name="SUJAY YADALAM SUDARSHAN" userId="efb51b5e-28cd-45a2-a220-d2394948b2b0" providerId="ADAL" clId="{99A58A0A-7DE4-4010-BC4A-AD0B9338C887}" dt="2022-03-14T15:22:37.570" v="10999" actId="21"/>
          <ac:grpSpMkLst>
            <pc:docMk/>
            <pc:sldMk cId="2873713829" sldId="285"/>
            <ac:grpSpMk id="7" creationId="{0AC0ACC8-43FD-44F9-A255-D8C4B43050BA}"/>
          </ac:grpSpMkLst>
        </pc:grpChg>
        <pc:grpChg chg="add del mod">
          <ac:chgData name="SUJAY YADALAM SUDARSHAN" userId="efb51b5e-28cd-45a2-a220-d2394948b2b0" providerId="ADAL" clId="{99A58A0A-7DE4-4010-BC4A-AD0B9338C887}" dt="2022-03-11T17:09:26.082" v="3241" actId="165"/>
          <ac:grpSpMkLst>
            <pc:docMk/>
            <pc:sldMk cId="2873713829" sldId="285"/>
            <ac:grpSpMk id="14" creationId="{F8CB1B51-3B4D-45DA-BFC8-E7B5C4B39015}"/>
          </ac:grpSpMkLst>
        </pc:grpChg>
        <pc:grpChg chg="mod">
          <ac:chgData name="SUJAY YADALAM SUDARSHAN" userId="efb51b5e-28cd-45a2-a220-d2394948b2b0" providerId="ADAL" clId="{99A58A0A-7DE4-4010-BC4A-AD0B9338C887}" dt="2022-03-14T15:22:36.648" v="10998" actId="164"/>
          <ac:grpSpMkLst>
            <pc:docMk/>
            <pc:sldMk cId="2873713829" sldId="285"/>
            <ac:grpSpMk id="23" creationId="{932B1AAD-2BB5-4028-9766-1C0722F294FB}"/>
          </ac:grpSpMkLst>
        </pc:grpChg>
        <pc:grpChg chg="add del mod">
          <ac:chgData name="SUJAY YADALAM SUDARSHAN" userId="efb51b5e-28cd-45a2-a220-d2394948b2b0" providerId="ADAL" clId="{99A58A0A-7DE4-4010-BC4A-AD0B9338C887}" dt="2022-03-11T17:10:05.315" v="3248" actId="21"/>
          <ac:grpSpMkLst>
            <pc:docMk/>
            <pc:sldMk cId="2873713829" sldId="285"/>
            <ac:grpSpMk id="25" creationId="{6747A2C8-17B2-4CE5-8F3C-9A1AC114DABA}"/>
          </ac:grpSpMkLst>
        </pc:grpChg>
        <pc:grpChg chg="add del mod">
          <ac:chgData name="SUJAY YADALAM SUDARSHAN" userId="efb51b5e-28cd-45a2-a220-d2394948b2b0" providerId="ADAL" clId="{99A58A0A-7DE4-4010-BC4A-AD0B9338C887}" dt="2022-03-14T15:22:36.648" v="10998" actId="164"/>
          <ac:grpSpMkLst>
            <pc:docMk/>
            <pc:sldMk cId="2873713829" sldId="285"/>
            <ac:grpSpMk id="26" creationId="{81ED0C7D-2C78-406C-87F8-173CFBB2DFEC}"/>
          </ac:grpSpMkLst>
        </pc:grpChg>
        <pc:grpChg chg="add del mod">
          <ac:chgData name="SUJAY YADALAM SUDARSHAN" userId="efb51b5e-28cd-45a2-a220-d2394948b2b0" providerId="ADAL" clId="{99A58A0A-7DE4-4010-BC4A-AD0B9338C887}" dt="2022-03-11T18:33:48.012" v="4270" actId="165"/>
          <ac:grpSpMkLst>
            <pc:docMk/>
            <pc:sldMk cId="2873713829" sldId="285"/>
            <ac:grpSpMk id="32" creationId="{33846D80-A744-4DB4-A7B1-029104D7B81A}"/>
          </ac:grpSpMkLst>
        </pc:grpChg>
        <pc:picChg chg="mod">
          <ac:chgData name="SUJAY YADALAM SUDARSHAN" userId="efb51b5e-28cd-45a2-a220-d2394948b2b0" providerId="ADAL" clId="{99A58A0A-7DE4-4010-BC4A-AD0B9338C887}" dt="2022-03-11T18:18:52.108" v="4139" actId="164"/>
          <ac:picMkLst>
            <pc:docMk/>
            <pc:sldMk cId="2873713829" sldId="285"/>
            <ac:picMk id="4" creationId="{447B750E-586C-414D-9442-414C8B9C7DCC}"/>
          </ac:picMkLst>
        </pc:picChg>
        <pc:picChg chg="mod">
          <ac:chgData name="SUJAY YADALAM SUDARSHAN" userId="efb51b5e-28cd-45a2-a220-d2394948b2b0" providerId="ADAL" clId="{99A58A0A-7DE4-4010-BC4A-AD0B9338C887}" dt="2022-03-14T15:22:36.648" v="10998" actId="164"/>
          <ac:picMkLst>
            <pc:docMk/>
            <pc:sldMk cId="2873713829" sldId="285"/>
            <ac:picMk id="5122" creationId="{16B023B6-78B2-4927-8838-1E62CA33F993}"/>
          </ac:picMkLst>
        </pc:picChg>
        <pc:cxnChg chg="del">
          <ac:chgData name="SUJAY YADALAM SUDARSHAN" userId="efb51b5e-28cd-45a2-a220-d2394948b2b0" providerId="ADAL" clId="{99A58A0A-7DE4-4010-BC4A-AD0B9338C887}" dt="2022-03-11T17:05:51.937" v="3134" actId="478"/>
          <ac:cxnSpMkLst>
            <pc:docMk/>
            <pc:sldMk cId="2873713829" sldId="285"/>
            <ac:cxnSpMk id="31" creationId="{6FE6ACEE-B299-4390-A8AC-851D1A0AFA45}"/>
          </ac:cxnSpMkLst>
        </pc:cxnChg>
        <pc:cxnChg chg="mod topLvl">
          <ac:chgData name="SUJAY YADALAM SUDARSHAN" userId="efb51b5e-28cd-45a2-a220-d2394948b2b0" providerId="ADAL" clId="{99A58A0A-7DE4-4010-BC4A-AD0B9338C887}" dt="2022-03-11T18:33:48.012" v="4270" actId="165"/>
          <ac:cxnSpMkLst>
            <pc:docMk/>
            <pc:sldMk cId="2873713829" sldId="285"/>
            <ac:cxnSpMk id="35" creationId="{4216DD4B-51F0-4214-9B83-84730735F8D2}"/>
          </ac:cxnSpMkLst>
        </pc:cxnChg>
        <pc:cxnChg chg="add mod">
          <ac:chgData name="SUJAY YADALAM SUDARSHAN" userId="efb51b5e-28cd-45a2-a220-d2394948b2b0" providerId="ADAL" clId="{99A58A0A-7DE4-4010-BC4A-AD0B9338C887}" dt="2022-03-11T18:33:53.077" v="4272" actId="1076"/>
          <ac:cxnSpMkLst>
            <pc:docMk/>
            <pc:sldMk cId="2873713829" sldId="285"/>
            <ac:cxnSpMk id="46" creationId="{06D36759-5DE5-4094-889E-CBAFB3D4C8E7}"/>
          </ac:cxnSpMkLst>
        </pc:cxnChg>
      </pc:sldChg>
      <pc:sldChg chg="addSp delSp modSp add mod">
        <pc:chgData name="SUJAY YADALAM SUDARSHAN" userId="efb51b5e-28cd-45a2-a220-d2394948b2b0" providerId="ADAL" clId="{99A58A0A-7DE4-4010-BC4A-AD0B9338C887}" dt="2022-04-09T08:50:03.226" v="19720" actId="1076"/>
        <pc:sldMkLst>
          <pc:docMk/>
          <pc:sldMk cId="3986103970" sldId="286"/>
        </pc:sldMkLst>
        <pc:spChg chg="mod">
          <ac:chgData name="SUJAY YADALAM SUDARSHAN" userId="efb51b5e-28cd-45a2-a220-d2394948b2b0" providerId="ADAL" clId="{99A58A0A-7DE4-4010-BC4A-AD0B9338C887}" dt="2022-04-09T08:48:20.625" v="19627" actId="14100"/>
          <ac:spMkLst>
            <pc:docMk/>
            <pc:sldMk cId="3986103970" sldId="286"/>
            <ac:spMk id="3" creationId="{23BB25CB-47FD-2F48-8D7B-1488AA5330BB}"/>
          </ac:spMkLst>
        </pc:spChg>
        <pc:spChg chg="add mod">
          <ac:chgData name="SUJAY YADALAM SUDARSHAN" userId="efb51b5e-28cd-45a2-a220-d2394948b2b0" providerId="ADAL" clId="{99A58A0A-7DE4-4010-BC4A-AD0B9338C887}" dt="2022-04-09T08:50:00.794" v="19719" actId="1076"/>
          <ac:spMkLst>
            <pc:docMk/>
            <pc:sldMk cId="3986103970" sldId="286"/>
            <ac:spMk id="5" creationId="{6B47853C-98C4-4CA8-A300-F71BA4C5646F}"/>
          </ac:spMkLst>
        </pc:spChg>
        <pc:spChg chg="del">
          <ac:chgData name="SUJAY YADALAM SUDARSHAN" userId="efb51b5e-28cd-45a2-a220-d2394948b2b0" providerId="ADAL" clId="{99A58A0A-7DE4-4010-BC4A-AD0B9338C887}" dt="2022-04-09T08:47:02.300" v="19594" actId="478"/>
          <ac:spMkLst>
            <pc:docMk/>
            <pc:sldMk cId="3986103970" sldId="286"/>
            <ac:spMk id="6" creationId="{D978940D-2CA0-4A93-97BC-CEB8ED2101AB}"/>
          </ac:spMkLst>
        </pc:spChg>
        <pc:spChg chg="add mod">
          <ac:chgData name="SUJAY YADALAM SUDARSHAN" userId="efb51b5e-28cd-45a2-a220-d2394948b2b0" providerId="ADAL" clId="{99A58A0A-7DE4-4010-BC4A-AD0B9338C887}" dt="2022-04-09T08:50:03.226" v="19720" actId="1076"/>
          <ac:spMkLst>
            <pc:docMk/>
            <pc:sldMk cId="3986103970" sldId="286"/>
            <ac:spMk id="10" creationId="{F6E32299-AC0C-443D-97A6-93A7F92F75F0}"/>
          </ac:spMkLst>
        </pc:spChg>
        <pc:picChg chg="add mod">
          <ac:chgData name="SUJAY YADALAM SUDARSHAN" userId="efb51b5e-28cd-45a2-a220-d2394948b2b0" providerId="ADAL" clId="{99A58A0A-7DE4-4010-BC4A-AD0B9338C887}" dt="2022-04-09T08:47:50.667" v="19621" actId="1076"/>
          <ac:picMkLst>
            <pc:docMk/>
            <pc:sldMk cId="3986103970" sldId="286"/>
            <ac:picMk id="2050" creationId="{2C038346-FC58-4BCD-9651-AE0B672A9DA1}"/>
          </ac:picMkLst>
        </pc:picChg>
        <pc:picChg chg="add mod">
          <ac:chgData name="SUJAY YADALAM SUDARSHAN" userId="efb51b5e-28cd-45a2-a220-d2394948b2b0" providerId="ADAL" clId="{99A58A0A-7DE4-4010-BC4A-AD0B9338C887}" dt="2022-04-09T08:48:11.914" v="19624" actId="1076"/>
          <ac:picMkLst>
            <pc:docMk/>
            <pc:sldMk cId="3986103970" sldId="286"/>
            <ac:picMk id="2052" creationId="{55536C60-6BA9-4FC4-A9D5-6D6E3403D9D6}"/>
          </ac:picMkLst>
        </pc:picChg>
        <pc:picChg chg="add del">
          <ac:chgData name="SUJAY YADALAM SUDARSHAN" userId="efb51b5e-28cd-45a2-a220-d2394948b2b0" providerId="ADAL" clId="{99A58A0A-7DE4-4010-BC4A-AD0B9338C887}" dt="2022-04-09T08:48:14.595" v="19626" actId="478"/>
          <ac:picMkLst>
            <pc:docMk/>
            <pc:sldMk cId="3986103970" sldId="286"/>
            <ac:picMk id="2054" creationId="{6CFAFD6B-7121-43FA-A256-36B540787282}"/>
          </ac:picMkLst>
        </pc:picChg>
      </pc:sldChg>
      <pc:sldChg chg="addSp delSp add del mod">
        <pc:chgData name="SUJAY YADALAM SUDARSHAN" userId="efb51b5e-28cd-45a2-a220-d2394948b2b0" providerId="ADAL" clId="{99A58A0A-7DE4-4010-BC4A-AD0B9338C887}" dt="2022-03-11T18:20:00.760" v="4157" actId="47"/>
        <pc:sldMkLst>
          <pc:docMk/>
          <pc:sldMk cId="4289816199" sldId="287"/>
        </pc:sldMkLst>
        <pc:spChg chg="add del">
          <ac:chgData name="SUJAY YADALAM SUDARSHAN" userId="efb51b5e-28cd-45a2-a220-d2394948b2b0" providerId="ADAL" clId="{99A58A0A-7DE4-4010-BC4A-AD0B9338C887}" dt="2022-03-11T18:19:14.976" v="4148" actId="478"/>
          <ac:spMkLst>
            <pc:docMk/>
            <pc:sldMk cId="4289816199" sldId="287"/>
            <ac:spMk id="6" creationId="{1C44930C-8ED0-440D-AB66-03B379FE4DB4}"/>
          </ac:spMkLst>
        </pc:spChg>
        <pc:spChg chg="add del">
          <ac:chgData name="SUJAY YADALAM SUDARSHAN" userId="efb51b5e-28cd-45a2-a220-d2394948b2b0" providerId="ADAL" clId="{99A58A0A-7DE4-4010-BC4A-AD0B9338C887}" dt="2022-03-11T18:19:17.255" v="4149" actId="478"/>
          <ac:spMkLst>
            <pc:docMk/>
            <pc:sldMk cId="4289816199" sldId="287"/>
            <ac:spMk id="7" creationId="{E0604BA4-A93D-4FC5-B95C-70667DE4A865}"/>
          </ac:spMkLst>
        </pc:spChg>
        <pc:spChg chg="add del">
          <ac:chgData name="SUJAY YADALAM SUDARSHAN" userId="efb51b5e-28cd-45a2-a220-d2394948b2b0" providerId="ADAL" clId="{99A58A0A-7DE4-4010-BC4A-AD0B9338C887}" dt="2022-03-11T18:19:14.976" v="4148" actId="478"/>
          <ac:spMkLst>
            <pc:docMk/>
            <pc:sldMk cId="4289816199" sldId="287"/>
            <ac:spMk id="14" creationId="{08FBEB7A-1096-4A5A-B5BC-ACD6660B2B4A}"/>
          </ac:spMkLst>
        </pc:spChg>
        <pc:spChg chg="add del">
          <ac:chgData name="SUJAY YADALAM SUDARSHAN" userId="efb51b5e-28cd-45a2-a220-d2394948b2b0" providerId="ADAL" clId="{99A58A0A-7DE4-4010-BC4A-AD0B9338C887}" dt="2022-03-11T18:19:14.976" v="4148" actId="478"/>
          <ac:spMkLst>
            <pc:docMk/>
            <pc:sldMk cId="4289816199" sldId="287"/>
            <ac:spMk id="15" creationId="{057FBFB8-F744-420B-B99E-AF9A487076B0}"/>
          </ac:spMkLst>
        </pc:spChg>
        <pc:spChg chg="add del">
          <ac:chgData name="SUJAY YADALAM SUDARSHAN" userId="efb51b5e-28cd-45a2-a220-d2394948b2b0" providerId="ADAL" clId="{99A58A0A-7DE4-4010-BC4A-AD0B9338C887}" dt="2022-03-11T18:19:14.976" v="4148" actId="478"/>
          <ac:spMkLst>
            <pc:docMk/>
            <pc:sldMk cId="4289816199" sldId="287"/>
            <ac:spMk id="35" creationId="{82889A75-D0EA-44A6-B093-AEDD71DBA3AB}"/>
          </ac:spMkLst>
        </pc:spChg>
        <pc:spChg chg="add del">
          <ac:chgData name="SUJAY YADALAM SUDARSHAN" userId="efb51b5e-28cd-45a2-a220-d2394948b2b0" providerId="ADAL" clId="{99A58A0A-7DE4-4010-BC4A-AD0B9338C887}" dt="2022-03-11T18:19:14.976" v="4148" actId="478"/>
          <ac:spMkLst>
            <pc:docMk/>
            <pc:sldMk cId="4289816199" sldId="287"/>
            <ac:spMk id="38" creationId="{90CD7450-ED13-425F-9282-DD280AEB2B75}"/>
          </ac:spMkLst>
        </pc:spChg>
        <pc:spChg chg="add del">
          <ac:chgData name="SUJAY YADALAM SUDARSHAN" userId="efb51b5e-28cd-45a2-a220-d2394948b2b0" providerId="ADAL" clId="{99A58A0A-7DE4-4010-BC4A-AD0B9338C887}" dt="2022-03-11T18:19:18.311" v="4150" actId="478"/>
          <ac:spMkLst>
            <pc:docMk/>
            <pc:sldMk cId="4289816199" sldId="287"/>
            <ac:spMk id="39" creationId="{8C730D75-CCD6-45C4-95EE-50602F12167C}"/>
          </ac:spMkLst>
        </pc:spChg>
        <pc:cxnChg chg="add del">
          <ac:chgData name="SUJAY YADALAM SUDARSHAN" userId="efb51b5e-28cd-45a2-a220-d2394948b2b0" providerId="ADAL" clId="{99A58A0A-7DE4-4010-BC4A-AD0B9338C887}" dt="2022-03-11T18:19:14.976" v="4148" actId="478"/>
          <ac:cxnSpMkLst>
            <pc:docMk/>
            <pc:sldMk cId="4289816199" sldId="287"/>
            <ac:cxnSpMk id="13" creationId="{959AE15F-86B0-4699-8C1B-7486E475A02D}"/>
          </ac:cxnSpMkLst>
        </pc:cxnChg>
      </pc:sldChg>
      <pc:sldChg chg="add del">
        <pc:chgData name="SUJAY YADALAM SUDARSHAN" userId="efb51b5e-28cd-45a2-a220-d2394948b2b0" providerId="ADAL" clId="{99A58A0A-7DE4-4010-BC4A-AD0B9338C887}" dt="2022-03-11T18:19:06.856" v="4146"/>
        <pc:sldMkLst>
          <pc:docMk/>
          <pc:sldMk cId="73295462" sldId="288"/>
        </pc:sldMkLst>
      </pc:sldChg>
      <pc:sldChg chg="addSp delSp modSp add mod addAnim delAnim modAnim delCm modCm modNotesTx">
        <pc:chgData name="SUJAY YADALAM SUDARSHAN" userId="efb51b5e-28cd-45a2-a220-d2394948b2b0" providerId="ADAL" clId="{99A58A0A-7DE4-4010-BC4A-AD0B9338C887}" dt="2022-04-08T21:05:25.281" v="19512"/>
        <pc:sldMkLst>
          <pc:docMk/>
          <pc:sldMk cId="3628481762" sldId="288"/>
        </pc:sldMkLst>
        <pc:spChg chg="mod">
          <ac:chgData name="SUJAY YADALAM SUDARSHAN" userId="efb51b5e-28cd-45a2-a220-d2394948b2b0" providerId="ADAL" clId="{99A58A0A-7DE4-4010-BC4A-AD0B9338C887}" dt="2022-03-11T20:39:20.113" v="6172" actId="1076"/>
          <ac:spMkLst>
            <pc:docMk/>
            <pc:sldMk cId="3628481762" sldId="288"/>
            <ac:spMk id="2" creationId="{5BD3AE69-FC0E-4E52-A6D6-52DF890B20FD}"/>
          </ac:spMkLst>
        </pc:spChg>
        <pc:spChg chg="add del mod">
          <ac:chgData name="SUJAY YADALAM SUDARSHAN" userId="efb51b5e-28cd-45a2-a220-d2394948b2b0" providerId="ADAL" clId="{99A58A0A-7DE4-4010-BC4A-AD0B9338C887}" dt="2022-03-11T21:21:56.463" v="7515" actId="478"/>
          <ac:spMkLst>
            <pc:docMk/>
            <pc:sldMk cId="3628481762" sldId="288"/>
            <ac:spMk id="4" creationId="{316D5F44-DFDD-4C86-BAB6-06112ACF8FCD}"/>
          </ac:spMkLst>
        </pc:spChg>
        <pc:spChg chg="add del mod topLvl">
          <ac:chgData name="SUJAY YADALAM SUDARSHAN" userId="efb51b5e-28cd-45a2-a220-d2394948b2b0" providerId="ADAL" clId="{99A58A0A-7DE4-4010-BC4A-AD0B9338C887}" dt="2022-04-08T20:49:24.208" v="19334" actId="1076"/>
          <ac:spMkLst>
            <pc:docMk/>
            <pc:sldMk cId="3628481762" sldId="288"/>
            <ac:spMk id="4" creationId="{FE996D6E-05AE-4CEB-A35D-F17FEC81D027}"/>
          </ac:spMkLst>
        </pc:spChg>
        <pc:spChg chg="del">
          <ac:chgData name="SUJAY YADALAM SUDARSHAN" userId="efb51b5e-28cd-45a2-a220-d2394948b2b0" providerId="ADAL" clId="{99A58A0A-7DE4-4010-BC4A-AD0B9338C887}" dt="2022-03-11T18:20:11.864" v="4163" actId="478"/>
          <ac:spMkLst>
            <pc:docMk/>
            <pc:sldMk cId="3628481762" sldId="288"/>
            <ac:spMk id="6" creationId="{1C44930C-8ED0-440D-AB66-03B379FE4DB4}"/>
          </ac:spMkLst>
        </pc:spChg>
        <pc:spChg chg="del">
          <ac:chgData name="SUJAY YADALAM SUDARSHAN" userId="efb51b5e-28cd-45a2-a220-d2394948b2b0" providerId="ADAL" clId="{99A58A0A-7DE4-4010-BC4A-AD0B9338C887}" dt="2022-03-11T18:20:11.864" v="4163" actId="478"/>
          <ac:spMkLst>
            <pc:docMk/>
            <pc:sldMk cId="3628481762" sldId="288"/>
            <ac:spMk id="7" creationId="{E0604BA4-A93D-4FC5-B95C-70667DE4A865}"/>
          </ac:spMkLst>
        </pc:spChg>
        <pc:spChg chg="add del mod topLvl">
          <ac:chgData name="SUJAY YADALAM SUDARSHAN" userId="efb51b5e-28cd-45a2-a220-d2394948b2b0" providerId="ADAL" clId="{99A58A0A-7DE4-4010-BC4A-AD0B9338C887}" dt="2022-03-11T21:21:58.063" v="7517" actId="478"/>
          <ac:spMkLst>
            <pc:docMk/>
            <pc:sldMk cId="3628481762" sldId="288"/>
            <ac:spMk id="8" creationId="{8C84E06A-B54C-4D80-A7DC-ACA628FFF830}"/>
          </ac:spMkLst>
        </pc:spChg>
        <pc:spChg chg="add del mod topLvl">
          <ac:chgData name="SUJAY YADALAM SUDARSHAN" userId="efb51b5e-28cd-45a2-a220-d2394948b2b0" providerId="ADAL" clId="{99A58A0A-7DE4-4010-BC4A-AD0B9338C887}" dt="2022-03-11T21:21:59.623" v="7519" actId="478"/>
          <ac:spMkLst>
            <pc:docMk/>
            <pc:sldMk cId="3628481762" sldId="288"/>
            <ac:spMk id="9" creationId="{08796712-B66D-40DF-8879-48B4EBD95FDF}"/>
          </ac:spMkLst>
        </pc:spChg>
        <pc:spChg chg="del">
          <ac:chgData name="SUJAY YADALAM SUDARSHAN" userId="efb51b5e-28cd-45a2-a220-d2394948b2b0" providerId="ADAL" clId="{99A58A0A-7DE4-4010-BC4A-AD0B9338C887}" dt="2022-03-11T18:20:11.864" v="4163" actId="478"/>
          <ac:spMkLst>
            <pc:docMk/>
            <pc:sldMk cId="3628481762" sldId="288"/>
            <ac:spMk id="14" creationId="{08FBEB7A-1096-4A5A-B5BC-ACD6660B2B4A}"/>
          </ac:spMkLst>
        </pc:spChg>
        <pc:spChg chg="del">
          <ac:chgData name="SUJAY YADALAM SUDARSHAN" userId="efb51b5e-28cd-45a2-a220-d2394948b2b0" providerId="ADAL" clId="{99A58A0A-7DE4-4010-BC4A-AD0B9338C887}" dt="2022-03-11T18:20:11.864" v="4163" actId="478"/>
          <ac:spMkLst>
            <pc:docMk/>
            <pc:sldMk cId="3628481762" sldId="288"/>
            <ac:spMk id="15" creationId="{057FBFB8-F744-420B-B99E-AF9A487076B0}"/>
          </ac:spMkLst>
        </pc:spChg>
        <pc:spChg chg="del mod topLvl">
          <ac:chgData name="SUJAY YADALAM SUDARSHAN" userId="efb51b5e-28cd-45a2-a220-d2394948b2b0" providerId="ADAL" clId="{99A58A0A-7DE4-4010-BC4A-AD0B9338C887}" dt="2022-03-11T21:21:53.598" v="7513" actId="478"/>
          <ac:spMkLst>
            <pc:docMk/>
            <pc:sldMk cId="3628481762" sldId="288"/>
            <ac:spMk id="16" creationId="{80D25695-FE2E-4D7A-8FC1-A71D45250022}"/>
          </ac:spMkLst>
        </pc:spChg>
        <pc:spChg chg="del mod topLvl">
          <ac:chgData name="SUJAY YADALAM SUDARSHAN" userId="efb51b5e-28cd-45a2-a220-d2394948b2b0" providerId="ADAL" clId="{99A58A0A-7DE4-4010-BC4A-AD0B9338C887}" dt="2022-03-11T21:21:56.463" v="7515" actId="478"/>
          <ac:spMkLst>
            <pc:docMk/>
            <pc:sldMk cId="3628481762" sldId="288"/>
            <ac:spMk id="18" creationId="{49BB4322-FD11-4254-982A-5E677EC5211F}"/>
          </ac:spMkLst>
        </pc:spChg>
        <pc:spChg chg="del mod topLvl">
          <ac:chgData name="SUJAY YADALAM SUDARSHAN" userId="efb51b5e-28cd-45a2-a220-d2394948b2b0" providerId="ADAL" clId="{99A58A0A-7DE4-4010-BC4A-AD0B9338C887}" dt="2022-03-11T21:21:46.976" v="7507" actId="478"/>
          <ac:spMkLst>
            <pc:docMk/>
            <pc:sldMk cId="3628481762" sldId="288"/>
            <ac:spMk id="19" creationId="{95EBC581-BEDA-4284-8FD4-47C79BBD667B}"/>
          </ac:spMkLst>
        </pc:spChg>
        <pc:spChg chg="del mod topLvl">
          <ac:chgData name="SUJAY YADALAM SUDARSHAN" userId="efb51b5e-28cd-45a2-a220-d2394948b2b0" providerId="ADAL" clId="{99A58A0A-7DE4-4010-BC4A-AD0B9338C887}" dt="2022-03-11T21:21:48.728" v="7509" actId="478"/>
          <ac:spMkLst>
            <pc:docMk/>
            <pc:sldMk cId="3628481762" sldId="288"/>
            <ac:spMk id="20" creationId="{41282995-50C9-4BCF-B473-92318E7873F4}"/>
          </ac:spMkLst>
        </pc:spChg>
        <pc:spChg chg="del mod topLvl">
          <ac:chgData name="SUJAY YADALAM SUDARSHAN" userId="efb51b5e-28cd-45a2-a220-d2394948b2b0" providerId="ADAL" clId="{99A58A0A-7DE4-4010-BC4A-AD0B9338C887}" dt="2022-03-11T21:21:52.488" v="7511" actId="478"/>
          <ac:spMkLst>
            <pc:docMk/>
            <pc:sldMk cId="3628481762" sldId="288"/>
            <ac:spMk id="21" creationId="{D35DB157-8595-4951-BB0D-EC298E534A16}"/>
          </ac:spMkLst>
        </pc:spChg>
        <pc:spChg chg="mod topLvl">
          <ac:chgData name="SUJAY YADALAM SUDARSHAN" userId="efb51b5e-28cd-45a2-a220-d2394948b2b0" providerId="ADAL" clId="{99A58A0A-7DE4-4010-BC4A-AD0B9338C887}" dt="2022-03-11T18:20:43.035" v="4171" actId="164"/>
          <ac:spMkLst>
            <pc:docMk/>
            <pc:sldMk cId="3628481762" sldId="288"/>
            <ac:spMk id="22" creationId="{06DE0D2C-358B-431B-A2C5-A8F88143EAD6}"/>
          </ac:spMkLst>
        </pc:spChg>
        <pc:spChg chg="mod topLvl">
          <ac:chgData name="SUJAY YADALAM SUDARSHAN" userId="efb51b5e-28cd-45a2-a220-d2394948b2b0" providerId="ADAL" clId="{99A58A0A-7DE4-4010-BC4A-AD0B9338C887}" dt="2022-03-11T18:20:43.035" v="4171" actId="164"/>
          <ac:spMkLst>
            <pc:docMk/>
            <pc:sldMk cId="3628481762" sldId="288"/>
            <ac:spMk id="23" creationId="{C4174A35-7121-4D2A-BBDA-7302620BEAC7}"/>
          </ac:spMkLst>
        </pc:spChg>
        <pc:spChg chg="add del mod">
          <ac:chgData name="SUJAY YADALAM SUDARSHAN" userId="efb51b5e-28cd-45a2-a220-d2394948b2b0" providerId="ADAL" clId="{99A58A0A-7DE4-4010-BC4A-AD0B9338C887}" dt="2022-03-11T18:23:02.767" v="4211" actId="478"/>
          <ac:spMkLst>
            <pc:docMk/>
            <pc:sldMk cId="3628481762" sldId="288"/>
            <ac:spMk id="24" creationId="{544AA62B-8FB7-4B54-8879-0DA546C1CAE2}"/>
          </ac:spMkLst>
        </pc:spChg>
        <pc:spChg chg="mod">
          <ac:chgData name="SUJAY YADALAM SUDARSHAN" userId="efb51b5e-28cd-45a2-a220-d2394948b2b0" providerId="ADAL" clId="{99A58A0A-7DE4-4010-BC4A-AD0B9338C887}" dt="2022-03-11T18:20:49.968" v="4173"/>
          <ac:spMkLst>
            <pc:docMk/>
            <pc:sldMk cId="3628481762" sldId="288"/>
            <ac:spMk id="26" creationId="{E545721B-3D80-4631-9B9B-C41CCA511F64}"/>
          </ac:spMkLst>
        </pc:spChg>
        <pc:spChg chg="mod">
          <ac:chgData name="SUJAY YADALAM SUDARSHAN" userId="efb51b5e-28cd-45a2-a220-d2394948b2b0" providerId="ADAL" clId="{99A58A0A-7DE4-4010-BC4A-AD0B9338C887}" dt="2022-03-11T18:20:49.968" v="4173"/>
          <ac:spMkLst>
            <pc:docMk/>
            <pc:sldMk cId="3628481762" sldId="288"/>
            <ac:spMk id="27" creationId="{3FBEABF7-DCCC-4095-B9AD-ADECE0D54C55}"/>
          </ac:spMkLst>
        </pc:spChg>
        <pc:spChg chg="add del mod">
          <ac:chgData name="SUJAY YADALAM SUDARSHAN" userId="efb51b5e-28cd-45a2-a220-d2394948b2b0" providerId="ADAL" clId="{99A58A0A-7DE4-4010-BC4A-AD0B9338C887}" dt="2022-03-11T21:21:47.519" v="7508" actId="478"/>
          <ac:spMkLst>
            <pc:docMk/>
            <pc:sldMk cId="3628481762" sldId="288"/>
            <ac:spMk id="28" creationId="{EE8057E5-7CBA-4AB0-85C1-FF67DBE17C37}"/>
          </ac:spMkLst>
        </pc:spChg>
        <pc:spChg chg="add del mod ord">
          <ac:chgData name="SUJAY YADALAM SUDARSHAN" userId="efb51b5e-28cd-45a2-a220-d2394948b2b0" providerId="ADAL" clId="{99A58A0A-7DE4-4010-BC4A-AD0B9338C887}" dt="2022-03-11T18:24:38.168" v="4237" actId="478"/>
          <ac:spMkLst>
            <pc:docMk/>
            <pc:sldMk cId="3628481762" sldId="288"/>
            <ac:spMk id="29" creationId="{B26005F2-BE5B-44FB-9FAA-B7232CF950F4}"/>
          </ac:spMkLst>
        </pc:spChg>
        <pc:spChg chg="add del mod">
          <ac:chgData name="SUJAY YADALAM SUDARSHAN" userId="efb51b5e-28cd-45a2-a220-d2394948b2b0" providerId="ADAL" clId="{99A58A0A-7DE4-4010-BC4A-AD0B9338C887}" dt="2022-03-11T18:23:04.128" v="4212" actId="478"/>
          <ac:spMkLst>
            <pc:docMk/>
            <pc:sldMk cId="3628481762" sldId="288"/>
            <ac:spMk id="30" creationId="{8A84685F-549A-4768-8650-FAB5471B6261}"/>
          </ac:spMkLst>
        </pc:spChg>
        <pc:spChg chg="mod">
          <ac:chgData name="SUJAY YADALAM SUDARSHAN" userId="efb51b5e-28cd-45a2-a220-d2394948b2b0" providerId="ADAL" clId="{99A58A0A-7DE4-4010-BC4A-AD0B9338C887}" dt="2022-03-11T18:22:43.280" v="4205"/>
          <ac:spMkLst>
            <pc:docMk/>
            <pc:sldMk cId="3628481762" sldId="288"/>
            <ac:spMk id="32" creationId="{0473B1C1-15BA-480B-A5F3-2B43E2721D8C}"/>
          </ac:spMkLst>
        </pc:spChg>
        <pc:spChg chg="mod">
          <ac:chgData name="SUJAY YADALAM SUDARSHAN" userId="efb51b5e-28cd-45a2-a220-d2394948b2b0" providerId="ADAL" clId="{99A58A0A-7DE4-4010-BC4A-AD0B9338C887}" dt="2022-03-11T18:22:43.280" v="4205"/>
          <ac:spMkLst>
            <pc:docMk/>
            <pc:sldMk cId="3628481762" sldId="288"/>
            <ac:spMk id="33" creationId="{8EC3EFD6-0CBB-4D60-86C7-02187D666FA4}"/>
          </ac:spMkLst>
        </pc:spChg>
        <pc:spChg chg="mod">
          <ac:chgData name="SUJAY YADALAM SUDARSHAN" userId="efb51b5e-28cd-45a2-a220-d2394948b2b0" providerId="ADAL" clId="{99A58A0A-7DE4-4010-BC4A-AD0B9338C887}" dt="2022-03-11T18:22:43.280" v="4205"/>
          <ac:spMkLst>
            <pc:docMk/>
            <pc:sldMk cId="3628481762" sldId="288"/>
            <ac:spMk id="34" creationId="{27DFD31E-95A6-43D2-921F-1288445DEEA9}"/>
          </ac:spMkLst>
        </pc:spChg>
        <pc:spChg chg="del">
          <ac:chgData name="SUJAY YADALAM SUDARSHAN" userId="efb51b5e-28cd-45a2-a220-d2394948b2b0" providerId="ADAL" clId="{99A58A0A-7DE4-4010-BC4A-AD0B9338C887}" dt="2022-03-11T18:20:11.864" v="4163" actId="478"/>
          <ac:spMkLst>
            <pc:docMk/>
            <pc:sldMk cId="3628481762" sldId="288"/>
            <ac:spMk id="35" creationId="{82889A75-D0EA-44A6-B093-AEDD71DBA3AB}"/>
          </ac:spMkLst>
        </pc:spChg>
        <pc:spChg chg="mod">
          <ac:chgData name="SUJAY YADALAM SUDARSHAN" userId="efb51b5e-28cd-45a2-a220-d2394948b2b0" providerId="ADAL" clId="{99A58A0A-7DE4-4010-BC4A-AD0B9338C887}" dt="2022-03-11T18:22:43.280" v="4205"/>
          <ac:spMkLst>
            <pc:docMk/>
            <pc:sldMk cId="3628481762" sldId="288"/>
            <ac:spMk id="36" creationId="{88A1B849-7AFA-4D11-BF11-76F0F9B2F1C1}"/>
          </ac:spMkLst>
        </pc:spChg>
        <pc:spChg chg="add del mod">
          <ac:chgData name="SUJAY YADALAM SUDARSHAN" userId="efb51b5e-28cd-45a2-a220-d2394948b2b0" providerId="ADAL" clId="{99A58A0A-7DE4-4010-BC4A-AD0B9338C887}" dt="2022-03-11T21:21:56.463" v="7515" actId="478"/>
          <ac:spMkLst>
            <pc:docMk/>
            <pc:sldMk cId="3628481762" sldId="288"/>
            <ac:spMk id="37" creationId="{844E77EA-5401-4320-A14E-F295AB84F987}"/>
          </ac:spMkLst>
        </pc:spChg>
        <pc:spChg chg="del">
          <ac:chgData name="SUJAY YADALAM SUDARSHAN" userId="efb51b5e-28cd-45a2-a220-d2394948b2b0" providerId="ADAL" clId="{99A58A0A-7DE4-4010-BC4A-AD0B9338C887}" dt="2022-03-11T18:20:11.864" v="4163" actId="478"/>
          <ac:spMkLst>
            <pc:docMk/>
            <pc:sldMk cId="3628481762" sldId="288"/>
            <ac:spMk id="38" creationId="{90CD7450-ED13-425F-9282-DD280AEB2B75}"/>
          </ac:spMkLst>
        </pc:spChg>
        <pc:spChg chg="del">
          <ac:chgData name="SUJAY YADALAM SUDARSHAN" userId="efb51b5e-28cd-45a2-a220-d2394948b2b0" providerId="ADAL" clId="{99A58A0A-7DE4-4010-BC4A-AD0B9338C887}" dt="2022-03-11T18:20:10.559" v="4162" actId="478"/>
          <ac:spMkLst>
            <pc:docMk/>
            <pc:sldMk cId="3628481762" sldId="288"/>
            <ac:spMk id="39" creationId="{8C730D75-CCD6-45C4-95EE-50602F12167C}"/>
          </ac:spMkLst>
        </pc:spChg>
        <pc:spChg chg="mod">
          <ac:chgData name="SUJAY YADALAM SUDARSHAN" userId="efb51b5e-28cd-45a2-a220-d2394948b2b0" providerId="ADAL" clId="{99A58A0A-7DE4-4010-BC4A-AD0B9338C887}" dt="2022-03-11T19:18:45.231" v="4755" actId="14100"/>
          <ac:spMkLst>
            <pc:docMk/>
            <pc:sldMk cId="3628481762" sldId="288"/>
            <ac:spMk id="40" creationId="{09D51D68-F557-44F9-8DB1-AEA364515399}"/>
          </ac:spMkLst>
        </pc:spChg>
        <pc:spChg chg="mod">
          <ac:chgData name="SUJAY YADALAM SUDARSHAN" userId="efb51b5e-28cd-45a2-a220-d2394948b2b0" providerId="ADAL" clId="{99A58A0A-7DE4-4010-BC4A-AD0B9338C887}" dt="2022-03-11T18:23:06.560" v="4213"/>
          <ac:spMkLst>
            <pc:docMk/>
            <pc:sldMk cId="3628481762" sldId="288"/>
            <ac:spMk id="42" creationId="{2B7F59AB-8F61-44C8-A3C4-46C21D56842B}"/>
          </ac:spMkLst>
        </pc:spChg>
        <pc:spChg chg="mod">
          <ac:chgData name="SUJAY YADALAM SUDARSHAN" userId="efb51b5e-28cd-45a2-a220-d2394948b2b0" providerId="ADAL" clId="{99A58A0A-7DE4-4010-BC4A-AD0B9338C887}" dt="2022-03-11T18:23:06.560" v="4213"/>
          <ac:spMkLst>
            <pc:docMk/>
            <pc:sldMk cId="3628481762" sldId="288"/>
            <ac:spMk id="43" creationId="{6A975E2A-0D4F-44BC-8A83-3F008E3C23FF}"/>
          </ac:spMkLst>
        </pc:spChg>
        <pc:spChg chg="mod">
          <ac:chgData name="SUJAY YADALAM SUDARSHAN" userId="efb51b5e-28cd-45a2-a220-d2394948b2b0" providerId="ADAL" clId="{99A58A0A-7DE4-4010-BC4A-AD0B9338C887}" dt="2022-03-11T18:23:06.560" v="4213"/>
          <ac:spMkLst>
            <pc:docMk/>
            <pc:sldMk cId="3628481762" sldId="288"/>
            <ac:spMk id="44" creationId="{F548579E-33AD-434A-9D16-E9B324A9D7C7}"/>
          </ac:spMkLst>
        </pc:spChg>
        <pc:spChg chg="mod">
          <ac:chgData name="SUJAY YADALAM SUDARSHAN" userId="efb51b5e-28cd-45a2-a220-d2394948b2b0" providerId="ADAL" clId="{99A58A0A-7DE4-4010-BC4A-AD0B9338C887}" dt="2022-03-11T18:23:06.560" v="4213"/>
          <ac:spMkLst>
            <pc:docMk/>
            <pc:sldMk cId="3628481762" sldId="288"/>
            <ac:spMk id="45" creationId="{D7355F7A-02F4-4A70-8BE1-7E8B1DFA1C1A}"/>
          </ac:spMkLst>
        </pc:spChg>
        <pc:spChg chg="add del mod">
          <ac:chgData name="SUJAY YADALAM SUDARSHAN" userId="efb51b5e-28cd-45a2-a220-d2394948b2b0" providerId="ADAL" clId="{99A58A0A-7DE4-4010-BC4A-AD0B9338C887}" dt="2022-03-11T21:21:56.463" v="7515" actId="478"/>
          <ac:spMkLst>
            <pc:docMk/>
            <pc:sldMk cId="3628481762" sldId="288"/>
            <ac:spMk id="46" creationId="{18C3C1D2-DEBE-4F91-85AC-76E76A6823D7}"/>
          </ac:spMkLst>
        </pc:spChg>
        <pc:spChg chg="add del mod ord">
          <ac:chgData name="SUJAY YADALAM SUDARSHAN" userId="efb51b5e-28cd-45a2-a220-d2394948b2b0" providerId="ADAL" clId="{99A58A0A-7DE4-4010-BC4A-AD0B9338C887}" dt="2022-04-08T20:48:54.329" v="19326"/>
          <ac:spMkLst>
            <pc:docMk/>
            <pc:sldMk cId="3628481762" sldId="288"/>
            <ac:spMk id="47" creationId="{51D630C0-F2D7-4D1E-8089-20264128FB48}"/>
          </ac:spMkLst>
        </pc:spChg>
        <pc:spChg chg="add del mod">
          <ac:chgData name="SUJAY YADALAM SUDARSHAN" userId="efb51b5e-28cd-45a2-a220-d2394948b2b0" providerId="ADAL" clId="{99A58A0A-7DE4-4010-BC4A-AD0B9338C887}" dt="2022-03-11T20:36:39.949" v="6143" actId="478"/>
          <ac:spMkLst>
            <pc:docMk/>
            <pc:sldMk cId="3628481762" sldId="288"/>
            <ac:spMk id="47" creationId="{A8CC4F06-CAD8-493B-B1FB-DA04305C6D9F}"/>
          </ac:spMkLst>
        </pc:spChg>
        <pc:spChg chg="add mod">
          <ac:chgData name="SUJAY YADALAM SUDARSHAN" userId="efb51b5e-28cd-45a2-a220-d2394948b2b0" providerId="ADAL" clId="{99A58A0A-7DE4-4010-BC4A-AD0B9338C887}" dt="2022-03-15T01:23:01.023" v="16183" actId="14100"/>
          <ac:spMkLst>
            <pc:docMk/>
            <pc:sldMk cId="3628481762" sldId="288"/>
            <ac:spMk id="48" creationId="{6542928A-2D4B-4526-A900-74502F1B0210}"/>
          </ac:spMkLst>
        </pc:spChg>
        <pc:spChg chg="add del mod">
          <ac:chgData name="SUJAY YADALAM SUDARSHAN" userId="efb51b5e-28cd-45a2-a220-d2394948b2b0" providerId="ADAL" clId="{99A58A0A-7DE4-4010-BC4A-AD0B9338C887}" dt="2022-03-11T20:36:08.186" v="6136" actId="478"/>
          <ac:spMkLst>
            <pc:docMk/>
            <pc:sldMk cId="3628481762" sldId="288"/>
            <ac:spMk id="48" creationId="{7296A414-094A-42F4-BE62-35FE57526AEF}"/>
          </ac:spMkLst>
        </pc:spChg>
        <pc:spChg chg="add del mod">
          <ac:chgData name="SUJAY YADALAM SUDARSHAN" userId="efb51b5e-28cd-45a2-a220-d2394948b2b0" providerId="ADAL" clId="{99A58A0A-7DE4-4010-BC4A-AD0B9338C887}" dt="2022-04-08T20:55:29.616" v="19432" actId="478"/>
          <ac:spMkLst>
            <pc:docMk/>
            <pc:sldMk cId="3628481762" sldId="288"/>
            <ac:spMk id="49" creationId="{1B5CD88A-A983-4B5B-A617-12781069DE59}"/>
          </ac:spMkLst>
        </pc:spChg>
        <pc:spChg chg="add del mod">
          <ac:chgData name="SUJAY YADALAM SUDARSHAN" userId="efb51b5e-28cd-45a2-a220-d2394948b2b0" providerId="ADAL" clId="{99A58A0A-7DE4-4010-BC4A-AD0B9338C887}" dt="2022-04-08T20:55:29.041" v="19431" actId="478"/>
          <ac:spMkLst>
            <pc:docMk/>
            <pc:sldMk cId="3628481762" sldId="288"/>
            <ac:spMk id="50" creationId="{005E7180-3E6A-4FE4-9A1A-72F92C0B4CB9}"/>
          </ac:spMkLst>
        </pc:spChg>
        <pc:spChg chg="mod topLvl">
          <ac:chgData name="SUJAY YADALAM SUDARSHAN" userId="efb51b5e-28cd-45a2-a220-d2394948b2b0" providerId="ADAL" clId="{99A58A0A-7DE4-4010-BC4A-AD0B9338C887}" dt="2022-03-11T18:27:36.112" v="4261" actId="164"/>
          <ac:spMkLst>
            <pc:docMk/>
            <pc:sldMk cId="3628481762" sldId="288"/>
            <ac:spMk id="50" creationId="{FD73C6F7-FB1D-4BD0-A7DF-59122724C5D7}"/>
          </ac:spMkLst>
        </pc:spChg>
        <pc:spChg chg="add mod">
          <ac:chgData name="SUJAY YADALAM SUDARSHAN" userId="efb51b5e-28cd-45a2-a220-d2394948b2b0" providerId="ADAL" clId="{99A58A0A-7DE4-4010-BC4A-AD0B9338C887}" dt="2022-04-08T20:57:20.121" v="19454" actId="1035"/>
          <ac:spMkLst>
            <pc:docMk/>
            <pc:sldMk cId="3628481762" sldId="288"/>
            <ac:spMk id="51" creationId="{3DB76989-C20F-4BAA-99AC-72BD27C4F156}"/>
          </ac:spMkLst>
        </pc:spChg>
        <pc:spChg chg="mod topLvl">
          <ac:chgData name="SUJAY YADALAM SUDARSHAN" userId="efb51b5e-28cd-45a2-a220-d2394948b2b0" providerId="ADAL" clId="{99A58A0A-7DE4-4010-BC4A-AD0B9338C887}" dt="2022-03-11T18:27:36.112" v="4261" actId="164"/>
          <ac:spMkLst>
            <pc:docMk/>
            <pc:sldMk cId="3628481762" sldId="288"/>
            <ac:spMk id="51" creationId="{F2193EF6-FA74-4D43-94EB-B8CE51B4978F}"/>
          </ac:spMkLst>
        </pc:spChg>
        <pc:spChg chg="add del mod">
          <ac:chgData name="SUJAY YADALAM SUDARSHAN" userId="efb51b5e-28cd-45a2-a220-d2394948b2b0" providerId="ADAL" clId="{99A58A0A-7DE4-4010-BC4A-AD0B9338C887}" dt="2022-04-08T20:59:16.734" v="19471" actId="478"/>
          <ac:spMkLst>
            <pc:docMk/>
            <pc:sldMk cId="3628481762" sldId="288"/>
            <ac:spMk id="52" creationId="{4F893C9C-E18D-4CE0-8B6D-4150EFC444C9}"/>
          </ac:spMkLst>
        </pc:spChg>
        <pc:spChg chg="add del mod">
          <ac:chgData name="SUJAY YADALAM SUDARSHAN" userId="efb51b5e-28cd-45a2-a220-d2394948b2b0" providerId="ADAL" clId="{99A58A0A-7DE4-4010-BC4A-AD0B9338C887}" dt="2022-03-11T19:17:43.142" v="4518" actId="478"/>
          <ac:spMkLst>
            <pc:docMk/>
            <pc:sldMk cId="3628481762" sldId="288"/>
            <ac:spMk id="52" creationId="{AACEDE8B-F17E-4213-9425-D42FB03CB4F5}"/>
          </ac:spMkLst>
        </pc:spChg>
        <pc:spChg chg="add del mod">
          <ac:chgData name="SUJAY YADALAM SUDARSHAN" userId="efb51b5e-28cd-45a2-a220-d2394948b2b0" providerId="ADAL" clId="{99A58A0A-7DE4-4010-BC4A-AD0B9338C887}" dt="2022-03-15T01:17:30.107" v="16051" actId="478"/>
          <ac:spMkLst>
            <pc:docMk/>
            <pc:sldMk cId="3628481762" sldId="288"/>
            <ac:spMk id="53" creationId="{5E51297F-286E-4B36-A42D-4363D34F89F8}"/>
          </ac:spMkLst>
        </pc:spChg>
        <pc:spChg chg="add mod">
          <ac:chgData name="SUJAY YADALAM SUDARSHAN" userId="efb51b5e-28cd-45a2-a220-d2394948b2b0" providerId="ADAL" clId="{99A58A0A-7DE4-4010-BC4A-AD0B9338C887}" dt="2022-04-08T21:00:25.743" v="19480" actId="1076"/>
          <ac:spMkLst>
            <pc:docMk/>
            <pc:sldMk cId="3628481762" sldId="288"/>
            <ac:spMk id="53" creationId="{A0CBE8D8-2B37-48EF-8933-56DF46AAFF40}"/>
          </ac:spMkLst>
        </pc:spChg>
        <pc:spChg chg="add mod">
          <ac:chgData name="SUJAY YADALAM SUDARSHAN" userId="efb51b5e-28cd-45a2-a220-d2394948b2b0" providerId="ADAL" clId="{99A58A0A-7DE4-4010-BC4A-AD0B9338C887}" dt="2022-04-08T21:00:38.745" v="19484" actId="20577"/>
          <ac:spMkLst>
            <pc:docMk/>
            <pc:sldMk cId="3628481762" sldId="288"/>
            <ac:spMk id="54" creationId="{E36D4CA7-5174-40B3-89E4-B6C05E69A396}"/>
          </ac:spMkLst>
        </pc:spChg>
        <pc:spChg chg="mod topLvl">
          <ac:chgData name="SUJAY YADALAM SUDARSHAN" userId="efb51b5e-28cd-45a2-a220-d2394948b2b0" providerId="ADAL" clId="{99A58A0A-7DE4-4010-BC4A-AD0B9338C887}" dt="2022-03-11T20:39:23.921" v="6173" actId="164"/>
          <ac:spMkLst>
            <pc:docMk/>
            <pc:sldMk cId="3628481762" sldId="288"/>
            <ac:spMk id="55" creationId="{7F46A37D-9DCC-4D5A-9776-D676F3AE62D0}"/>
          </ac:spMkLst>
        </pc:spChg>
        <pc:spChg chg="mod topLvl">
          <ac:chgData name="SUJAY YADALAM SUDARSHAN" userId="efb51b5e-28cd-45a2-a220-d2394948b2b0" providerId="ADAL" clId="{99A58A0A-7DE4-4010-BC4A-AD0B9338C887}" dt="2022-03-14T17:58:54.327" v="15311" actId="20577"/>
          <ac:spMkLst>
            <pc:docMk/>
            <pc:sldMk cId="3628481762" sldId="288"/>
            <ac:spMk id="56" creationId="{F002106D-570E-49BE-BDBA-1748678FBE28}"/>
          </ac:spMkLst>
        </pc:spChg>
        <pc:spChg chg="mod topLvl">
          <ac:chgData name="SUJAY YADALAM SUDARSHAN" userId="efb51b5e-28cd-45a2-a220-d2394948b2b0" providerId="ADAL" clId="{99A58A0A-7DE4-4010-BC4A-AD0B9338C887}" dt="2022-03-14T17:58:56.559" v="15312" actId="20577"/>
          <ac:spMkLst>
            <pc:docMk/>
            <pc:sldMk cId="3628481762" sldId="288"/>
            <ac:spMk id="57" creationId="{E9D51535-8274-4739-9325-F9728A26664E}"/>
          </ac:spMkLst>
        </pc:spChg>
        <pc:spChg chg="add mod">
          <ac:chgData name="SUJAY YADALAM SUDARSHAN" userId="efb51b5e-28cd-45a2-a220-d2394948b2b0" providerId="ADAL" clId="{99A58A0A-7DE4-4010-BC4A-AD0B9338C887}" dt="2022-03-11T20:39:23.921" v="6173" actId="164"/>
          <ac:spMkLst>
            <pc:docMk/>
            <pc:sldMk cId="3628481762" sldId="288"/>
            <ac:spMk id="58" creationId="{A25C1CA9-F695-4958-8434-D2FA638CE2D4}"/>
          </ac:spMkLst>
        </pc:spChg>
        <pc:spChg chg="add mod">
          <ac:chgData name="SUJAY YADALAM SUDARSHAN" userId="efb51b5e-28cd-45a2-a220-d2394948b2b0" providerId="ADAL" clId="{99A58A0A-7DE4-4010-BC4A-AD0B9338C887}" dt="2022-03-11T20:39:23.921" v="6173" actId="164"/>
          <ac:spMkLst>
            <pc:docMk/>
            <pc:sldMk cId="3628481762" sldId="288"/>
            <ac:spMk id="59" creationId="{14686186-0173-45EB-BF9E-CCC05DCA61E8}"/>
          </ac:spMkLst>
        </pc:spChg>
        <pc:spChg chg="add mod">
          <ac:chgData name="SUJAY YADALAM SUDARSHAN" userId="efb51b5e-28cd-45a2-a220-d2394948b2b0" providerId="ADAL" clId="{99A58A0A-7DE4-4010-BC4A-AD0B9338C887}" dt="2022-04-08T21:05:17.171" v="19511"/>
          <ac:spMkLst>
            <pc:docMk/>
            <pc:sldMk cId="3628481762" sldId="288"/>
            <ac:spMk id="60" creationId="{27932967-2008-4DFE-AB2D-C75C1A121AC7}"/>
          </ac:spMkLst>
        </pc:spChg>
        <pc:spChg chg="add del mod">
          <ac:chgData name="SUJAY YADALAM SUDARSHAN" userId="efb51b5e-28cd-45a2-a220-d2394948b2b0" providerId="ADAL" clId="{99A58A0A-7DE4-4010-BC4A-AD0B9338C887}" dt="2022-03-11T21:21:56.463" v="7515" actId="478"/>
          <ac:spMkLst>
            <pc:docMk/>
            <pc:sldMk cId="3628481762" sldId="288"/>
            <ac:spMk id="60" creationId="{E8E852FC-61DC-4DA4-8415-A00625E5A82D}"/>
          </ac:spMkLst>
        </pc:spChg>
        <pc:spChg chg="add del mod">
          <ac:chgData name="SUJAY YADALAM SUDARSHAN" userId="efb51b5e-28cd-45a2-a220-d2394948b2b0" providerId="ADAL" clId="{99A58A0A-7DE4-4010-BC4A-AD0B9338C887}" dt="2022-03-11T21:21:56.463" v="7515" actId="478"/>
          <ac:spMkLst>
            <pc:docMk/>
            <pc:sldMk cId="3628481762" sldId="288"/>
            <ac:spMk id="61" creationId="{97F7C269-D213-43EE-8D84-9ADA1665688E}"/>
          </ac:spMkLst>
        </pc:spChg>
        <pc:spChg chg="add mod">
          <ac:chgData name="SUJAY YADALAM SUDARSHAN" userId="efb51b5e-28cd-45a2-a220-d2394948b2b0" providerId="ADAL" clId="{99A58A0A-7DE4-4010-BC4A-AD0B9338C887}" dt="2022-04-08T20:44:38.024" v="19225" actId="207"/>
          <ac:spMkLst>
            <pc:docMk/>
            <pc:sldMk cId="3628481762" sldId="288"/>
            <ac:spMk id="63" creationId="{83350423-CCB1-492A-88FC-B64373CE0D8B}"/>
          </ac:spMkLst>
        </pc:spChg>
        <pc:spChg chg="add mod">
          <ac:chgData name="SUJAY YADALAM SUDARSHAN" userId="efb51b5e-28cd-45a2-a220-d2394948b2b0" providerId="ADAL" clId="{99A58A0A-7DE4-4010-BC4A-AD0B9338C887}" dt="2022-03-15T03:40:21.633" v="18659" actId="207"/>
          <ac:spMkLst>
            <pc:docMk/>
            <pc:sldMk cId="3628481762" sldId="288"/>
            <ac:spMk id="65" creationId="{9DD4E0FF-A079-486B-B96D-AA52592107BF}"/>
          </ac:spMkLst>
        </pc:spChg>
        <pc:spChg chg="add mod">
          <ac:chgData name="SUJAY YADALAM SUDARSHAN" userId="efb51b5e-28cd-45a2-a220-d2394948b2b0" providerId="ADAL" clId="{99A58A0A-7DE4-4010-BC4A-AD0B9338C887}" dt="2022-03-11T21:22:19.530" v="7550" actId="1038"/>
          <ac:spMkLst>
            <pc:docMk/>
            <pc:sldMk cId="3628481762" sldId="288"/>
            <ac:spMk id="66" creationId="{604FA6AA-F806-49DA-A1C0-EE73AF72CC26}"/>
          </ac:spMkLst>
        </pc:spChg>
        <pc:spChg chg="add mod">
          <ac:chgData name="SUJAY YADALAM SUDARSHAN" userId="efb51b5e-28cd-45a2-a220-d2394948b2b0" providerId="ADAL" clId="{99A58A0A-7DE4-4010-BC4A-AD0B9338C887}" dt="2022-03-11T21:22:19.530" v="7550" actId="1038"/>
          <ac:spMkLst>
            <pc:docMk/>
            <pc:sldMk cId="3628481762" sldId="288"/>
            <ac:spMk id="67" creationId="{E965757D-47E8-4551-8253-271413D9C066}"/>
          </ac:spMkLst>
        </pc:spChg>
        <pc:spChg chg="add del mod topLvl">
          <ac:chgData name="SUJAY YADALAM SUDARSHAN" userId="efb51b5e-28cd-45a2-a220-d2394948b2b0" providerId="ADAL" clId="{99A58A0A-7DE4-4010-BC4A-AD0B9338C887}" dt="2022-03-15T03:40:15.866" v="18657" actId="207"/>
          <ac:spMkLst>
            <pc:docMk/>
            <pc:sldMk cId="3628481762" sldId="288"/>
            <ac:spMk id="69" creationId="{A076804E-07AE-4FDC-9FE7-72DE9973BA0F}"/>
          </ac:spMkLst>
        </pc:spChg>
        <pc:spChg chg="add del mod topLvl">
          <ac:chgData name="SUJAY YADALAM SUDARSHAN" userId="efb51b5e-28cd-45a2-a220-d2394948b2b0" providerId="ADAL" clId="{99A58A0A-7DE4-4010-BC4A-AD0B9338C887}" dt="2022-03-15T03:40:10.530" v="18656" actId="207"/>
          <ac:spMkLst>
            <pc:docMk/>
            <pc:sldMk cId="3628481762" sldId="288"/>
            <ac:spMk id="70" creationId="{3F44B2DA-804A-4400-8621-16A69B26B415}"/>
          </ac:spMkLst>
        </pc:spChg>
        <pc:spChg chg="mod">
          <ac:chgData name="SUJAY YADALAM SUDARSHAN" userId="efb51b5e-28cd-45a2-a220-d2394948b2b0" providerId="ADAL" clId="{99A58A0A-7DE4-4010-BC4A-AD0B9338C887}" dt="2022-03-15T03:40:18.985" v="18658" actId="207"/>
          <ac:spMkLst>
            <pc:docMk/>
            <pc:sldMk cId="3628481762" sldId="288"/>
            <ac:spMk id="72" creationId="{CF46DBC1-DF55-4724-94DE-8D224CFDEDD6}"/>
          </ac:spMkLst>
        </pc:spChg>
        <pc:spChg chg="mod">
          <ac:chgData name="SUJAY YADALAM SUDARSHAN" userId="efb51b5e-28cd-45a2-a220-d2394948b2b0" providerId="ADAL" clId="{99A58A0A-7DE4-4010-BC4A-AD0B9338C887}" dt="2022-03-15T03:40:10.530" v="18656" actId="207"/>
          <ac:spMkLst>
            <pc:docMk/>
            <pc:sldMk cId="3628481762" sldId="288"/>
            <ac:spMk id="73" creationId="{61639F70-4C17-4662-AE23-C6948C864B7D}"/>
          </ac:spMkLst>
        </pc:spChg>
        <pc:spChg chg="add mod">
          <ac:chgData name="SUJAY YADALAM SUDARSHAN" userId="efb51b5e-28cd-45a2-a220-d2394948b2b0" providerId="ADAL" clId="{99A58A0A-7DE4-4010-BC4A-AD0B9338C887}" dt="2022-03-11T21:22:19.530" v="7550" actId="1038"/>
          <ac:spMkLst>
            <pc:docMk/>
            <pc:sldMk cId="3628481762" sldId="288"/>
            <ac:spMk id="74" creationId="{55D9193C-63E3-42CC-AC66-0853CCDB6CDC}"/>
          </ac:spMkLst>
        </pc:spChg>
        <pc:spChg chg="add del mod">
          <ac:chgData name="SUJAY YADALAM SUDARSHAN" userId="efb51b5e-28cd-45a2-a220-d2394948b2b0" providerId="ADAL" clId="{99A58A0A-7DE4-4010-BC4A-AD0B9338C887}" dt="2022-04-08T20:48:51.506" v="19319" actId="478"/>
          <ac:spMkLst>
            <pc:docMk/>
            <pc:sldMk cId="3628481762" sldId="288"/>
            <ac:spMk id="76" creationId="{50FDCF44-8A27-4B96-A5F1-D48ECE29C70B}"/>
          </ac:spMkLst>
        </pc:spChg>
        <pc:spChg chg="mod">
          <ac:chgData name="SUJAY YADALAM SUDARSHAN" userId="efb51b5e-28cd-45a2-a220-d2394948b2b0" providerId="ADAL" clId="{99A58A0A-7DE4-4010-BC4A-AD0B9338C887}" dt="2022-03-15T03:40:26.562" v="18661" actId="208"/>
          <ac:spMkLst>
            <pc:docMk/>
            <pc:sldMk cId="3628481762" sldId="288"/>
            <ac:spMk id="77" creationId="{8C0EFC6A-F70F-4053-9692-4E171562F772}"/>
          </ac:spMkLst>
        </pc:spChg>
        <pc:spChg chg="mod">
          <ac:chgData name="SUJAY YADALAM SUDARSHAN" userId="efb51b5e-28cd-45a2-a220-d2394948b2b0" providerId="ADAL" clId="{99A58A0A-7DE4-4010-BC4A-AD0B9338C887}" dt="2022-03-15T03:40:26.562" v="18661" actId="208"/>
          <ac:spMkLst>
            <pc:docMk/>
            <pc:sldMk cId="3628481762" sldId="288"/>
            <ac:spMk id="78" creationId="{5DAE2FEA-53A6-4F10-9663-880993A42308}"/>
          </ac:spMkLst>
        </pc:spChg>
        <pc:spChg chg="mod">
          <ac:chgData name="SUJAY YADALAM SUDARSHAN" userId="efb51b5e-28cd-45a2-a220-d2394948b2b0" providerId="ADAL" clId="{99A58A0A-7DE4-4010-BC4A-AD0B9338C887}" dt="2022-03-15T03:40:26.562" v="18661" actId="208"/>
          <ac:spMkLst>
            <pc:docMk/>
            <pc:sldMk cId="3628481762" sldId="288"/>
            <ac:spMk id="79" creationId="{BC5C5807-668B-4B28-80D5-A709F9E0A1EF}"/>
          </ac:spMkLst>
        </pc:spChg>
        <pc:spChg chg="add mod">
          <ac:chgData name="SUJAY YADALAM SUDARSHAN" userId="efb51b5e-28cd-45a2-a220-d2394948b2b0" providerId="ADAL" clId="{99A58A0A-7DE4-4010-BC4A-AD0B9338C887}" dt="2022-03-15T03:40:21.633" v="18659" actId="207"/>
          <ac:spMkLst>
            <pc:docMk/>
            <pc:sldMk cId="3628481762" sldId="288"/>
            <ac:spMk id="80" creationId="{055C8A1F-ACDB-4A1E-BE2B-61DD0E029E85}"/>
          </ac:spMkLst>
        </pc:spChg>
        <pc:spChg chg="mod">
          <ac:chgData name="SUJAY YADALAM SUDARSHAN" userId="efb51b5e-28cd-45a2-a220-d2394948b2b0" providerId="ADAL" clId="{99A58A0A-7DE4-4010-BC4A-AD0B9338C887}" dt="2022-04-08T21:04:26.342" v="19507" actId="14100"/>
          <ac:spMkLst>
            <pc:docMk/>
            <pc:sldMk cId="3628481762" sldId="288"/>
            <ac:spMk id="82" creationId="{E0C7998D-F639-4CE9-B62C-9AAF354DAD22}"/>
          </ac:spMkLst>
        </pc:spChg>
        <pc:spChg chg="mod">
          <ac:chgData name="SUJAY YADALAM SUDARSHAN" userId="efb51b5e-28cd-45a2-a220-d2394948b2b0" providerId="ADAL" clId="{99A58A0A-7DE4-4010-BC4A-AD0B9338C887}" dt="2022-04-08T21:04:26.342" v="19507" actId="14100"/>
          <ac:spMkLst>
            <pc:docMk/>
            <pc:sldMk cId="3628481762" sldId="288"/>
            <ac:spMk id="83" creationId="{31CB4BE2-C8CD-4DA4-B572-4A594F1E87A3}"/>
          </ac:spMkLst>
        </pc:spChg>
        <pc:spChg chg="mod">
          <ac:chgData name="SUJAY YADALAM SUDARSHAN" userId="efb51b5e-28cd-45a2-a220-d2394948b2b0" providerId="ADAL" clId="{99A58A0A-7DE4-4010-BC4A-AD0B9338C887}" dt="2022-04-08T21:04:26.342" v="19507" actId="14100"/>
          <ac:spMkLst>
            <pc:docMk/>
            <pc:sldMk cId="3628481762" sldId="288"/>
            <ac:spMk id="84" creationId="{C82EEB4C-1EEE-42BE-BFC1-77969ACD1895}"/>
          </ac:spMkLst>
        </pc:spChg>
        <pc:spChg chg="mod">
          <ac:chgData name="SUJAY YADALAM SUDARSHAN" userId="efb51b5e-28cd-45a2-a220-d2394948b2b0" providerId="ADAL" clId="{99A58A0A-7DE4-4010-BC4A-AD0B9338C887}" dt="2022-04-08T21:04:26.342" v="19507" actId="14100"/>
          <ac:spMkLst>
            <pc:docMk/>
            <pc:sldMk cId="3628481762" sldId="288"/>
            <ac:spMk id="85" creationId="{6DCB3BAD-C38E-41B6-9610-0E750B27C782}"/>
          </ac:spMkLst>
        </pc:spChg>
        <pc:spChg chg="add mod">
          <ac:chgData name="SUJAY YADALAM SUDARSHAN" userId="efb51b5e-28cd-45a2-a220-d2394948b2b0" providerId="ADAL" clId="{99A58A0A-7DE4-4010-BC4A-AD0B9338C887}" dt="2022-03-11T21:22:19.530" v="7550" actId="1038"/>
          <ac:spMkLst>
            <pc:docMk/>
            <pc:sldMk cId="3628481762" sldId="288"/>
            <ac:spMk id="86" creationId="{5A30532C-860C-4BFC-AFE0-2E50943207EE}"/>
          </ac:spMkLst>
        </pc:spChg>
        <pc:spChg chg="add mod">
          <ac:chgData name="SUJAY YADALAM SUDARSHAN" userId="efb51b5e-28cd-45a2-a220-d2394948b2b0" providerId="ADAL" clId="{99A58A0A-7DE4-4010-BC4A-AD0B9338C887}" dt="2022-03-11T21:22:19.530" v="7550" actId="1038"/>
          <ac:spMkLst>
            <pc:docMk/>
            <pc:sldMk cId="3628481762" sldId="288"/>
            <ac:spMk id="87" creationId="{B8FDDDF9-032E-454E-BF17-0C9E753F4AE0}"/>
          </ac:spMkLst>
        </pc:spChg>
        <pc:spChg chg="add del mod">
          <ac:chgData name="SUJAY YADALAM SUDARSHAN" userId="efb51b5e-28cd-45a2-a220-d2394948b2b0" providerId="ADAL" clId="{99A58A0A-7DE4-4010-BC4A-AD0B9338C887}" dt="2022-04-08T20:49:11.767" v="19331" actId="1076"/>
          <ac:spMkLst>
            <pc:docMk/>
            <pc:sldMk cId="3628481762" sldId="288"/>
            <ac:spMk id="88" creationId="{D6FFB5C1-0885-4D78-BA33-61F968C032BE}"/>
          </ac:spMkLst>
        </pc:spChg>
        <pc:spChg chg="add mod">
          <ac:chgData name="SUJAY YADALAM SUDARSHAN" userId="efb51b5e-28cd-45a2-a220-d2394948b2b0" providerId="ADAL" clId="{99A58A0A-7DE4-4010-BC4A-AD0B9338C887}" dt="2022-04-08T20:49:06.848" v="19330" actId="1076"/>
          <ac:spMkLst>
            <pc:docMk/>
            <pc:sldMk cId="3628481762" sldId="288"/>
            <ac:spMk id="89" creationId="{F7A834CF-EB75-4679-B8EA-56579C7884AA}"/>
          </ac:spMkLst>
        </pc:spChg>
        <pc:spChg chg="add del mod">
          <ac:chgData name="SUJAY YADALAM SUDARSHAN" userId="efb51b5e-28cd-45a2-a220-d2394948b2b0" providerId="ADAL" clId="{99A58A0A-7DE4-4010-BC4A-AD0B9338C887}" dt="2022-03-11T21:22:24.167" v="7554" actId="478"/>
          <ac:spMkLst>
            <pc:docMk/>
            <pc:sldMk cId="3628481762" sldId="288"/>
            <ac:spMk id="91" creationId="{B57D1DBC-F8E4-42DC-9B96-AD6DD6E3F9D0}"/>
          </ac:spMkLst>
        </pc:spChg>
        <pc:spChg chg="del mod topLvl">
          <ac:chgData name="SUJAY YADALAM SUDARSHAN" userId="efb51b5e-28cd-45a2-a220-d2394948b2b0" providerId="ADAL" clId="{99A58A0A-7DE4-4010-BC4A-AD0B9338C887}" dt="2022-03-11T21:22:22.750" v="7553" actId="478"/>
          <ac:spMkLst>
            <pc:docMk/>
            <pc:sldMk cId="3628481762" sldId="288"/>
            <ac:spMk id="93" creationId="{B023EEE3-A909-4AA1-B598-4E1A8627F3C3}"/>
          </ac:spMkLst>
        </pc:spChg>
        <pc:spChg chg="del mod topLvl">
          <ac:chgData name="SUJAY YADALAM SUDARSHAN" userId="efb51b5e-28cd-45a2-a220-d2394948b2b0" providerId="ADAL" clId="{99A58A0A-7DE4-4010-BC4A-AD0B9338C887}" dt="2022-03-11T21:22:22.001" v="7552" actId="478"/>
          <ac:spMkLst>
            <pc:docMk/>
            <pc:sldMk cId="3628481762" sldId="288"/>
            <ac:spMk id="94" creationId="{A8F13E7D-6AF2-4B99-8F0A-D370C02DB07A}"/>
          </ac:spMkLst>
        </pc:spChg>
        <pc:spChg chg="del mod topLvl">
          <ac:chgData name="SUJAY YADALAM SUDARSHAN" userId="efb51b5e-28cd-45a2-a220-d2394948b2b0" providerId="ADAL" clId="{99A58A0A-7DE4-4010-BC4A-AD0B9338C887}" dt="2022-04-08T20:58:13.868" v="19462" actId="478"/>
          <ac:spMkLst>
            <pc:docMk/>
            <pc:sldMk cId="3628481762" sldId="288"/>
            <ac:spMk id="96" creationId="{441ED24F-2B27-477D-97FE-240C7BEED025}"/>
          </ac:spMkLst>
        </pc:spChg>
        <pc:spChg chg="del mod topLvl">
          <ac:chgData name="SUJAY YADALAM SUDARSHAN" userId="efb51b5e-28cd-45a2-a220-d2394948b2b0" providerId="ADAL" clId="{99A58A0A-7DE4-4010-BC4A-AD0B9338C887}" dt="2022-04-08T20:58:15.455" v="19463" actId="478"/>
          <ac:spMkLst>
            <pc:docMk/>
            <pc:sldMk cId="3628481762" sldId="288"/>
            <ac:spMk id="97" creationId="{0E6A7210-1873-482A-A419-3B3D1A9F7702}"/>
          </ac:spMkLst>
        </pc:spChg>
        <pc:spChg chg="del mod topLvl">
          <ac:chgData name="SUJAY YADALAM SUDARSHAN" userId="efb51b5e-28cd-45a2-a220-d2394948b2b0" providerId="ADAL" clId="{99A58A0A-7DE4-4010-BC4A-AD0B9338C887}" dt="2022-04-08T20:58:18.154" v="19465" actId="478"/>
          <ac:spMkLst>
            <pc:docMk/>
            <pc:sldMk cId="3628481762" sldId="288"/>
            <ac:spMk id="99" creationId="{E9EAB6CB-3378-48E3-B873-4A2B18C97D75}"/>
          </ac:spMkLst>
        </pc:spChg>
        <pc:spChg chg="del mod topLvl">
          <ac:chgData name="SUJAY YADALAM SUDARSHAN" userId="efb51b5e-28cd-45a2-a220-d2394948b2b0" providerId="ADAL" clId="{99A58A0A-7DE4-4010-BC4A-AD0B9338C887}" dt="2022-04-08T20:58:17.086" v="19464" actId="478"/>
          <ac:spMkLst>
            <pc:docMk/>
            <pc:sldMk cId="3628481762" sldId="288"/>
            <ac:spMk id="100" creationId="{15C4733F-C45E-4A2C-89FA-6F473B5D00A2}"/>
          </ac:spMkLst>
        </pc:spChg>
        <pc:grpChg chg="add del mod">
          <ac:chgData name="SUJAY YADALAM SUDARSHAN" userId="efb51b5e-28cd-45a2-a220-d2394948b2b0" providerId="ADAL" clId="{99A58A0A-7DE4-4010-BC4A-AD0B9338C887}" dt="2022-03-11T21:21:54.399" v="7514" actId="478"/>
          <ac:grpSpMkLst>
            <pc:docMk/>
            <pc:sldMk cId="3628481762" sldId="288"/>
            <ac:grpSpMk id="3" creationId="{58A1B681-21E1-4E21-BCD5-77E312BF7F3C}"/>
          </ac:grpSpMkLst>
        </pc:grpChg>
        <pc:grpChg chg="add del mod">
          <ac:chgData name="SUJAY YADALAM SUDARSHAN" userId="efb51b5e-28cd-45a2-a220-d2394948b2b0" providerId="ADAL" clId="{99A58A0A-7DE4-4010-BC4A-AD0B9338C887}" dt="2022-04-08T20:49:20.335" v="19333" actId="1076"/>
          <ac:grpSpMkLst>
            <pc:docMk/>
            <pc:sldMk cId="3628481762" sldId="288"/>
            <ac:grpSpMk id="5" creationId="{16461229-59EF-4EFE-A50F-994FAB2DF554}"/>
          </ac:grpSpMkLst>
        </pc:grpChg>
        <pc:grpChg chg="add del mod">
          <ac:chgData name="SUJAY YADALAM SUDARSHAN" userId="efb51b5e-28cd-45a2-a220-d2394948b2b0" providerId="ADAL" clId="{99A58A0A-7DE4-4010-BC4A-AD0B9338C887}" dt="2022-03-11T21:22:00.407" v="7520" actId="478"/>
          <ac:grpSpMkLst>
            <pc:docMk/>
            <pc:sldMk cId="3628481762" sldId="288"/>
            <ac:grpSpMk id="5" creationId="{9814BC58-E722-4576-9AAF-77D8300A37AC}"/>
          </ac:grpSpMkLst>
        </pc:grpChg>
        <pc:grpChg chg="add del mod">
          <ac:chgData name="SUJAY YADALAM SUDARSHAN" userId="efb51b5e-28cd-45a2-a220-d2394948b2b0" providerId="ADAL" clId="{99A58A0A-7DE4-4010-BC4A-AD0B9338C887}" dt="2022-03-11T21:21:58.063" v="7517" actId="478"/>
          <ac:grpSpMkLst>
            <pc:docMk/>
            <pc:sldMk cId="3628481762" sldId="288"/>
            <ac:grpSpMk id="10" creationId="{9E479A6A-84B0-4DF6-83CD-0BEEEEC1641E}"/>
          </ac:grpSpMkLst>
        </pc:grpChg>
        <pc:grpChg chg="add del mod">
          <ac:chgData name="SUJAY YADALAM SUDARSHAN" userId="efb51b5e-28cd-45a2-a220-d2394948b2b0" providerId="ADAL" clId="{99A58A0A-7DE4-4010-BC4A-AD0B9338C887}" dt="2022-03-11T18:20:32.940" v="4166" actId="165"/>
          <ac:grpSpMkLst>
            <pc:docMk/>
            <pc:sldMk cId="3628481762" sldId="288"/>
            <ac:grpSpMk id="12" creationId="{32B52667-B110-4B05-96A4-D9D3EEC0E80D}"/>
          </ac:grpSpMkLst>
        </pc:grpChg>
        <pc:grpChg chg="add del mod">
          <ac:chgData name="SUJAY YADALAM SUDARSHAN" userId="efb51b5e-28cd-45a2-a220-d2394948b2b0" providerId="ADAL" clId="{99A58A0A-7DE4-4010-BC4A-AD0B9338C887}" dt="2022-03-11T21:21:56.463" v="7515" actId="478"/>
          <ac:grpSpMkLst>
            <pc:docMk/>
            <pc:sldMk cId="3628481762" sldId="288"/>
            <ac:grpSpMk id="25" creationId="{9E3C2DE0-710A-4AC3-81E8-9E951284B7A1}"/>
          </ac:grpSpMkLst>
        </pc:grpChg>
        <pc:grpChg chg="add del mod">
          <ac:chgData name="SUJAY YADALAM SUDARSHAN" userId="efb51b5e-28cd-45a2-a220-d2394948b2b0" providerId="ADAL" clId="{99A58A0A-7DE4-4010-BC4A-AD0B9338C887}" dt="2022-03-11T21:21:56.463" v="7515" actId="478"/>
          <ac:grpSpMkLst>
            <pc:docMk/>
            <pc:sldMk cId="3628481762" sldId="288"/>
            <ac:grpSpMk id="31" creationId="{CE86A645-04A6-467C-84DB-EF5A9F8205F0}"/>
          </ac:grpSpMkLst>
        </pc:grpChg>
        <pc:grpChg chg="add del mod">
          <ac:chgData name="SUJAY YADALAM SUDARSHAN" userId="efb51b5e-28cd-45a2-a220-d2394948b2b0" providerId="ADAL" clId="{99A58A0A-7DE4-4010-BC4A-AD0B9338C887}" dt="2022-03-11T21:21:56.463" v="7515" actId="478"/>
          <ac:grpSpMkLst>
            <pc:docMk/>
            <pc:sldMk cId="3628481762" sldId="288"/>
            <ac:grpSpMk id="41" creationId="{B62C0F67-7B44-4726-B7F2-275D19F7F087}"/>
          </ac:grpSpMkLst>
        </pc:grpChg>
        <pc:grpChg chg="add del mod">
          <ac:chgData name="SUJAY YADALAM SUDARSHAN" userId="efb51b5e-28cd-45a2-a220-d2394948b2b0" providerId="ADAL" clId="{99A58A0A-7DE4-4010-BC4A-AD0B9338C887}" dt="2022-03-11T18:27:10.219" v="4255" actId="165"/>
          <ac:grpSpMkLst>
            <pc:docMk/>
            <pc:sldMk cId="3628481762" sldId="288"/>
            <ac:grpSpMk id="49" creationId="{DE722F9E-D22F-424A-B87D-881C311210F7}"/>
          </ac:grpSpMkLst>
        </pc:grpChg>
        <pc:grpChg chg="add del mod">
          <ac:chgData name="SUJAY YADALAM SUDARSHAN" userId="efb51b5e-28cd-45a2-a220-d2394948b2b0" providerId="ADAL" clId="{99A58A0A-7DE4-4010-BC4A-AD0B9338C887}" dt="2022-03-11T20:38:20.395" v="6163" actId="165"/>
          <ac:grpSpMkLst>
            <pc:docMk/>
            <pc:sldMk cId="3628481762" sldId="288"/>
            <ac:grpSpMk id="54" creationId="{A572CAF7-6EAA-4D5B-9823-B9D77A05FFF4}"/>
          </ac:grpSpMkLst>
        </pc:grpChg>
        <pc:grpChg chg="add mod">
          <ac:chgData name="SUJAY YADALAM SUDARSHAN" userId="efb51b5e-28cd-45a2-a220-d2394948b2b0" providerId="ADAL" clId="{99A58A0A-7DE4-4010-BC4A-AD0B9338C887}" dt="2022-03-14T15:45:08.557" v="11371" actId="1076"/>
          <ac:grpSpMkLst>
            <pc:docMk/>
            <pc:sldMk cId="3628481762" sldId="288"/>
            <ac:grpSpMk id="62" creationId="{EEFB8A12-5B9D-49B0-B86D-C37F5C256011}"/>
          </ac:grpSpMkLst>
        </pc:grpChg>
        <pc:grpChg chg="add del mod">
          <ac:chgData name="SUJAY YADALAM SUDARSHAN" userId="efb51b5e-28cd-45a2-a220-d2394948b2b0" providerId="ADAL" clId="{99A58A0A-7DE4-4010-BC4A-AD0B9338C887}" dt="2022-03-15T03:40:10.530" v="18656" actId="207"/>
          <ac:grpSpMkLst>
            <pc:docMk/>
            <pc:sldMk cId="3628481762" sldId="288"/>
            <ac:grpSpMk id="68" creationId="{51682907-A449-4421-BF09-017575028A5D}"/>
          </ac:grpSpMkLst>
        </pc:grpChg>
        <pc:grpChg chg="add mod">
          <ac:chgData name="SUJAY YADALAM SUDARSHAN" userId="efb51b5e-28cd-45a2-a220-d2394948b2b0" providerId="ADAL" clId="{99A58A0A-7DE4-4010-BC4A-AD0B9338C887}" dt="2022-03-15T03:40:10.530" v="18656" actId="207"/>
          <ac:grpSpMkLst>
            <pc:docMk/>
            <pc:sldMk cId="3628481762" sldId="288"/>
            <ac:grpSpMk id="71" creationId="{05D9C648-0CE3-417C-A326-E10A964ADAF3}"/>
          </ac:grpSpMkLst>
        </pc:grpChg>
        <pc:grpChg chg="add mod">
          <ac:chgData name="SUJAY YADALAM SUDARSHAN" userId="efb51b5e-28cd-45a2-a220-d2394948b2b0" providerId="ADAL" clId="{99A58A0A-7DE4-4010-BC4A-AD0B9338C887}" dt="2022-03-11T21:22:19.530" v="7550" actId="1038"/>
          <ac:grpSpMkLst>
            <pc:docMk/>
            <pc:sldMk cId="3628481762" sldId="288"/>
            <ac:grpSpMk id="75" creationId="{EC5EF452-367C-44B1-B3B9-233A533CABF5}"/>
          </ac:grpSpMkLst>
        </pc:grpChg>
        <pc:grpChg chg="add mod">
          <ac:chgData name="SUJAY YADALAM SUDARSHAN" userId="efb51b5e-28cd-45a2-a220-d2394948b2b0" providerId="ADAL" clId="{99A58A0A-7DE4-4010-BC4A-AD0B9338C887}" dt="2022-04-08T21:04:26.342" v="19507" actId="14100"/>
          <ac:grpSpMkLst>
            <pc:docMk/>
            <pc:sldMk cId="3628481762" sldId="288"/>
            <ac:grpSpMk id="81" creationId="{A40A13AE-F639-4984-8B18-8B26A07A997D}"/>
          </ac:grpSpMkLst>
        </pc:grpChg>
        <pc:grpChg chg="add del mod">
          <ac:chgData name="SUJAY YADALAM SUDARSHAN" userId="efb51b5e-28cd-45a2-a220-d2394948b2b0" providerId="ADAL" clId="{99A58A0A-7DE4-4010-BC4A-AD0B9338C887}" dt="2022-03-11T21:22:22.001" v="7552" actId="478"/>
          <ac:grpSpMkLst>
            <pc:docMk/>
            <pc:sldMk cId="3628481762" sldId="288"/>
            <ac:grpSpMk id="92" creationId="{B80C38F3-CB51-4F27-86E9-8B01AB527CEF}"/>
          </ac:grpSpMkLst>
        </pc:grpChg>
        <pc:grpChg chg="add del mod">
          <ac:chgData name="SUJAY YADALAM SUDARSHAN" userId="efb51b5e-28cd-45a2-a220-d2394948b2b0" providerId="ADAL" clId="{99A58A0A-7DE4-4010-BC4A-AD0B9338C887}" dt="2022-04-08T20:58:13.868" v="19462" actId="478"/>
          <ac:grpSpMkLst>
            <pc:docMk/>
            <pc:sldMk cId="3628481762" sldId="288"/>
            <ac:grpSpMk id="95" creationId="{23D0B19F-AF94-44E9-8A4B-B91F3F40CDBC}"/>
          </ac:grpSpMkLst>
        </pc:grpChg>
        <pc:grpChg chg="add del mod">
          <ac:chgData name="SUJAY YADALAM SUDARSHAN" userId="efb51b5e-28cd-45a2-a220-d2394948b2b0" providerId="ADAL" clId="{99A58A0A-7DE4-4010-BC4A-AD0B9338C887}" dt="2022-04-08T20:58:17.086" v="19464" actId="478"/>
          <ac:grpSpMkLst>
            <pc:docMk/>
            <pc:sldMk cId="3628481762" sldId="288"/>
            <ac:grpSpMk id="98" creationId="{753B9FF6-8CF8-4071-99EA-7C9E681DB489}"/>
          </ac:grpSpMkLst>
        </pc:grpChg>
        <pc:picChg chg="mod topLvl">
          <ac:chgData name="SUJAY YADALAM SUDARSHAN" userId="efb51b5e-28cd-45a2-a220-d2394948b2b0" providerId="ADAL" clId="{99A58A0A-7DE4-4010-BC4A-AD0B9338C887}" dt="2022-04-08T20:49:20.335" v="19333" actId="1076"/>
          <ac:picMkLst>
            <pc:docMk/>
            <pc:sldMk cId="3628481762" sldId="288"/>
            <ac:picMk id="3" creationId="{4ED4F6B4-F277-441E-86E5-8C830FAB6257}"/>
          </ac:picMkLst>
        </pc:picChg>
        <pc:picChg chg="del mod topLvl">
          <ac:chgData name="SUJAY YADALAM SUDARSHAN" userId="efb51b5e-28cd-45a2-a220-d2394948b2b0" providerId="ADAL" clId="{99A58A0A-7DE4-4010-BC4A-AD0B9338C887}" dt="2022-03-11T21:21:51.976" v="7510" actId="478"/>
          <ac:picMkLst>
            <pc:docMk/>
            <pc:sldMk cId="3628481762" sldId="288"/>
            <ac:picMk id="17" creationId="{95D1B044-B59F-46E1-BAEC-82E76D2432BE}"/>
          </ac:picMkLst>
        </pc:picChg>
        <pc:picChg chg="add del mod">
          <ac:chgData name="SUJAY YADALAM SUDARSHAN" userId="efb51b5e-28cd-45a2-a220-d2394948b2b0" providerId="ADAL" clId="{99A58A0A-7DE4-4010-BC4A-AD0B9338C887}" dt="2022-03-15T01:17:28.756" v="16050" actId="478"/>
          <ac:picMkLst>
            <pc:docMk/>
            <pc:sldMk cId="3628481762" sldId="288"/>
            <ac:picMk id="47" creationId="{5E35BC9A-004A-4CE0-B895-B2AA09A2CD69}"/>
          </ac:picMkLst>
        </pc:picChg>
        <pc:picChg chg="add mod">
          <ac:chgData name="SUJAY YADALAM SUDARSHAN" userId="efb51b5e-28cd-45a2-a220-d2394948b2b0" providerId="ADAL" clId="{99A58A0A-7DE4-4010-BC4A-AD0B9338C887}" dt="2022-03-11T21:22:19.530" v="7550" actId="1038"/>
          <ac:picMkLst>
            <pc:docMk/>
            <pc:sldMk cId="3628481762" sldId="288"/>
            <ac:picMk id="64" creationId="{EE2F2D2B-7DC0-4236-9EBD-6C3B6FFDB5A2}"/>
          </ac:picMkLst>
        </pc:picChg>
        <pc:picChg chg="add del mod">
          <ac:chgData name="SUJAY YADALAM SUDARSHAN" userId="efb51b5e-28cd-45a2-a220-d2394948b2b0" providerId="ADAL" clId="{99A58A0A-7DE4-4010-BC4A-AD0B9338C887}" dt="2022-03-11T21:22:24.847" v="7555" actId="478"/>
          <ac:picMkLst>
            <pc:docMk/>
            <pc:sldMk cId="3628481762" sldId="288"/>
            <ac:picMk id="90" creationId="{2CAA9BCA-9E44-4A8A-ABBD-898185DCA664}"/>
          </ac:picMkLst>
        </pc:picChg>
        <pc:picChg chg="add mod">
          <ac:chgData name="SUJAY YADALAM SUDARSHAN" userId="efb51b5e-28cd-45a2-a220-d2394948b2b0" providerId="ADAL" clId="{99A58A0A-7DE4-4010-BC4A-AD0B9338C887}" dt="2022-04-08T21:04:35.742" v="19509" actId="1076"/>
          <ac:picMkLst>
            <pc:docMk/>
            <pc:sldMk cId="3628481762" sldId="288"/>
            <ac:picMk id="1026" creationId="{9B9818DB-AD6D-436B-B4E5-E1B98AD775A8}"/>
          </ac:picMkLst>
        </pc:picChg>
        <pc:cxnChg chg="del">
          <ac:chgData name="SUJAY YADALAM SUDARSHAN" userId="efb51b5e-28cd-45a2-a220-d2394948b2b0" providerId="ADAL" clId="{99A58A0A-7DE4-4010-BC4A-AD0B9338C887}" dt="2022-03-11T18:20:11.864" v="4163" actId="478"/>
          <ac:cxnSpMkLst>
            <pc:docMk/>
            <pc:sldMk cId="3628481762" sldId="288"/>
            <ac:cxnSpMk id="13" creationId="{959AE15F-86B0-4699-8C1B-7486E475A02D}"/>
          </ac:cxnSpMkLst>
        </pc:cxnChg>
      </pc:sldChg>
      <pc:sldChg chg="modSp new del mod">
        <pc:chgData name="SUJAY YADALAM SUDARSHAN" userId="efb51b5e-28cd-45a2-a220-d2394948b2b0" providerId="ADAL" clId="{99A58A0A-7DE4-4010-BC4A-AD0B9338C887}" dt="2022-03-11T20:21:14.086" v="5733" actId="47"/>
        <pc:sldMkLst>
          <pc:docMk/>
          <pc:sldMk cId="324695286" sldId="289"/>
        </pc:sldMkLst>
        <pc:spChg chg="mod">
          <ac:chgData name="SUJAY YADALAM SUDARSHAN" userId="efb51b5e-28cd-45a2-a220-d2394948b2b0" providerId="ADAL" clId="{99A58A0A-7DE4-4010-BC4A-AD0B9338C887}" dt="2022-03-11T20:14:51.250" v="5417" actId="20577"/>
          <ac:spMkLst>
            <pc:docMk/>
            <pc:sldMk cId="324695286" sldId="289"/>
            <ac:spMk id="2" creationId="{67C5BE19-A8F6-4D4D-AF1F-665B1763C058}"/>
          </ac:spMkLst>
        </pc:spChg>
        <pc:spChg chg="mod">
          <ac:chgData name="SUJAY YADALAM SUDARSHAN" userId="efb51b5e-28cd-45a2-a220-d2394948b2b0" providerId="ADAL" clId="{99A58A0A-7DE4-4010-BC4A-AD0B9338C887}" dt="2022-03-11T20:15:36.218" v="5483" actId="20577"/>
          <ac:spMkLst>
            <pc:docMk/>
            <pc:sldMk cId="324695286" sldId="289"/>
            <ac:spMk id="3" creationId="{D4A8CBAC-4113-4617-AE7B-C852C32FCFF7}"/>
          </ac:spMkLst>
        </pc:spChg>
      </pc:sldChg>
      <pc:sldChg chg="addSp delSp modSp new mod modAnim modCm modNotesTx">
        <pc:chgData name="SUJAY YADALAM SUDARSHAN" userId="efb51b5e-28cd-45a2-a220-d2394948b2b0" providerId="ADAL" clId="{99A58A0A-7DE4-4010-BC4A-AD0B9338C887}" dt="2022-04-08T20:51:56.163" v="19352" actId="207"/>
        <pc:sldMkLst>
          <pc:docMk/>
          <pc:sldMk cId="1625426578" sldId="289"/>
        </pc:sldMkLst>
        <pc:spChg chg="mod">
          <ac:chgData name="SUJAY YADALAM SUDARSHAN" userId="efb51b5e-28cd-45a2-a220-d2394948b2b0" providerId="ADAL" clId="{99A58A0A-7DE4-4010-BC4A-AD0B9338C887}" dt="2022-03-11T21:09:53.827" v="7019" actId="20577"/>
          <ac:spMkLst>
            <pc:docMk/>
            <pc:sldMk cId="1625426578" sldId="289"/>
            <ac:spMk id="2" creationId="{AA0572D4-BF6E-45DD-988A-AC5E406159F8}"/>
          </ac:spMkLst>
        </pc:spChg>
        <pc:spChg chg="mod">
          <ac:chgData name="SUJAY YADALAM SUDARSHAN" userId="efb51b5e-28cd-45a2-a220-d2394948b2b0" providerId="ADAL" clId="{99A58A0A-7DE4-4010-BC4A-AD0B9338C887}" dt="2022-03-11T21:19:00.761" v="7466" actId="20577"/>
          <ac:spMkLst>
            <pc:docMk/>
            <pc:sldMk cId="1625426578" sldId="289"/>
            <ac:spMk id="3" creationId="{C66555BE-DF59-4AD1-ADD6-D286B3E9DE41}"/>
          </ac:spMkLst>
        </pc:spChg>
        <pc:spChg chg="add mod">
          <ac:chgData name="SUJAY YADALAM SUDARSHAN" userId="efb51b5e-28cd-45a2-a220-d2394948b2b0" providerId="ADAL" clId="{99A58A0A-7DE4-4010-BC4A-AD0B9338C887}" dt="2022-04-08T20:51:52.778" v="19351" actId="207"/>
          <ac:spMkLst>
            <pc:docMk/>
            <pc:sldMk cId="1625426578" sldId="289"/>
            <ac:spMk id="4" creationId="{62C64F90-5620-442E-8367-76AFF1A0D07C}"/>
          </ac:spMkLst>
        </pc:spChg>
        <pc:spChg chg="add mod">
          <ac:chgData name="SUJAY YADALAM SUDARSHAN" userId="efb51b5e-28cd-45a2-a220-d2394948b2b0" providerId="ADAL" clId="{99A58A0A-7DE4-4010-BC4A-AD0B9338C887}" dt="2022-03-15T03:49:11.858" v="18847" actId="207"/>
          <ac:spMkLst>
            <pc:docMk/>
            <pc:sldMk cId="1625426578" sldId="289"/>
            <ac:spMk id="6" creationId="{B4F6AE87-7E96-4860-A82E-D1705B0591D2}"/>
          </ac:spMkLst>
        </pc:spChg>
        <pc:spChg chg="add mod">
          <ac:chgData name="SUJAY YADALAM SUDARSHAN" userId="efb51b5e-28cd-45a2-a220-d2394948b2b0" providerId="ADAL" clId="{99A58A0A-7DE4-4010-BC4A-AD0B9338C887}" dt="2022-03-11T21:30:28.801" v="7703" actId="1076"/>
          <ac:spMkLst>
            <pc:docMk/>
            <pc:sldMk cId="1625426578" sldId="289"/>
            <ac:spMk id="7" creationId="{DCA1C834-CB55-4342-8F3D-D19E2DB099C7}"/>
          </ac:spMkLst>
        </pc:spChg>
        <pc:spChg chg="add del mod">
          <ac:chgData name="SUJAY YADALAM SUDARSHAN" userId="efb51b5e-28cd-45a2-a220-d2394948b2b0" providerId="ADAL" clId="{99A58A0A-7DE4-4010-BC4A-AD0B9338C887}" dt="2022-03-11T21:20:09.879" v="7478" actId="478"/>
          <ac:spMkLst>
            <pc:docMk/>
            <pc:sldMk cId="1625426578" sldId="289"/>
            <ac:spMk id="8" creationId="{AF847753-6F77-486F-B703-9FA5D735C90C}"/>
          </ac:spMkLst>
        </pc:spChg>
        <pc:spChg chg="add mod">
          <ac:chgData name="SUJAY YADALAM SUDARSHAN" userId="efb51b5e-28cd-45a2-a220-d2394948b2b0" providerId="ADAL" clId="{99A58A0A-7DE4-4010-BC4A-AD0B9338C887}" dt="2022-03-11T21:30:28.801" v="7703" actId="1076"/>
          <ac:spMkLst>
            <pc:docMk/>
            <pc:sldMk cId="1625426578" sldId="289"/>
            <ac:spMk id="9" creationId="{E1467A52-A1B5-4448-A139-B24D0029A5B9}"/>
          </ac:spMkLst>
        </pc:spChg>
        <pc:spChg chg="mod">
          <ac:chgData name="SUJAY YADALAM SUDARSHAN" userId="efb51b5e-28cd-45a2-a220-d2394948b2b0" providerId="ADAL" clId="{99A58A0A-7DE4-4010-BC4A-AD0B9338C887}" dt="2022-03-15T03:48:57.617" v="18843" actId="207"/>
          <ac:spMkLst>
            <pc:docMk/>
            <pc:sldMk cId="1625426578" sldId="289"/>
            <ac:spMk id="11" creationId="{DA88C6F9-B045-48CF-B241-15D50A459E79}"/>
          </ac:spMkLst>
        </pc:spChg>
        <pc:spChg chg="mod">
          <ac:chgData name="SUJAY YADALAM SUDARSHAN" userId="efb51b5e-28cd-45a2-a220-d2394948b2b0" providerId="ADAL" clId="{99A58A0A-7DE4-4010-BC4A-AD0B9338C887}" dt="2022-03-11T21:30:28.801" v="7703" actId="1076"/>
          <ac:spMkLst>
            <pc:docMk/>
            <pc:sldMk cId="1625426578" sldId="289"/>
            <ac:spMk id="12" creationId="{E7E93469-4B03-4EAA-9181-F86B1C08A28E}"/>
          </ac:spMkLst>
        </pc:spChg>
        <pc:spChg chg="mod">
          <ac:chgData name="SUJAY YADALAM SUDARSHAN" userId="efb51b5e-28cd-45a2-a220-d2394948b2b0" providerId="ADAL" clId="{99A58A0A-7DE4-4010-BC4A-AD0B9338C887}" dt="2022-03-15T03:49:35.602" v="18850" actId="1582"/>
          <ac:spMkLst>
            <pc:docMk/>
            <pc:sldMk cId="1625426578" sldId="289"/>
            <ac:spMk id="14" creationId="{367C5822-7672-476D-B4B2-F5264CFA4AF6}"/>
          </ac:spMkLst>
        </pc:spChg>
        <pc:spChg chg="mod">
          <ac:chgData name="SUJAY YADALAM SUDARSHAN" userId="efb51b5e-28cd-45a2-a220-d2394948b2b0" providerId="ADAL" clId="{99A58A0A-7DE4-4010-BC4A-AD0B9338C887}" dt="2022-03-15T03:49:35.602" v="18850" actId="1582"/>
          <ac:spMkLst>
            <pc:docMk/>
            <pc:sldMk cId="1625426578" sldId="289"/>
            <ac:spMk id="15" creationId="{CD93C1E7-481B-4309-B031-8CF8DCBD5548}"/>
          </ac:spMkLst>
        </pc:spChg>
        <pc:spChg chg="mod">
          <ac:chgData name="SUJAY YADALAM SUDARSHAN" userId="efb51b5e-28cd-45a2-a220-d2394948b2b0" providerId="ADAL" clId="{99A58A0A-7DE4-4010-BC4A-AD0B9338C887}" dt="2022-03-15T03:49:35.602" v="18850" actId="1582"/>
          <ac:spMkLst>
            <pc:docMk/>
            <pc:sldMk cId="1625426578" sldId="289"/>
            <ac:spMk id="16" creationId="{1728C560-361D-443B-8560-E8D50B6D352C}"/>
          </ac:spMkLst>
        </pc:spChg>
        <pc:spChg chg="mod">
          <ac:chgData name="SUJAY YADALAM SUDARSHAN" userId="efb51b5e-28cd-45a2-a220-d2394948b2b0" providerId="ADAL" clId="{99A58A0A-7DE4-4010-BC4A-AD0B9338C887}" dt="2022-03-15T03:49:35.602" v="18850" actId="1582"/>
          <ac:spMkLst>
            <pc:docMk/>
            <pc:sldMk cId="1625426578" sldId="289"/>
            <ac:spMk id="17" creationId="{30589A5B-27FC-4A94-BD81-6A7C587D54D1}"/>
          </ac:spMkLst>
        </pc:spChg>
        <pc:spChg chg="add mod">
          <ac:chgData name="SUJAY YADALAM SUDARSHAN" userId="efb51b5e-28cd-45a2-a220-d2394948b2b0" providerId="ADAL" clId="{99A58A0A-7DE4-4010-BC4A-AD0B9338C887}" dt="2022-03-11T21:30:28.801" v="7703" actId="1076"/>
          <ac:spMkLst>
            <pc:docMk/>
            <pc:sldMk cId="1625426578" sldId="289"/>
            <ac:spMk id="18" creationId="{4EB35141-C1EF-4DD3-B3C7-8A2C794D2ACB}"/>
          </ac:spMkLst>
        </pc:spChg>
        <pc:spChg chg="add mod">
          <ac:chgData name="SUJAY YADALAM SUDARSHAN" userId="efb51b5e-28cd-45a2-a220-d2394948b2b0" providerId="ADAL" clId="{99A58A0A-7DE4-4010-BC4A-AD0B9338C887}" dt="2022-03-15T03:49:11.858" v="18847" actId="207"/>
          <ac:spMkLst>
            <pc:docMk/>
            <pc:sldMk cId="1625426578" sldId="289"/>
            <ac:spMk id="19" creationId="{241F4364-F3B4-4196-BF68-042EBEB43C9B}"/>
          </ac:spMkLst>
        </pc:spChg>
        <pc:spChg chg="mod">
          <ac:chgData name="SUJAY YADALAM SUDARSHAN" userId="efb51b5e-28cd-45a2-a220-d2394948b2b0" providerId="ADAL" clId="{99A58A0A-7DE4-4010-BC4A-AD0B9338C887}" dt="2022-03-15T03:48:59.849" v="18844" actId="207"/>
          <ac:spMkLst>
            <pc:docMk/>
            <pc:sldMk cId="1625426578" sldId="289"/>
            <ac:spMk id="21" creationId="{9F7B59FC-D1F4-4341-B862-2D58C1D7790A}"/>
          </ac:spMkLst>
        </pc:spChg>
        <pc:spChg chg="mod">
          <ac:chgData name="SUJAY YADALAM SUDARSHAN" userId="efb51b5e-28cd-45a2-a220-d2394948b2b0" providerId="ADAL" clId="{99A58A0A-7DE4-4010-BC4A-AD0B9338C887}" dt="2022-03-14T22:55:34.697" v="17279" actId="20577"/>
          <ac:spMkLst>
            <pc:docMk/>
            <pc:sldMk cId="1625426578" sldId="289"/>
            <ac:spMk id="22" creationId="{668EE9B2-C245-42D3-A130-6A540E81AC34}"/>
          </ac:spMkLst>
        </pc:spChg>
        <pc:spChg chg="mod">
          <ac:chgData name="SUJAY YADALAM SUDARSHAN" userId="efb51b5e-28cd-45a2-a220-d2394948b2b0" providerId="ADAL" clId="{99A58A0A-7DE4-4010-BC4A-AD0B9338C887}" dt="2022-03-15T03:49:35.602" v="18850" actId="1582"/>
          <ac:spMkLst>
            <pc:docMk/>
            <pc:sldMk cId="1625426578" sldId="289"/>
            <ac:spMk id="24" creationId="{765C1737-F764-496B-ACCC-3C96D867B017}"/>
          </ac:spMkLst>
        </pc:spChg>
        <pc:spChg chg="mod">
          <ac:chgData name="SUJAY YADALAM SUDARSHAN" userId="efb51b5e-28cd-45a2-a220-d2394948b2b0" providerId="ADAL" clId="{99A58A0A-7DE4-4010-BC4A-AD0B9338C887}" dt="2022-03-15T03:49:35.602" v="18850" actId="1582"/>
          <ac:spMkLst>
            <pc:docMk/>
            <pc:sldMk cId="1625426578" sldId="289"/>
            <ac:spMk id="25" creationId="{CDE59975-45AA-4B94-A945-4C16BC75CFD2}"/>
          </ac:spMkLst>
        </pc:spChg>
        <pc:spChg chg="mod">
          <ac:chgData name="SUJAY YADALAM SUDARSHAN" userId="efb51b5e-28cd-45a2-a220-d2394948b2b0" providerId="ADAL" clId="{99A58A0A-7DE4-4010-BC4A-AD0B9338C887}" dt="2022-03-15T03:49:35.602" v="18850" actId="1582"/>
          <ac:spMkLst>
            <pc:docMk/>
            <pc:sldMk cId="1625426578" sldId="289"/>
            <ac:spMk id="26" creationId="{25C609E0-6E37-4E1A-9DB8-D4A5CAA8E614}"/>
          </ac:spMkLst>
        </pc:spChg>
        <pc:spChg chg="mod">
          <ac:chgData name="SUJAY YADALAM SUDARSHAN" userId="efb51b5e-28cd-45a2-a220-d2394948b2b0" providerId="ADAL" clId="{99A58A0A-7DE4-4010-BC4A-AD0B9338C887}" dt="2022-03-15T03:49:35.602" v="18850" actId="1582"/>
          <ac:spMkLst>
            <pc:docMk/>
            <pc:sldMk cId="1625426578" sldId="289"/>
            <ac:spMk id="27" creationId="{6F82A51E-1C27-4D36-A22A-07C7B2374991}"/>
          </ac:spMkLst>
        </pc:spChg>
        <pc:spChg chg="add mod">
          <ac:chgData name="SUJAY YADALAM SUDARSHAN" userId="efb51b5e-28cd-45a2-a220-d2394948b2b0" providerId="ADAL" clId="{99A58A0A-7DE4-4010-BC4A-AD0B9338C887}" dt="2022-03-11T21:30:28.801" v="7703" actId="1076"/>
          <ac:spMkLst>
            <pc:docMk/>
            <pc:sldMk cId="1625426578" sldId="289"/>
            <ac:spMk id="28" creationId="{323DD8AE-6234-4509-9BD7-D4FFD352DB9E}"/>
          </ac:spMkLst>
        </pc:spChg>
        <pc:spChg chg="add mod">
          <ac:chgData name="SUJAY YADALAM SUDARSHAN" userId="efb51b5e-28cd-45a2-a220-d2394948b2b0" providerId="ADAL" clId="{99A58A0A-7DE4-4010-BC4A-AD0B9338C887}" dt="2022-03-15T03:49:11.858" v="18847" actId="207"/>
          <ac:spMkLst>
            <pc:docMk/>
            <pc:sldMk cId="1625426578" sldId="289"/>
            <ac:spMk id="29" creationId="{5DB9490F-17A6-4BE8-BB55-953F4DDB1A7E}"/>
          </ac:spMkLst>
        </pc:spChg>
        <pc:spChg chg="mod">
          <ac:chgData name="SUJAY YADALAM SUDARSHAN" userId="efb51b5e-28cd-45a2-a220-d2394948b2b0" providerId="ADAL" clId="{99A58A0A-7DE4-4010-BC4A-AD0B9338C887}" dt="2022-03-15T03:49:02.225" v="18845" actId="207"/>
          <ac:spMkLst>
            <pc:docMk/>
            <pc:sldMk cId="1625426578" sldId="289"/>
            <ac:spMk id="31" creationId="{82901035-89AF-4325-B224-58170D3AFDDD}"/>
          </ac:spMkLst>
        </pc:spChg>
        <pc:spChg chg="mod">
          <ac:chgData name="SUJAY YADALAM SUDARSHAN" userId="efb51b5e-28cd-45a2-a220-d2394948b2b0" providerId="ADAL" clId="{99A58A0A-7DE4-4010-BC4A-AD0B9338C887}" dt="2022-03-14T22:55:37.844" v="17280" actId="20577"/>
          <ac:spMkLst>
            <pc:docMk/>
            <pc:sldMk cId="1625426578" sldId="289"/>
            <ac:spMk id="32" creationId="{3C9DB0CD-04F4-4C2D-BB88-86819FF1F9AD}"/>
          </ac:spMkLst>
        </pc:spChg>
        <pc:spChg chg="mod">
          <ac:chgData name="SUJAY YADALAM SUDARSHAN" userId="efb51b5e-28cd-45a2-a220-d2394948b2b0" providerId="ADAL" clId="{99A58A0A-7DE4-4010-BC4A-AD0B9338C887}" dt="2022-03-15T03:49:48.716" v="18852" actId="1582"/>
          <ac:spMkLst>
            <pc:docMk/>
            <pc:sldMk cId="1625426578" sldId="289"/>
            <ac:spMk id="34" creationId="{858061A4-2C42-4087-B440-BABDF31238AA}"/>
          </ac:spMkLst>
        </pc:spChg>
        <pc:spChg chg="mod">
          <ac:chgData name="SUJAY YADALAM SUDARSHAN" userId="efb51b5e-28cd-45a2-a220-d2394948b2b0" providerId="ADAL" clId="{99A58A0A-7DE4-4010-BC4A-AD0B9338C887}" dt="2022-03-15T03:49:48.716" v="18852" actId="1582"/>
          <ac:spMkLst>
            <pc:docMk/>
            <pc:sldMk cId="1625426578" sldId="289"/>
            <ac:spMk id="35" creationId="{3607EF54-15F2-4FAA-A672-8F7A32160CDA}"/>
          </ac:spMkLst>
        </pc:spChg>
        <pc:spChg chg="mod">
          <ac:chgData name="SUJAY YADALAM SUDARSHAN" userId="efb51b5e-28cd-45a2-a220-d2394948b2b0" providerId="ADAL" clId="{99A58A0A-7DE4-4010-BC4A-AD0B9338C887}" dt="2022-03-15T03:49:48.716" v="18852" actId="1582"/>
          <ac:spMkLst>
            <pc:docMk/>
            <pc:sldMk cId="1625426578" sldId="289"/>
            <ac:spMk id="36" creationId="{A60F14EE-D81E-4657-8C93-01AF9F0EA6F5}"/>
          </ac:spMkLst>
        </pc:spChg>
        <pc:spChg chg="mod">
          <ac:chgData name="SUJAY YADALAM SUDARSHAN" userId="efb51b5e-28cd-45a2-a220-d2394948b2b0" providerId="ADAL" clId="{99A58A0A-7DE4-4010-BC4A-AD0B9338C887}" dt="2022-03-15T03:49:48.716" v="18852" actId="1582"/>
          <ac:spMkLst>
            <pc:docMk/>
            <pc:sldMk cId="1625426578" sldId="289"/>
            <ac:spMk id="37" creationId="{04D4CAFC-5F59-4017-B145-0F78EF3BFC06}"/>
          </ac:spMkLst>
        </pc:spChg>
        <pc:spChg chg="add mod topLvl">
          <ac:chgData name="SUJAY YADALAM SUDARSHAN" userId="efb51b5e-28cd-45a2-a220-d2394948b2b0" providerId="ADAL" clId="{99A58A0A-7DE4-4010-BC4A-AD0B9338C887}" dt="2022-03-15T03:49:43.343" v="18851" actId="165"/>
          <ac:spMkLst>
            <pc:docMk/>
            <pc:sldMk cId="1625426578" sldId="289"/>
            <ac:spMk id="38" creationId="{8C7BFAD6-16A4-4C4F-978A-EBA545506277}"/>
          </ac:spMkLst>
        </pc:spChg>
        <pc:spChg chg="add mod">
          <ac:chgData name="SUJAY YADALAM SUDARSHAN" userId="efb51b5e-28cd-45a2-a220-d2394948b2b0" providerId="ADAL" clId="{99A58A0A-7DE4-4010-BC4A-AD0B9338C887}" dt="2022-03-11T21:30:28.801" v="7703" actId="1076"/>
          <ac:spMkLst>
            <pc:docMk/>
            <pc:sldMk cId="1625426578" sldId="289"/>
            <ac:spMk id="40" creationId="{D7126A9B-9621-46BB-A653-3D434B3645E3}"/>
          </ac:spMkLst>
        </pc:spChg>
        <pc:spChg chg="add mod">
          <ac:chgData name="SUJAY YADALAM SUDARSHAN" userId="efb51b5e-28cd-45a2-a220-d2394948b2b0" providerId="ADAL" clId="{99A58A0A-7DE4-4010-BC4A-AD0B9338C887}" dt="2022-03-11T21:30:28.801" v="7703" actId="1076"/>
          <ac:spMkLst>
            <pc:docMk/>
            <pc:sldMk cId="1625426578" sldId="289"/>
            <ac:spMk id="41" creationId="{6F89864A-23FF-471E-9F92-8A00F9FC1754}"/>
          </ac:spMkLst>
        </pc:spChg>
        <pc:spChg chg="add mod">
          <ac:chgData name="SUJAY YADALAM SUDARSHAN" userId="efb51b5e-28cd-45a2-a220-d2394948b2b0" providerId="ADAL" clId="{99A58A0A-7DE4-4010-BC4A-AD0B9338C887}" dt="2022-03-11T21:34:08.166" v="7768" actId="14100"/>
          <ac:spMkLst>
            <pc:docMk/>
            <pc:sldMk cId="1625426578" sldId="289"/>
            <ac:spMk id="42" creationId="{72B0A64B-3961-4339-AF24-DB9ACA824AD4}"/>
          </ac:spMkLst>
        </pc:spChg>
        <pc:spChg chg="add mod">
          <ac:chgData name="SUJAY YADALAM SUDARSHAN" userId="efb51b5e-28cd-45a2-a220-d2394948b2b0" providerId="ADAL" clId="{99A58A0A-7DE4-4010-BC4A-AD0B9338C887}" dt="2022-03-11T21:34:11.957" v="7770" actId="14100"/>
          <ac:spMkLst>
            <pc:docMk/>
            <pc:sldMk cId="1625426578" sldId="289"/>
            <ac:spMk id="43" creationId="{75D497A3-0ACF-418B-AD43-E598CBD0E589}"/>
          </ac:spMkLst>
        </pc:spChg>
        <pc:spChg chg="add mod ord">
          <ac:chgData name="SUJAY YADALAM SUDARSHAN" userId="efb51b5e-28cd-45a2-a220-d2394948b2b0" providerId="ADAL" clId="{99A58A0A-7DE4-4010-BC4A-AD0B9338C887}" dt="2022-03-15T04:08:31.341" v="19015" actId="166"/>
          <ac:spMkLst>
            <pc:docMk/>
            <pc:sldMk cId="1625426578" sldId="289"/>
            <ac:spMk id="44" creationId="{136D6A8D-D8B6-4FC1-A71B-B4E56C1A8C75}"/>
          </ac:spMkLst>
        </pc:spChg>
        <pc:spChg chg="mod topLvl">
          <ac:chgData name="SUJAY YADALAM SUDARSHAN" userId="efb51b5e-28cd-45a2-a220-d2394948b2b0" providerId="ADAL" clId="{99A58A0A-7DE4-4010-BC4A-AD0B9338C887}" dt="2022-03-14T22:53:48.556" v="17234" actId="14100"/>
          <ac:spMkLst>
            <pc:docMk/>
            <pc:sldMk cId="1625426578" sldId="289"/>
            <ac:spMk id="46" creationId="{B4A7C6CD-E73C-4B39-B959-0286EAFD2510}"/>
          </ac:spMkLst>
        </pc:spChg>
        <pc:spChg chg="mod topLvl">
          <ac:chgData name="SUJAY YADALAM SUDARSHAN" userId="efb51b5e-28cd-45a2-a220-d2394948b2b0" providerId="ADAL" clId="{99A58A0A-7DE4-4010-BC4A-AD0B9338C887}" dt="2022-03-11T21:33:51.118" v="7761" actId="14100"/>
          <ac:spMkLst>
            <pc:docMk/>
            <pc:sldMk cId="1625426578" sldId="289"/>
            <ac:spMk id="47" creationId="{538DCDA0-3174-499B-A517-22370B0A6591}"/>
          </ac:spMkLst>
        </pc:spChg>
        <pc:spChg chg="mod topLvl">
          <ac:chgData name="SUJAY YADALAM SUDARSHAN" userId="efb51b5e-28cd-45a2-a220-d2394948b2b0" providerId="ADAL" clId="{99A58A0A-7DE4-4010-BC4A-AD0B9338C887}" dt="2022-03-11T21:33:55.902" v="7763" actId="14100"/>
          <ac:spMkLst>
            <pc:docMk/>
            <pc:sldMk cId="1625426578" sldId="289"/>
            <ac:spMk id="48" creationId="{38FDBCD1-2B1D-4154-9D8E-0FBE0850E8F5}"/>
          </ac:spMkLst>
        </pc:spChg>
        <pc:spChg chg="mod topLvl">
          <ac:chgData name="SUJAY YADALAM SUDARSHAN" userId="efb51b5e-28cd-45a2-a220-d2394948b2b0" providerId="ADAL" clId="{99A58A0A-7DE4-4010-BC4A-AD0B9338C887}" dt="2022-03-11T21:34:03.870" v="7766" actId="14100"/>
          <ac:spMkLst>
            <pc:docMk/>
            <pc:sldMk cId="1625426578" sldId="289"/>
            <ac:spMk id="49" creationId="{47491A76-E44A-4233-8C25-89DD4122EBC0}"/>
          </ac:spMkLst>
        </pc:spChg>
        <pc:spChg chg="mod topLvl">
          <ac:chgData name="SUJAY YADALAM SUDARSHAN" userId="efb51b5e-28cd-45a2-a220-d2394948b2b0" providerId="ADAL" clId="{99A58A0A-7DE4-4010-BC4A-AD0B9338C887}" dt="2022-03-11T21:33:47.070" v="7760" actId="165"/>
          <ac:spMkLst>
            <pc:docMk/>
            <pc:sldMk cId="1625426578" sldId="289"/>
            <ac:spMk id="50" creationId="{FD4FB468-BD0A-48CB-8045-C8C0579821FA}"/>
          </ac:spMkLst>
        </pc:spChg>
        <pc:spChg chg="add mod topLvl">
          <ac:chgData name="SUJAY YADALAM SUDARSHAN" userId="efb51b5e-28cd-45a2-a220-d2394948b2b0" providerId="ADAL" clId="{99A58A0A-7DE4-4010-BC4A-AD0B9338C887}" dt="2022-03-11T21:33:59.941" v="7765" actId="14100"/>
          <ac:spMkLst>
            <pc:docMk/>
            <pc:sldMk cId="1625426578" sldId="289"/>
            <ac:spMk id="51" creationId="{076820B8-B52D-4306-8B81-188F4F9E60F0}"/>
          </ac:spMkLst>
        </pc:spChg>
        <pc:spChg chg="add mod topLvl">
          <ac:chgData name="SUJAY YADALAM SUDARSHAN" userId="efb51b5e-28cd-45a2-a220-d2394948b2b0" providerId="ADAL" clId="{99A58A0A-7DE4-4010-BC4A-AD0B9338C887}" dt="2022-03-14T22:53:43.766" v="17233" actId="14100"/>
          <ac:spMkLst>
            <pc:docMk/>
            <pc:sldMk cId="1625426578" sldId="289"/>
            <ac:spMk id="52" creationId="{DBBFC177-236B-4D2F-BFDB-12E1673AB54C}"/>
          </ac:spMkLst>
        </pc:spChg>
        <pc:spChg chg="add mod">
          <ac:chgData name="SUJAY YADALAM SUDARSHAN" userId="efb51b5e-28cd-45a2-a220-d2394948b2b0" providerId="ADAL" clId="{99A58A0A-7DE4-4010-BC4A-AD0B9338C887}" dt="2022-03-15T00:32:54.340" v="15336" actId="115"/>
          <ac:spMkLst>
            <pc:docMk/>
            <pc:sldMk cId="1625426578" sldId="289"/>
            <ac:spMk id="55" creationId="{53802466-E74E-480B-8482-3C029D690806}"/>
          </ac:spMkLst>
        </pc:spChg>
        <pc:spChg chg="add mod ord">
          <ac:chgData name="SUJAY YADALAM SUDARSHAN" userId="efb51b5e-28cd-45a2-a220-d2394948b2b0" providerId="ADAL" clId="{99A58A0A-7DE4-4010-BC4A-AD0B9338C887}" dt="2022-03-11T21:35:21.625" v="7785" actId="167"/>
          <ac:spMkLst>
            <pc:docMk/>
            <pc:sldMk cId="1625426578" sldId="289"/>
            <ac:spMk id="56" creationId="{21927BF2-BE15-4A68-BF02-F11264242DCC}"/>
          </ac:spMkLst>
        </pc:spChg>
        <pc:spChg chg="add del mod">
          <ac:chgData name="SUJAY YADALAM SUDARSHAN" userId="efb51b5e-28cd-45a2-a220-d2394948b2b0" providerId="ADAL" clId="{99A58A0A-7DE4-4010-BC4A-AD0B9338C887}" dt="2022-03-11T21:39:19.540" v="7803"/>
          <ac:spMkLst>
            <pc:docMk/>
            <pc:sldMk cId="1625426578" sldId="289"/>
            <ac:spMk id="58" creationId="{153C22EC-BBAD-4657-A638-1BA0FA8D4F4F}"/>
          </ac:spMkLst>
        </pc:spChg>
        <pc:spChg chg="mod">
          <ac:chgData name="SUJAY YADALAM SUDARSHAN" userId="efb51b5e-28cd-45a2-a220-d2394948b2b0" providerId="ADAL" clId="{99A58A0A-7DE4-4010-BC4A-AD0B9338C887}" dt="2022-04-08T20:51:56.163" v="19352" actId="207"/>
          <ac:spMkLst>
            <pc:docMk/>
            <pc:sldMk cId="1625426578" sldId="289"/>
            <ac:spMk id="59" creationId="{8C023DE5-CCC7-4F96-8695-A7B508254D56}"/>
          </ac:spMkLst>
        </pc:spChg>
        <pc:spChg chg="add mod">
          <ac:chgData name="SUJAY YADALAM SUDARSHAN" userId="efb51b5e-28cd-45a2-a220-d2394948b2b0" providerId="ADAL" clId="{99A58A0A-7DE4-4010-BC4A-AD0B9338C887}" dt="2022-03-15T04:09:49.465" v="19148" actId="20577"/>
          <ac:spMkLst>
            <pc:docMk/>
            <pc:sldMk cId="1625426578" sldId="289"/>
            <ac:spMk id="60" creationId="{C84A9193-906E-4EF5-BC75-6C78FC603840}"/>
          </ac:spMkLst>
        </pc:spChg>
        <pc:spChg chg="mod">
          <ac:chgData name="SUJAY YADALAM SUDARSHAN" userId="efb51b5e-28cd-45a2-a220-d2394948b2b0" providerId="ADAL" clId="{99A58A0A-7DE4-4010-BC4A-AD0B9338C887}" dt="2022-04-08T20:51:56.163" v="19352" actId="207"/>
          <ac:spMkLst>
            <pc:docMk/>
            <pc:sldMk cId="1625426578" sldId="289"/>
            <ac:spMk id="61" creationId="{BA570DD1-9696-4E42-B4C1-B4C1483B41F8}"/>
          </ac:spMkLst>
        </pc:spChg>
        <pc:spChg chg="mod">
          <ac:chgData name="SUJAY YADALAM SUDARSHAN" userId="efb51b5e-28cd-45a2-a220-d2394948b2b0" providerId="ADAL" clId="{99A58A0A-7DE4-4010-BC4A-AD0B9338C887}" dt="2022-04-08T20:51:56.163" v="19352" actId="207"/>
          <ac:spMkLst>
            <pc:docMk/>
            <pc:sldMk cId="1625426578" sldId="289"/>
            <ac:spMk id="62" creationId="{BFE5E3A9-5DDE-4E6F-AB21-6F3437D30AE6}"/>
          </ac:spMkLst>
        </pc:spChg>
        <pc:spChg chg="mod">
          <ac:chgData name="SUJAY YADALAM SUDARSHAN" userId="efb51b5e-28cd-45a2-a220-d2394948b2b0" providerId="ADAL" clId="{99A58A0A-7DE4-4010-BC4A-AD0B9338C887}" dt="2022-04-08T20:51:56.163" v="19352" actId="207"/>
          <ac:spMkLst>
            <pc:docMk/>
            <pc:sldMk cId="1625426578" sldId="289"/>
            <ac:spMk id="63" creationId="{746AE139-F3FC-420D-B78A-999F329FDF8A}"/>
          </ac:spMkLst>
        </pc:spChg>
        <pc:spChg chg="add mod">
          <ac:chgData name="SUJAY YADALAM SUDARSHAN" userId="efb51b5e-28cd-45a2-a220-d2394948b2b0" providerId="ADAL" clId="{99A58A0A-7DE4-4010-BC4A-AD0B9338C887}" dt="2022-03-15T00:33:51.801" v="15350" actId="1076"/>
          <ac:spMkLst>
            <pc:docMk/>
            <pc:sldMk cId="1625426578" sldId="289"/>
            <ac:spMk id="64" creationId="{49A1CD85-BAE7-44D1-9AA0-9B69BFCEFFB4}"/>
          </ac:spMkLst>
        </pc:spChg>
        <pc:spChg chg="mod">
          <ac:chgData name="SUJAY YADALAM SUDARSHAN" userId="efb51b5e-28cd-45a2-a220-d2394948b2b0" providerId="ADAL" clId="{99A58A0A-7DE4-4010-BC4A-AD0B9338C887}" dt="2022-03-15T03:53:52.143" v="18904"/>
          <ac:spMkLst>
            <pc:docMk/>
            <pc:sldMk cId="1625426578" sldId="289"/>
            <ac:spMk id="73" creationId="{FCAEBBB2-B117-49B7-A053-690AE67CA7D2}"/>
          </ac:spMkLst>
        </pc:spChg>
        <pc:spChg chg="mod">
          <ac:chgData name="SUJAY YADALAM SUDARSHAN" userId="efb51b5e-28cd-45a2-a220-d2394948b2b0" providerId="ADAL" clId="{99A58A0A-7DE4-4010-BC4A-AD0B9338C887}" dt="2022-03-15T03:53:52.143" v="18904"/>
          <ac:spMkLst>
            <pc:docMk/>
            <pc:sldMk cId="1625426578" sldId="289"/>
            <ac:spMk id="74" creationId="{F4130098-0E73-46E6-9BB3-656D6B797B99}"/>
          </ac:spMkLst>
        </pc:spChg>
        <pc:spChg chg="mod">
          <ac:chgData name="SUJAY YADALAM SUDARSHAN" userId="efb51b5e-28cd-45a2-a220-d2394948b2b0" providerId="ADAL" clId="{99A58A0A-7DE4-4010-BC4A-AD0B9338C887}" dt="2022-03-15T03:53:52.143" v="18904"/>
          <ac:spMkLst>
            <pc:docMk/>
            <pc:sldMk cId="1625426578" sldId="289"/>
            <ac:spMk id="75" creationId="{3D2A92B0-715D-4102-A59B-11992A9F7BBC}"/>
          </ac:spMkLst>
        </pc:spChg>
        <pc:spChg chg="mod">
          <ac:chgData name="SUJAY YADALAM SUDARSHAN" userId="efb51b5e-28cd-45a2-a220-d2394948b2b0" providerId="ADAL" clId="{99A58A0A-7DE4-4010-BC4A-AD0B9338C887}" dt="2022-03-15T03:53:52.143" v="18904"/>
          <ac:spMkLst>
            <pc:docMk/>
            <pc:sldMk cId="1625426578" sldId="289"/>
            <ac:spMk id="76" creationId="{F2A1D74B-9128-473F-8065-2116E53687C8}"/>
          </ac:spMkLst>
        </pc:spChg>
        <pc:spChg chg="mod">
          <ac:chgData name="SUJAY YADALAM SUDARSHAN" userId="efb51b5e-28cd-45a2-a220-d2394948b2b0" providerId="ADAL" clId="{99A58A0A-7DE4-4010-BC4A-AD0B9338C887}" dt="2022-03-15T03:53:52.143" v="18904"/>
          <ac:spMkLst>
            <pc:docMk/>
            <pc:sldMk cId="1625426578" sldId="289"/>
            <ac:spMk id="77" creationId="{5DEED047-C05D-429C-8950-11CC358C9028}"/>
          </ac:spMkLst>
        </pc:spChg>
        <pc:spChg chg="add mod">
          <ac:chgData name="SUJAY YADALAM SUDARSHAN" userId="efb51b5e-28cd-45a2-a220-d2394948b2b0" providerId="ADAL" clId="{99A58A0A-7DE4-4010-BC4A-AD0B9338C887}" dt="2022-03-15T03:53:56.874" v="18905" actId="1076"/>
          <ac:spMkLst>
            <pc:docMk/>
            <pc:sldMk cId="1625426578" sldId="289"/>
            <ac:spMk id="78" creationId="{06CB9EBE-9C7D-4FDA-BAD3-84CB8C959824}"/>
          </ac:spMkLst>
        </pc:spChg>
        <pc:spChg chg="mod">
          <ac:chgData name="SUJAY YADALAM SUDARSHAN" userId="efb51b5e-28cd-45a2-a220-d2394948b2b0" providerId="ADAL" clId="{99A58A0A-7DE4-4010-BC4A-AD0B9338C887}" dt="2022-03-15T03:53:57.090" v="18906"/>
          <ac:spMkLst>
            <pc:docMk/>
            <pc:sldMk cId="1625426578" sldId="289"/>
            <ac:spMk id="87" creationId="{BE8F83A0-64F6-4C7F-B416-731F7BE7225E}"/>
          </ac:spMkLst>
        </pc:spChg>
        <pc:spChg chg="mod">
          <ac:chgData name="SUJAY YADALAM SUDARSHAN" userId="efb51b5e-28cd-45a2-a220-d2394948b2b0" providerId="ADAL" clId="{99A58A0A-7DE4-4010-BC4A-AD0B9338C887}" dt="2022-03-15T03:53:57.090" v="18906"/>
          <ac:spMkLst>
            <pc:docMk/>
            <pc:sldMk cId="1625426578" sldId="289"/>
            <ac:spMk id="88" creationId="{70793DC8-D608-41C1-9865-D0E1767B6218}"/>
          </ac:spMkLst>
        </pc:spChg>
        <pc:spChg chg="mod">
          <ac:chgData name="SUJAY YADALAM SUDARSHAN" userId="efb51b5e-28cd-45a2-a220-d2394948b2b0" providerId="ADAL" clId="{99A58A0A-7DE4-4010-BC4A-AD0B9338C887}" dt="2022-03-15T03:53:57.090" v="18906"/>
          <ac:spMkLst>
            <pc:docMk/>
            <pc:sldMk cId="1625426578" sldId="289"/>
            <ac:spMk id="89" creationId="{9B4B176F-3119-465E-B4CC-FA06DA0A62F8}"/>
          </ac:spMkLst>
        </pc:spChg>
        <pc:spChg chg="mod">
          <ac:chgData name="SUJAY YADALAM SUDARSHAN" userId="efb51b5e-28cd-45a2-a220-d2394948b2b0" providerId="ADAL" clId="{99A58A0A-7DE4-4010-BC4A-AD0B9338C887}" dt="2022-03-15T03:53:57.090" v="18906"/>
          <ac:spMkLst>
            <pc:docMk/>
            <pc:sldMk cId="1625426578" sldId="289"/>
            <ac:spMk id="90" creationId="{3BBC35F0-64B9-4023-B25F-F4A55CA78301}"/>
          </ac:spMkLst>
        </pc:spChg>
        <pc:spChg chg="mod">
          <ac:chgData name="SUJAY YADALAM SUDARSHAN" userId="efb51b5e-28cd-45a2-a220-d2394948b2b0" providerId="ADAL" clId="{99A58A0A-7DE4-4010-BC4A-AD0B9338C887}" dt="2022-03-15T03:53:57.090" v="18906"/>
          <ac:spMkLst>
            <pc:docMk/>
            <pc:sldMk cId="1625426578" sldId="289"/>
            <ac:spMk id="91" creationId="{2C6A6404-0D6C-4250-A0BA-BECF0CFCB77F}"/>
          </ac:spMkLst>
        </pc:spChg>
        <pc:spChg chg="add mod">
          <ac:chgData name="SUJAY YADALAM SUDARSHAN" userId="efb51b5e-28cd-45a2-a220-d2394948b2b0" providerId="ADAL" clId="{99A58A0A-7DE4-4010-BC4A-AD0B9338C887}" dt="2022-03-15T03:54:03.363" v="18907" actId="1076"/>
          <ac:spMkLst>
            <pc:docMk/>
            <pc:sldMk cId="1625426578" sldId="289"/>
            <ac:spMk id="92" creationId="{3C8C7B4A-4439-4B48-A6BA-0AB297D4FC0A}"/>
          </ac:spMkLst>
        </pc:spChg>
        <pc:spChg chg="mod">
          <ac:chgData name="SUJAY YADALAM SUDARSHAN" userId="efb51b5e-28cd-45a2-a220-d2394948b2b0" providerId="ADAL" clId="{99A58A0A-7DE4-4010-BC4A-AD0B9338C887}" dt="2022-03-15T03:54:03.578" v="18908"/>
          <ac:spMkLst>
            <pc:docMk/>
            <pc:sldMk cId="1625426578" sldId="289"/>
            <ac:spMk id="101" creationId="{86D94309-FD32-4795-AD07-36230921446D}"/>
          </ac:spMkLst>
        </pc:spChg>
        <pc:spChg chg="mod">
          <ac:chgData name="SUJAY YADALAM SUDARSHAN" userId="efb51b5e-28cd-45a2-a220-d2394948b2b0" providerId="ADAL" clId="{99A58A0A-7DE4-4010-BC4A-AD0B9338C887}" dt="2022-03-15T03:54:03.578" v="18908"/>
          <ac:spMkLst>
            <pc:docMk/>
            <pc:sldMk cId="1625426578" sldId="289"/>
            <ac:spMk id="102" creationId="{197FDDAE-5A66-4B85-B95F-0B8F6374E761}"/>
          </ac:spMkLst>
        </pc:spChg>
        <pc:spChg chg="mod">
          <ac:chgData name="SUJAY YADALAM SUDARSHAN" userId="efb51b5e-28cd-45a2-a220-d2394948b2b0" providerId="ADAL" clId="{99A58A0A-7DE4-4010-BC4A-AD0B9338C887}" dt="2022-03-15T03:54:03.578" v="18908"/>
          <ac:spMkLst>
            <pc:docMk/>
            <pc:sldMk cId="1625426578" sldId="289"/>
            <ac:spMk id="103" creationId="{AB8A0348-2DF7-4B3B-8F3E-89541A68EDDE}"/>
          </ac:spMkLst>
        </pc:spChg>
        <pc:spChg chg="mod">
          <ac:chgData name="SUJAY YADALAM SUDARSHAN" userId="efb51b5e-28cd-45a2-a220-d2394948b2b0" providerId="ADAL" clId="{99A58A0A-7DE4-4010-BC4A-AD0B9338C887}" dt="2022-03-15T03:54:03.578" v="18908"/>
          <ac:spMkLst>
            <pc:docMk/>
            <pc:sldMk cId="1625426578" sldId="289"/>
            <ac:spMk id="104" creationId="{02AC223D-52E7-4A1C-A829-D5EC15EB8F4E}"/>
          </ac:spMkLst>
        </pc:spChg>
        <pc:spChg chg="mod">
          <ac:chgData name="SUJAY YADALAM SUDARSHAN" userId="efb51b5e-28cd-45a2-a220-d2394948b2b0" providerId="ADAL" clId="{99A58A0A-7DE4-4010-BC4A-AD0B9338C887}" dt="2022-03-15T03:54:03.578" v="18908"/>
          <ac:spMkLst>
            <pc:docMk/>
            <pc:sldMk cId="1625426578" sldId="289"/>
            <ac:spMk id="105" creationId="{6B9AE93B-F36E-4706-A3F8-4CB5EB0092E9}"/>
          </ac:spMkLst>
        </pc:spChg>
        <pc:spChg chg="add mod">
          <ac:chgData name="SUJAY YADALAM SUDARSHAN" userId="efb51b5e-28cd-45a2-a220-d2394948b2b0" providerId="ADAL" clId="{99A58A0A-7DE4-4010-BC4A-AD0B9338C887}" dt="2022-03-15T03:54:08.867" v="18909" actId="1076"/>
          <ac:spMkLst>
            <pc:docMk/>
            <pc:sldMk cId="1625426578" sldId="289"/>
            <ac:spMk id="106" creationId="{4C4C92C6-5264-4E41-ADA5-04496A78EDD4}"/>
          </ac:spMkLst>
        </pc:spChg>
        <pc:grpChg chg="add mod">
          <ac:chgData name="SUJAY YADALAM SUDARSHAN" userId="efb51b5e-28cd-45a2-a220-d2394948b2b0" providerId="ADAL" clId="{99A58A0A-7DE4-4010-BC4A-AD0B9338C887}" dt="2022-03-11T21:30:28.801" v="7703" actId="1076"/>
          <ac:grpSpMkLst>
            <pc:docMk/>
            <pc:sldMk cId="1625426578" sldId="289"/>
            <ac:grpSpMk id="10" creationId="{A873CE3A-DAF5-4766-B6E5-EE1D20484D63}"/>
          </ac:grpSpMkLst>
        </pc:grpChg>
        <pc:grpChg chg="add mod">
          <ac:chgData name="SUJAY YADALAM SUDARSHAN" userId="efb51b5e-28cd-45a2-a220-d2394948b2b0" providerId="ADAL" clId="{99A58A0A-7DE4-4010-BC4A-AD0B9338C887}" dt="2022-03-11T21:30:28.801" v="7703" actId="1076"/>
          <ac:grpSpMkLst>
            <pc:docMk/>
            <pc:sldMk cId="1625426578" sldId="289"/>
            <ac:grpSpMk id="13" creationId="{70D67048-12C4-4155-828E-1E5931A79347}"/>
          </ac:grpSpMkLst>
        </pc:grpChg>
        <pc:grpChg chg="add mod">
          <ac:chgData name="SUJAY YADALAM SUDARSHAN" userId="efb51b5e-28cd-45a2-a220-d2394948b2b0" providerId="ADAL" clId="{99A58A0A-7DE4-4010-BC4A-AD0B9338C887}" dt="2022-03-11T21:30:28.801" v="7703" actId="1076"/>
          <ac:grpSpMkLst>
            <pc:docMk/>
            <pc:sldMk cId="1625426578" sldId="289"/>
            <ac:grpSpMk id="20" creationId="{FC2CEBC2-A6BC-4B4F-82CF-AB1E3E0AC6D8}"/>
          </ac:grpSpMkLst>
        </pc:grpChg>
        <pc:grpChg chg="add mod">
          <ac:chgData name="SUJAY YADALAM SUDARSHAN" userId="efb51b5e-28cd-45a2-a220-d2394948b2b0" providerId="ADAL" clId="{99A58A0A-7DE4-4010-BC4A-AD0B9338C887}" dt="2022-03-11T21:30:28.801" v="7703" actId="1076"/>
          <ac:grpSpMkLst>
            <pc:docMk/>
            <pc:sldMk cId="1625426578" sldId="289"/>
            <ac:grpSpMk id="23" creationId="{6ED9EBC5-E31B-494D-A8B1-00BFF6A45288}"/>
          </ac:grpSpMkLst>
        </pc:grpChg>
        <pc:grpChg chg="add mod">
          <ac:chgData name="SUJAY YADALAM SUDARSHAN" userId="efb51b5e-28cd-45a2-a220-d2394948b2b0" providerId="ADAL" clId="{99A58A0A-7DE4-4010-BC4A-AD0B9338C887}" dt="2022-03-11T21:30:28.801" v="7703" actId="1076"/>
          <ac:grpSpMkLst>
            <pc:docMk/>
            <pc:sldMk cId="1625426578" sldId="289"/>
            <ac:grpSpMk id="30" creationId="{263217DE-5095-46A6-8127-737C8F49C021}"/>
          </ac:grpSpMkLst>
        </pc:grpChg>
        <pc:grpChg chg="add mod topLvl">
          <ac:chgData name="SUJAY YADALAM SUDARSHAN" userId="efb51b5e-28cd-45a2-a220-d2394948b2b0" providerId="ADAL" clId="{99A58A0A-7DE4-4010-BC4A-AD0B9338C887}" dt="2022-03-15T03:49:43.343" v="18851" actId="165"/>
          <ac:grpSpMkLst>
            <pc:docMk/>
            <pc:sldMk cId="1625426578" sldId="289"/>
            <ac:grpSpMk id="33" creationId="{59F18F48-2EF5-4FBD-90C5-36B3F39D0CD7}"/>
          </ac:grpSpMkLst>
        </pc:grpChg>
        <pc:grpChg chg="add del mod">
          <ac:chgData name="SUJAY YADALAM SUDARSHAN" userId="efb51b5e-28cd-45a2-a220-d2394948b2b0" providerId="ADAL" clId="{99A58A0A-7DE4-4010-BC4A-AD0B9338C887}" dt="2022-03-15T03:49:43.343" v="18851" actId="165"/>
          <ac:grpSpMkLst>
            <pc:docMk/>
            <pc:sldMk cId="1625426578" sldId="289"/>
            <ac:grpSpMk id="39" creationId="{E5DAA4D4-F86E-4FCE-ACD6-4371B05CE567}"/>
          </ac:grpSpMkLst>
        </pc:grpChg>
        <pc:grpChg chg="add del mod">
          <ac:chgData name="SUJAY YADALAM SUDARSHAN" userId="efb51b5e-28cd-45a2-a220-d2394948b2b0" providerId="ADAL" clId="{99A58A0A-7DE4-4010-BC4A-AD0B9338C887}" dt="2022-03-11T21:28:34.422" v="7655" actId="165"/>
          <ac:grpSpMkLst>
            <pc:docMk/>
            <pc:sldMk cId="1625426578" sldId="289"/>
            <ac:grpSpMk id="45" creationId="{3C616304-CC36-4852-BC3E-F1733979DCB8}"/>
          </ac:grpSpMkLst>
        </pc:grpChg>
        <pc:grpChg chg="add del mod">
          <ac:chgData name="SUJAY YADALAM SUDARSHAN" userId="efb51b5e-28cd-45a2-a220-d2394948b2b0" providerId="ADAL" clId="{99A58A0A-7DE4-4010-BC4A-AD0B9338C887}" dt="2022-03-11T21:33:47.070" v="7760" actId="165"/>
          <ac:grpSpMkLst>
            <pc:docMk/>
            <pc:sldMk cId="1625426578" sldId="289"/>
            <ac:grpSpMk id="53" creationId="{479B6DEE-6A35-427B-9A75-ADDC51308D9E}"/>
          </ac:grpSpMkLst>
        </pc:grpChg>
        <pc:grpChg chg="add mod ord">
          <ac:chgData name="SUJAY YADALAM SUDARSHAN" userId="efb51b5e-28cd-45a2-a220-d2394948b2b0" providerId="ADAL" clId="{99A58A0A-7DE4-4010-BC4A-AD0B9338C887}" dt="2022-03-15T00:33:11.930" v="15339" actId="166"/>
          <ac:grpSpMkLst>
            <pc:docMk/>
            <pc:sldMk cId="1625426578" sldId="289"/>
            <ac:grpSpMk id="57" creationId="{5D056A1F-E7CC-49EF-8905-EA41192E438B}"/>
          </ac:grpSpMkLst>
        </pc:grpChg>
        <pc:grpChg chg="add mod">
          <ac:chgData name="SUJAY YADALAM SUDARSHAN" userId="efb51b5e-28cd-45a2-a220-d2394948b2b0" providerId="ADAL" clId="{99A58A0A-7DE4-4010-BC4A-AD0B9338C887}" dt="2022-04-08T20:51:56.163" v="19352" actId="207"/>
          <ac:grpSpMkLst>
            <pc:docMk/>
            <pc:sldMk cId="1625426578" sldId="289"/>
            <ac:grpSpMk id="58" creationId="{10EB9E5E-4D0C-4A1B-9070-E47944743AE1}"/>
          </ac:grpSpMkLst>
        </pc:grpChg>
        <pc:grpChg chg="add mod">
          <ac:chgData name="SUJAY YADALAM SUDARSHAN" userId="efb51b5e-28cd-45a2-a220-d2394948b2b0" providerId="ADAL" clId="{99A58A0A-7DE4-4010-BC4A-AD0B9338C887}" dt="2022-03-15T03:53:56.874" v="18905" actId="1076"/>
          <ac:grpSpMkLst>
            <pc:docMk/>
            <pc:sldMk cId="1625426578" sldId="289"/>
            <ac:grpSpMk id="65" creationId="{264592FA-2A53-48F9-B160-DFE9FE26EE95}"/>
          </ac:grpSpMkLst>
        </pc:grpChg>
        <pc:grpChg chg="mod">
          <ac:chgData name="SUJAY YADALAM SUDARSHAN" userId="efb51b5e-28cd-45a2-a220-d2394948b2b0" providerId="ADAL" clId="{99A58A0A-7DE4-4010-BC4A-AD0B9338C887}" dt="2022-03-15T03:53:52.143" v="18904"/>
          <ac:grpSpMkLst>
            <pc:docMk/>
            <pc:sldMk cId="1625426578" sldId="289"/>
            <ac:grpSpMk id="66" creationId="{5D1687AF-7558-4E4D-B510-95C588F0F338}"/>
          </ac:grpSpMkLst>
        </pc:grpChg>
        <pc:grpChg chg="add mod">
          <ac:chgData name="SUJAY YADALAM SUDARSHAN" userId="efb51b5e-28cd-45a2-a220-d2394948b2b0" providerId="ADAL" clId="{99A58A0A-7DE4-4010-BC4A-AD0B9338C887}" dt="2022-03-15T03:54:03.363" v="18907" actId="1076"/>
          <ac:grpSpMkLst>
            <pc:docMk/>
            <pc:sldMk cId="1625426578" sldId="289"/>
            <ac:grpSpMk id="79" creationId="{57120F0E-B040-412D-9F9A-F46B78F530F5}"/>
          </ac:grpSpMkLst>
        </pc:grpChg>
        <pc:grpChg chg="mod">
          <ac:chgData name="SUJAY YADALAM SUDARSHAN" userId="efb51b5e-28cd-45a2-a220-d2394948b2b0" providerId="ADAL" clId="{99A58A0A-7DE4-4010-BC4A-AD0B9338C887}" dt="2022-03-15T03:53:57.090" v="18906"/>
          <ac:grpSpMkLst>
            <pc:docMk/>
            <pc:sldMk cId="1625426578" sldId="289"/>
            <ac:grpSpMk id="80" creationId="{7BC0E9AC-ADC0-4C4F-8381-ACC8D9A5FCB9}"/>
          </ac:grpSpMkLst>
        </pc:grpChg>
        <pc:grpChg chg="add mod">
          <ac:chgData name="SUJAY YADALAM SUDARSHAN" userId="efb51b5e-28cd-45a2-a220-d2394948b2b0" providerId="ADAL" clId="{99A58A0A-7DE4-4010-BC4A-AD0B9338C887}" dt="2022-03-15T03:54:08.867" v="18909" actId="1076"/>
          <ac:grpSpMkLst>
            <pc:docMk/>
            <pc:sldMk cId="1625426578" sldId="289"/>
            <ac:grpSpMk id="93" creationId="{6C22AB3A-5779-421C-A4BF-DA801EB69787}"/>
          </ac:grpSpMkLst>
        </pc:grpChg>
        <pc:grpChg chg="mod">
          <ac:chgData name="SUJAY YADALAM SUDARSHAN" userId="efb51b5e-28cd-45a2-a220-d2394948b2b0" providerId="ADAL" clId="{99A58A0A-7DE4-4010-BC4A-AD0B9338C887}" dt="2022-03-15T03:54:03.578" v="18908"/>
          <ac:grpSpMkLst>
            <pc:docMk/>
            <pc:sldMk cId="1625426578" sldId="289"/>
            <ac:grpSpMk id="94" creationId="{57A910BC-4711-4C10-B2E4-0811F4CA50DC}"/>
          </ac:grpSpMkLst>
        </pc:grpChg>
        <pc:picChg chg="add mod">
          <ac:chgData name="SUJAY YADALAM SUDARSHAN" userId="efb51b5e-28cd-45a2-a220-d2394948b2b0" providerId="ADAL" clId="{99A58A0A-7DE4-4010-BC4A-AD0B9338C887}" dt="2022-03-11T21:35:23.952" v="7786" actId="167"/>
          <ac:picMkLst>
            <pc:docMk/>
            <pc:sldMk cId="1625426578" sldId="289"/>
            <ac:picMk id="5" creationId="{AB1D666B-0F0A-4820-9CB3-718D9DE2A2C6}"/>
          </ac:picMkLst>
        </pc:picChg>
        <pc:picChg chg="add mod">
          <ac:chgData name="SUJAY YADALAM SUDARSHAN" userId="efb51b5e-28cd-45a2-a220-d2394948b2b0" providerId="ADAL" clId="{99A58A0A-7DE4-4010-BC4A-AD0B9338C887}" dt="2022-03-15T00:33:19.794" v="15340" actId="14100"/>
          <ac:picMkLst>
            <pc:docMk/>
            <pc:sldMk cId="1625426578" sldId="289"/>
            <ac:picMk id="54" creationId="{613476CA-FC2B-4443-9B1A-D3D740E409AA}"/>
          </ac:picMkLst>
        </pc:picChg>
        <pc:picChg chg="add mod">
          <ac:chgData name="SUJAY YADALAM SUDARSHAN" userId="efb51b5e-28cd-45a2-a220-d2394948b2b0" providerId="ADAL" clId="{99A58A0A-7DE4-4010-BC4A-AD0B9338C887}" dt="2022-03-15T03:49:06.985" v="18846" actId="207"/>
          <ac:picMkLst>
            <pc:docMk/>
            <pc:sldMk cId="1625426578" sldId="289"/>
            <ac:picMk id="13316" creationId="{1AFC9B49-29DC-4B2A-A80F-D8C0FA9F1C0F}"/>
          </ac:picMkLst>
        </pc:picChg>
        <pc:cxnChg chg="mod">
          <ac:chgData name="SUJAY YADALAM SUDARSHAN" userId="efb51b5e-28cd-45a2-a220-d2394948b2b0" providerId="ADAL" clId="{99A58A0A-7DE4-4010-BC4A-AD0B9338C887}" dt="2022-03-15T03:53:52.143" v="18904"/>
          <ac:cxnSpMkLst>
            <pc:docMk/>
            <pc:sldMk cId="1625426578" sldId="289"/>
            <ac:cxnSpMk id="67" creationId="{65A160A9-65AE-4594-A71E-8A5D4899FBDB}"/>
          </ac:cxnSpMkLst>
        </pc:cxnChg>
        <pc:cxnChg chg="mod">
          <ac:chgData name="SUJAY YADALAM SUDARSHAN" userId="efb51b5e-28cd-45a2-a220-d2394948b2b0" providerId="ADAL" clId="{99A58A0A-7DE4-4010-BC4A-AD0B9338C887}" dt="2022-03-15T03:53:52.143" v="18904"/>
          <ac:cxnSpMkLst>
            <pc:docMk/>
            <pc:sldMk cId="1625426578" sldId="289"/>
            <ac:cxnSpMk id="68" creationId="{EF456BB3-9608-44B2-BE10-DC904129C72E}"/>
          </ac:cxnSpMkLst>
        </pc:cxnChg>
        <pc:cxnChg chg="mod">
          <ac:chgData name="SUJAY YADALAM SUDARSHAN" userId="efb51b5e-28cd-45a2-a220-d2394948b2b0" providerId="ADAL" clId="{99A58A0A-7DE4-4010-BC4A-AD0B9338C887}" dt="2022-03-15T03:53:52.143" v="18904"/>
          <ac:cxnSpMkLst>
            <pc:docMk/>
            <pc:sldMk cId="1625426578" sldId="289"/>
            <ac:cxnSpMk id="69" creationId="{4F09FC27-1B5E-4D99-88DF-CFD0C6C56F34}"/>
          </ac:cxnSpMkLst>
        </pc:cxnChg>
        <pc:cxnChg chg="mod">
          <ac:chgData name="SUJAY YADALAM SUDARSHAN" userId="efb51b5e-28cd-45a2-a220-d2394948b2b0" providerId="ADAL" clId="{99A58A0A-7DE4-4010-BC4A-AD0B9338C887}" dt="2022-03-15T03:53:52.143" v="18904"/>
          <ac:cxnSpMkLst>
            <pc:docMk/>
            <pc:sldMk cId="1625426578" sldId="289"/>
            <ac:cxnSpMk id="70" creationId="{71B671D2-F802-4933-BFBD-9FB0321AD5AD}"/>
          </ac:cxnSpMkLst>
        </pc:cxnChg>
        <pc:cxnChg chg="mod">
          <ac:chgData name="SUJAY YADALAM SUDARSHAN" userId="efb51b5e-28cd-45a2-a220-d2394948b2b0" providerId="ADAL" clId="{99A58A0A-7DE4-4010-BC4A-AD0B9338C887}" dt="2022-03-15T03:53:52.143" v="18904"/>
          <ac:cxnSpMkLst>
            <pc:docMk/>
            <pc:sldMk cId="1625426578" sldId="289"/>
            <ac:cxnSpMk id="71" creationId="{33FD88D2-64BA-4A7E-BDEF-7661ABF385B6}"/>
          </ac:cxnSpMkLst>
        </pc:cxnChg>
        <pc:cxnChg chg="mod">
          <ac:chgData name="SUJAY YADALAM SUDARSHAN" userId="efb51b5e-28cd-45a2-a220-d2394948b2b0" providerId="ADAL" clId="{99A58A0A-7DE4-4010-BC4A-AD0B9338C887}" dt="2022-03-15T03:53:52.143" v="18904"/>
          <ac:cxnSpMkLst>
            <pc:docMk/>
            <pc:sldMk cId="1625426578" sldId="289"/>
            <ac:cxnSpMk id="72" creationId="{EF7E908E-4C5B-4038-8421-EFEA73CBF5A5}"/>
          </ac:cxnSpMkLst>
        </pc:cxnChg>
        <pc:cxnChg chg="mod">
          <ac:chgData name="SUJAY YADALAM SUDARSHAN" userId="efb51b5e-28cd-45a2-a220-d2394948b2b0" providerId="ADAL" clId="{99A58A0A-7DE4-4010-BC4A-AD0B9338C887}" dt="2022-03-15T03:53:57.090" v="18906"/>
          <ac:cxnSpMkLst>
            <pc:docMk/>
            <pc:sldMk cId="1625426578" sldId="289"/>
            <ac:cxnSpMk id="81" creationId="{4D058C5C-A8D7-4BA5-92A9-6D1A9FE2A544}"/>
          </ac:cxnSpMkLst>
        </pc:cxnChg>
        <pc:cxnChg chg="mod">
          <ac:chgData name="SUJAY YADALAM SUDARSHAN" userId="efb51b5e-28cd-45a2-a220-d2394948b2b0" providerId="ADAL" clId="{99A58A0A-7DE4-4010-BC4A-AD0B9338C887}" dt="2022-03-15T03:53:57.090" v="18906"/>
          <ac:cxnSpMkLst>
            <pc:docMk/>
            <pc:sldMk cId="1625426578" sldId="289"/>
            <ac:cxnSpMk id="82" creationId="{4797BE75-99C2-4A4B-A67E-3ECC3A34461E}"/>
          </ac:cxnSpMkLst>
        </pc:cxnChg>
        <pc:cxnChg chg="mod">
          <ac:chgData name="SUJAY YADALAM SUDARSHAN" userId="efb51b5e-28cd-45a2-a220-d2394948b2b0" providerId="ADAL" clId="{99A58A0A-7DE4-4010-BC4A-AD0B9338C887}" dt="2022-03-15T03:53:57.090" v="18906"/>
          <ac:cxnSpMkLst>
            <pc:docMk/>
            <pc:sldMk cId="1625426578" sldId="289"/>
            <ac:cxnSpMk id="83" creationId="{2F5E18E3-BF8C-4430-A81A-E6545ECBEBE6}"/>
          </ac:cxnSpMkLst>
        </pc:cxnChg>
        <pc:cxnChg chg="mod">
          <ac:chgData name="SUJAY YADALAM SUDARSHAN" userId="efb51b5e-28cd-45a2-a220-d2394948b2b0" providerId="ADAL" clId="{99A58A0A-7DE4-4010-BC4A-AD0B9338C887}" dt="2022-03-15T03:53:57.090" v="18906"/>
          <ac:cxnSpMkLst>
            <pc:docMk/>
            <pc:sldMk cId="1625426578" sldId="289"/>
            <ac:cxnSpMk id="84" creationId="{8A2E5676-9AB4-4A9E-9017-DB028B2B66B4}"/>
          </ac:cxnSpMkLst>
        </pc:cxnChg>
        <pc:cxnChg chg="mod">
          <ac:chgData name="SUJAY YADALAM SUDARSHAN" userId="efb51b5e-28cd-45a2-a220-d2394948b2b0" providerId="ADAL" clId="{99A58A0A-7DE4-4010-BC4A-AD0B9338C887}" dt="2022-03-15T03:53:57.090" v="18906"/>
          <ac:cxnSpMkLst>
            <pc:docMk/>
            <pc:sldMk cId="1625426578" sldId="289"/>
            <ac:cxnSpMk id="85" creationId="{8E5E7EA9-C9F6-4B7D-BDB4-B4049106F3BD}"/>
          </ac:cxnSpMkLst>
        </pc:cxnChg>
        <pc:cxnChg chg="mod">
          <ac:chgData name="SUJAY YADALAM SUDARSHAN" userId="efb51b5e-28cd-45a2-a220-d2394948b2b0" providerId="ADAL" clId="{99A58A0A-7DE4-4010-BC4A-AD0B9338C887}" dt="2022-03-15T03:53:57.090" v="18906"/>
          <ac:cxnSpMkLst>
            <pc:docMk/>
            <pc:sldMk cId="1625426578" sldId="289"/>
            <ac:cxnSpMk id="86" creationId="{E1C0D0E6-7D6E-46CE-B5F0-B9984603DC13}"/>
          </ac:cxnSpMkLst>
        </pc:cxnChg>
        <pc:cxnChg chg="mod">
          <ac:chgData name="SUJAY YADALAM SUDARSHAN" userId="efb51b5e-28cd-45a2-a220-d2394948b2b0" providerId="ADAL" clId="{99A58A0A-7DE4-4010-BC4A-AD0B9338C887}" dt="2022-03-15T03:54:03.578" v="18908"/>
          <ac:cxnSpMkLst>
            <pc:docMk/>
            <pc:sldMk cId="1625426578" sldId="289"/>
            <ac:cxnSpMk id="95" creationId="{E18D65DC-B653-4FF6-A4E6-D4AE34A9CC8B}"/>
          </ac:cxnSpMkLst>
        </pc:cxnChg>
        <pc:cxnChg chg="mod">
          <ac:chgData name="SUJAY YADALAM SUDARSHAN" userId="efb51b5e-28cd-45a2-a220-d2394948b2b0" providerId="ADAL" clId="{99A58A0A-7DE4-4010-BC4A-AD0B9338C887}" dt="2022-03-15T03:54:03.578" v="18908"/>
          <ac:cxnSpMkLst>
            <pc:docMk/>
            <pc:sldMk cId="1625426578" sldId="289"/>
            <ac:cxnSpMk id="96" creationId="{15A37921-FACF-434F-B5C5-F72A2C960EAF}"/>
          </ac:cxnSpMkLst>
        </pc:cxnChg>
        <pc:cxnChg chg="mod">
          <ac:chgData name="SUJAY YADALAM SUDARSHAN" userId="efb51b5e-28cd-45a2-a220-d2394948b2b0" providerId="ADAL" clId="{99A58A0A-7DE4-4010-BC4A-AD0B9338C887}" dt="2022-03-15T03:54:03.578" v="18908"/>
          <ac:cxnSpMkLst>
            <pc:docMk/>
            <pc:sldMk cId="1625426578" sldId="289"/>
            <ac:cxnSpMk id="97" creationId="{860858FC-904A-47C7-B195-3BEADDB31D2C}"/>
          </ac:cxnSpMkLst>
        </pc:cxnChg>
        <pc:cxnChg chg="mod">
          <ac:chgData name="SUJAY YADALAM SUDARSHAN" userId="efb51b5e-28cd-45a2-a220-d2394948b2b0" providerId="ADAL" clId="{99A58A0A-7DE4-4010-BC4A-AD0B9338C887}" dt="2022-03-15T03:54:03.578" v="18908"/>
          <ac:cxnSpMkLst>
            <pc:docMk/>
            <pc:sldMk cId="1625426578" sldId="289"/>
            <ac:cxnSpMk id="98" creationId="{2C086E15-4508-4501-A98A-446EFBC8C9C3}"/>
          </ac:cxnSpMkLst>
        </pc:cxnChg>
        <pc:cxnChg chg="mod">
          <ac:chgData name="SUJAY YADALAM SUDARSHAN" userId="efb51b5e-28cd-45a2-a220-d2394948b2b0" providerId="ADAL" clId="{99A58A0A-7DE4-4010-BC4A-AD0B9338C887}" dt="2022-03-15T03:54:03.578" v="18908"/>
          <ac:cxnSpMkLst>
            <pc:docMk/>
            <pc:sldMk cId="1625426578" sldId="289"/>
            <ac:cxnSpMk id="99" creationId="{A07901E4-7A77-4117-B099-BB7F452E3F5F}"/>
          </ac:cxnSpMkLst>
        </pc:cxnChg>
        <pc:cxnChg chg="mod">
          <ac:chgData name="SUJAY YADALAM SUDARSHAN" userId="efb51b5e-28cd-45a2-a220-d2394948b2b0" providerId="ADAL" clId="{99A58A0A-7DE4-4010-BC4A-AD0B9338C887}" dt="2022-03-15T03:54:03.578" v="18908"/>
          <ac:cxnSpMkLst>
            <pc:docMk/>
            <pc:sldMk cId="1625426578" sldId="289"/>
            <ac:cxnSpMk id="100" creationId="{9F760C33-F891-4C08-ACCF-230502050917}"/>
          </ac:cxnSpMkLst>
        </pc:cxnChg>
      </pc:sldChg>
      <pc:sldChg chg="addSp delSp modSp new mod delAnim modAnim modCm">
        <pc:chgData name="SUJAY YADALAM SUDARSHAN" userId="efb51b5e-28cd-45a2-a220-d2394948b2b0" providerId="ADAL" clId="{99A58A0A-7DE4-4010-BC4A-AD0B9338C887}" dt="2022-04-09T08:40:30.484" v="19589" actId="1076"/>
        <pc:sldMkLst>
          <pc:docMk/>
          <pc:sldMk cId="3056843891" sldId="290"/>
        </pc:sldMkLst>
        <pc:spChg chg="mod">
          <ac:chgData name="SUJAY YADALAM SUDARSHAN" userId="efb51b5e-28cd-45a2-a220-d2394948b2b0" providerId="ADAL" clId="{99A58A0A-7DE4-4010-BC4A-AD0B9338C887}" dt="2022-03-11T21:14:36.017" v="7067" actId="20577"/>
          <ac:spMkLst>
            <pc:docMk/>
            <pc:sldMk cId="3056843891" sldId="290"/>
            <ac:spMk id="2" creationId="{A2565104-979B-4208-BBD6-3111B44FA0AB}"/>
          </ac:spMkLst>
        </pc:spChg>
        <pc:spChg chg="mod">
          <ac:chgData name="SUJAY YADALAM SUDARSHAN" userId="efb51b5e-28cd-45a2-a220-d2394948b2b0" providerId="ADAL" clId="{99A58A0A-7DE4-4010-BC4A-AD0B9338C887}" dt="2022-04-09T08:34:22.181" v="19530" actId="20577"/>
          <ac:spMkLst>
            <pc:docMk/>
            <pc:sldMk cId="3056843891" sldId="290"/>
            <ac:spMk id="3" creationId="{7788F112-BD4A-42BE-BBB9-8DAE9E06F473}"/>
          </ac:spMkLst>
        </pc:spChg>
        <pc:spChg chg="add mod">
          <ac:chgData name="SUJAY YADALAM SUDARSHAN" userId="efb51b5e-28cd-45a2-a220-d2394948b2b0" providerId="ADAL" clId="{99A58A0A-7DE4-4010-BC4A-AD0B9338C887}" dt="2022-04-08T20:45:41.288" v="19232" actId="207"/>
          <ac:spMkLst>
            <pc:docMk/>
            <pc:sldMk cId="3056843891" sldId="290"/>
            <ac:spMk id="4" creationId="{4462770D-5866-4D06-BFEA-021C6B39C5EF}"/>
          </ac:spMkLst>
        </pc:spChg>
        <pc:spChg chg="add mod">
          <ac:chgData name="SUJAY YADALAM SUDARSHAN" userId="efb51b5e-28cd-45a2-a220-d2394948b2b0" providerId="ADAL" clId="{99A58A0A-7DE4-4010-BC4A-AD0B9338C887}" dt="2022-03-15T03:53:40.368" v="18903" actId="1038"/>
          <ac:spMkLst>
            <pc:docMk/>
            <pc:sldMk cId="3056843891" sldId="290"/>
            <ac:spMk id="6" creationId="{0AB6EF90-DE60-4279-AA78-9636AA865EA8}"/>
          </ac:spMkLst>
        </pc:spChg>
        <pc:spChg chg="add mod">
          <ac:chgData name="SUJAY YADALAM SUDARSHAN" userId="efb51b5e-28cd-45a2-a220-d2394948b2b0" providerId="ADAL" clId="{99A58A0A-7DE4-4010-BC4A-AD0B9338C887}" dt="2022-03-15T03:53:40.368" v="18903" actId="1038"/>
          <ac:spMkLst>
            <pc:docMk/>
            <pc:sldMk cId="3056843891" sldId="290"/>
            <ac:spMk id="7" creationId="{F95A2758-4074-4C3C-AABE-2ABB1C6F9268}"/>
          </ac:spMkLst>
        </pc:spChg>
        <pc:spChg chg="add mod">
          <ac:chgData name="SUJAY YADALAM SUDARSHAN" userId="efb51b5e-28cd-45a2-a220-d2394948b2b0" providerId="ADAL" clId="{99A58A0A-7DE4-4010-BC4A-AD0B9338C887}" dt="2022-03-15T03:53:40.368" v="18903" actId="1038"/>
          <ac:spMkLst>
            <pc:docMk/>
            <pc:sldMk cId="3056843891" sldId="290"/>
            <ac:spMk id="8" creationId="{0D0EBA2C-AF50-4AD6-B713-0F66E7FCDAF4}"/>
          </ac:spMkLst>
        </pc:spChg>
        <pc:spChg chg="mod">
          <ac:chgData name="SUJAY YADALAM SUDARSHAN" userId="efb51b5e-28cd-45a2-a220-d2394948b2b0" providerId="ADAL" clId="{99A58A0A-7DE4-4010-BC4A-AD0B9338C887}" dt="2022-03-15T03:53:40.368" v="18903" actId="1038"/>
          <ac:spMkLst>
            <pc:docMk/>
            <pc:sldMk cId="3056843891" sldId="290"/>
            <ac:spMk id="10" creationId="{5C9B5824-4DE8-4547-9D69-8F3BB4355A68}"/>
          </ac:spMkLst>
        </pc:spChg>
        <pc:spChg chg="mod">
          <ac:chgData name="SUJAY YADALAM SUDARSHAN" userId="efb51b5e-28cd-45a2-a220-d2394948b2b0" providerId="ADAL" clId="{99A58A0A-7DE4-4010-BC4A-AD0B9338C887}" dt="2022-03-15T03:53:40.368" v="18903" actId="1038"/>
          <ac:spMkLst>
            <pc:docMk/>
            <pc:sldMk cId="3056843891" sldId="290"/>
            <ac:spMk id="11" creationId="{838D3F08-9F69-4E0D-9910-A45221F61202}"/>
          </ac:spMkLst>
        </pc:spChg>
        <pc:spChg chg="mod">
          <ac:chgData name="SUJAY YADALAM SUDARSHAN" userId="efb51b5e-28cd-45a2-a220-d2394948b2b0" providerId="ADAL" clId="{99A58A0A-7DE4-4010-BC4A-AD0B9338C887}" dt="2022-03-15T03:53:40.368" v="18903" actId="1038"/>
          <ac:spMkLst>
            <pc:docMk/>
            <pc:sldMk cId="3056843891" sldId="290"/>
            <ac:spMk id="13" creationId="{A6A9BE62-C78D-404B-840E-AC51AEACCF16}"/>
          </ac:spMkLst>
        </pc:spChg>
        <pc:spChg chg="mod">
          <ac:chgData name="SUJAY YADALAM SUDARSHAN" userId="efb51b5e-28cd-45a2-a220-d2394948b2b0" providerId="ADAL" clId="{99A58A0A-7DE4-4010-BC4A-AD0B9338C887}" dt="2022-03-15T03:53:40.368" v="18903" actId="1038"/>
          <ac:spMkLst>
            <pc:docMk/>
            <pc:sldMk cId="3056843891" sldId="290"/>
            <ac:spMk id="14" creationId="{99E8196E-4283-4184-89DA-1F5594990086}"/>
          </ac:spMkLst>
        </pc:spChg>
        <pc:spChg chg="add mod">
          <ac:chgData name="SUJAY YADALAM SUDARSHAN" userId="efb51b5e-28cd-45a2-a220-d2394948b2b0" providerId="ADAL" clId="{99A58A0A-7DE4-4010-BC4A-AD0B9338C887}" dt="2022-03-15T03:53:40.368" v="18903" actId="1038"/>
          <ac:spMkLst>
            <pc:docMk/>
            <pc:sldMk cId="3056843891" sldId="290"/>
            <ac:spMk id="15" creationId="{1D9B0629-917B-4322-997F-26CC20DD591C}"/>
          </ac:spMkLst>
        </pc:spChg>
        <pc:spChg chg="mod">
          <ac:chgData name="SUJAY YADALAM SUDARSHAN" userId="efb51b5e-28cd-45a2-a220-d2394948b2b0" providerId="ADAL" clId="{99A58A0A-7DE4-4010-BC4A-AD0B9338C887}" dt="2022-03-15T04:07:46.626" v="19014" actId="1076"/>
          <ac:spMkLst>
            <pc:docMk/>
            <pc:sldMk cId="3056843891" sldId="290"/>
            <ac:spMk id="17" creationId="{9735B7C1-34D5-4017-9C95-DA45C1A160E5}"/>
          </ac:spMkLst>
        </pc:spChg>
        <pc:spChg chg="mod">
          <ac:chgData name="SUJAY YADALAM SUDARSHAN" userId="efb51b5e-28cd-45a2-a220-d2394948b2b0" providerId="ADAL" clId="{99A58A0A-7DE4-4010-BC4A-AD0B9338C887}" dt="2022-03-15T04:07:42.274" v="19013" actId="1076"/>
          <ac:spMkLst>
            <pc:docMk/>
            <pc:sldMk cId="3056843891" sldId="290"/>
            <ac:spMk id="18" creationId="{9D864DAE-665B-40A5-99D1-625887C4FBF4}"/>
          </ac:spMkLst>
        </pc:spChg>
        <pc:spChg chg="mod">
          <ac:chgData name="SUJAY YADALAM SUDARSHAN" userId="efb51b5e-28cd-45a2-a220-d2394948b2b0" providerId="ADAL" clId="{99A58A0A-7DE4-4010-BC4A-AD0B9338C887}" dt="2022-03-15T04:07:38.082" v="19012" actId="1076"/>
          <ac:spMkLst>
            <pc:docMk/>
            <pc:sldMk cId="3056843891" sldId="290"/>
            <ac:spMk id="19" creationId="{9704C1C8-5215-4002-A099-763771050D4F}"/>
          </ac:spMkLst>
        </pc:spChg>
        <pc:spChg chg="mod">
          <ac:chgData name="SUJAY YADALAM SUDARSHAN" userId="efb51b5e-28cd-45a2-a220-d2394948b2b0" providerId="ADAL" clId="{99A58A0A-7DE4-4010-BC4A-AD0B9338C887}" dt="2022-03-15T04:07:30.892" v="19009" actId="1076"/>
          <ac:spMkLst>
            <pc:docMk/>
            <pc:sldMk cId="3056843891" sldId="290"/>
            <ac:spMk id="20" creationId="{ED87891D-80B8-406F-B77E-6DE3C83508B2}"/>
          </ac:spMkLst>
        </pc:spChg>
        <pc:spChg chg="add mod">
          <ac:chgData name="SUJAY YADALAM SUDARSHAN" userId="efb51b5e-28cd-45a2-a220-d2394948b2b0" providerId="ADAL" clId="{99A58A0A-7DE4-4010-BC4A-AD0B9338C887}" dt="2022-03-15T03:53:40.368" v="18903" actId="1038"/>
          <ac:spMkLst>
            <pc:docMk/>
            <pc:sldMk cId="3056843891" sldId="290"/>
            <ac:spMk id="21" creationId="{4562CD91-D67B-4E58-9B6B-2DE7B5D5B669}"/>
          </ac:spMkLst>
        </pc:spChg>
        <pc:spChg chg="mod">
          <ac:chgData name="SUJAY YADALAM SUDARSHAN" userId="efb51b5e-28cd-45a2-a220-d2394948b2b0" providerId="ADAL" clId="{99A58A0A-7DE4-4010-BC4A-AD0B9338C887}" dt="2022-03-15T04:07:21.722" v="19008" actId="1076"/>
          <ac:spMkLst>
            <pc:docMk/>
            <pc:sldMk cId="3056843891" sldId="290"/>
            <ac:spMk id="23" creationId="{7AF3958A-6936-41A5-BB6A-E7998C9BAD7B}"/>
          </ac:spMkLst>
        </pc:spChg>
        <pc:spChg chg="mod">
          <ac:chgData name="SUJAY YADALAM SUDARSHAN" userId="efb51b5e-28cd-45a2-a220-d2394948b2b0" providerId="ADAL" clId="{99A58A0A-7DE4-4010-BC4A-AD0B9338C887}" dt="2022-03-15T04:07:17.115" v="19007" actId="1076"/>
          <ac:spMkLst>
            <pc:docMk/>
            <pc:sldMk cId="3056843891" sldId="290"/>
            <ac:spMk id="24" creationId="{991E4EBF-276C-4152-8714-19B91521577C}"/>
          </ac:spMkLst>
        </pc:spChg>
        <pc:spChg chg="mod">
          <ac:chgData name="SUJAY YADALAM SUDARSHAN" userId="efb51b5e-28cd-45a2-a220-d2394948b2b0" providerId="ADAL" clId="{99A58A0A-7DE4-4010-BC4A-AD0B9338C887}" dt="2022-03-15T04:07:12.747" v="19006" actId="1076"/>
          <ac:spMkLst>
            <pc:docMk/>
            <pc:sldMk cId="3056843891" sldId="290"/>
            <ac:spMk id="25" creationId="{6C87760E-3FA1-451F-9149-67F9A7EF5400}"/>
          </ac:spMkLst>
        </pc:spChg>
        <pc:spChg chg="mod">
          <ac:chgData name="SUJAY YADALAM SUDARSHAN" userId="efb51b5e-28cd-45a2-a220-d2394948b2b0" providerId="ADAL" clId="{99A58A0A-7DE4-4010-BC4A-AD0B9338C887}" dt="2022-03-15T04:07:07.931" v="19005" actId="1076"/>
          <ac:spMkLst>
            <pc:docMk/>
            <pc:sldMk cId="3056843891" sldId="290"/>
            <ac:spMk id="26" creationId="{229046D6-4680-4430-B17A-3F54901178FE}"/>
          </ac:spMkLst>
        </pc:spChg>
        <pc:spChg chg="add mod">
          <ac:chgData name="SUJAY YADALAM SUDARSHAN" userId="efb51b5e-28cd-45a2-a220-d2394948b2b0" providerId="ADAL" clId="{99A58A0A-7DE4-4010-BC4A-AD0B9338C887}" dt="2022-03-15T03:53:40.368" v="18903" actId="1038"/>
          <ac:spMkLst>
            <pc:docMk/>
            <pc:sldMk cId="3056843891" sldId="290"/>
            <ac:spMk id="27" creationId="{D74269F9-DEFE-447C-B1B6-BEC8ADE916E8}"/>
          </ac:spMkLst>
        </pc:spChg>
        <pc:spChg chg="add del mod">
          <ac:chgData name="SUJAY YADALAM SUDARSHAN" userId="efb51b5e-28cd-45a2-a220-d2394948b2b0" providerId="ADAL" clId="{99A58A0A-7DE4-4010-BC4A-AD0B9338C887}" dt="2022-03-14T17:07:37.155" v="13821" actId="478"/>
          <ac:spMkLst>
            <pc:docMk/>
            <pc:sldMk cId="3056843891" sldId="290"/>
            <ac:spMk id="28" creationId="{D7F1C5A5-0D88-4D4C-A557-3D68935C4A04}"/>
          </ac:spMkLst>
        </pc:spChg>
        <pc:spChg chg="mod">
          <ac:chgData name="SUJAY YADALAM SUDARSHAN" userId="efb51b5e-28cd-45a2-a220-d2394948b2b0" providerId="ADAL" clId="{99A58A0A-7DE4-4010-BC4A-AD0B9338C887}" dt="2022-03-14T17:06:47.196" v="13806"/>
          <ac:spMkLst>
            <pc:docMk/>
            <pc:sldMk cId="3056843891" sldId="290"/>
            <ac:spMk id="30" creationId="{5F2A0908-417C-46C0-B3B0-B93AEB8FFAA8}"/>
          </ac:spMkLst>
        </pc:spChg>
        <pc:spChg chg="mod">
          <ac:chgData name="SUJAY YADALAM SUDARSHAN" userId="efb51b5e-28cd-45a2-a220-d2394948b2b0" providerId="ADAL" clId="{99A58A0A-7DE4-4010-BC4A-AD0B9338C887}" dt="2022-03-15T04:05:18.833" v="18977" actId="14100"/>
          <ac:spMkLst>
            <pc:docMk/>
            <pc:sldMk cId="3056843891" sldId="290"/>
            <ac:spMk id="31" creationId="{53E0347F-6C12-4D2B-B20D-2C321EBDE306}"/>
          </ac:spMkLst>
        </pc:spChg>
        <pc:spChg chg="mod">
          <ac:chgData name="SUJAY YADALAM SUDARSHAN" userId="efb51b5e-28cd-45a2-a220-d2394948b2b0" providerId="ADAL" clId="{99A58A0A-7DE4-4010-BC4A-AD0B9338C887}" dt="2022-03-15T04:05:21.218" v="18978" actId="14100"/>
          <ac:spMkLst>
            <pc:docMk/>
            <pc:sldMk cId="3056843891" sldId="290"/>
            <ac:spMk id="32" creationId="{A3673122-0A62-46BB-B5CF-9B629AF535A2}"/>
          </ac:spMkLst>
        </pc:spChg>
        <pc:spChg chg="mod">
          <ac:chgData name="SUJAY YADALAM SUDARSHAN" userId="efb51b5e-28cd-45a2-a220-d2394948b2b0" providerId="ADAL" clId="{99A58A0A-7DE4-4010-BC4A-AD0B9338C887}" dt="2022-03-15T04:05:24.426" v="18979" actId="14100"/>
          <ac:spMkLst>
            <pc:docMk/>
            <pc:sldMk cId="3056843891" sldId="290"/>
            <ac:spMk id="33" creationId="{6092AC6E-8E63-4993-8664-3CBADBF892BF}"/>
          </ac:spMkLst>
        </pc:spChg>
        <pc:spChg chg="mod">
          <ac:chgData name="SUJAY YADALAM SUDARSHAN" userId="efb51b5e-28cd-45a2-a220-d2394948b2b0" providerId="ADAL" clId="{99A58A0A-7DE4-4010-BC4A-AD0B9338C887}" dt="2022-03-14T17:06:47.196" v="13806"/>
          <ac:spMkLst>
            <pc:docMk/>
            <pc:sldMk cId="3056843891" sldId="290"/>
            <ac:spMk id="34" creationId="{691480A8-28B9-49EE-A4B8-85483B1FB04B}"/>
          </ac:spMkLst>
        </pc:spChg>
        <pc:spChg chg="add mod">
          <ac:chgData name="SUJAY YADALAM SUDARSHAN" userId="efb51b5e-28cd-45a2-a220-d2394948b2b0" providerId="ADAL" clId="{99A58A0A-7DE4-4010-BC4A-AD0B9338C887}" dt="2022-03-15T03:53:40.368" v="18903" actId="1038"/>
          <ac:spMkLst>
            <pc:docMk/>
            <pc:sldMk cId="3056843891" sldId="290"/>
            <ac:spMk id="35" creationId="{5EE8757C-AB0A-47D1-A7EF-3C22A5D0342A}"/>
          </ac:spMkLst>
        </pc:spChg>
        <pc:spChg chg="add mod">
          <ac:chgData name="SUJAY YADALAM SUDARSHAN" userId="efb51b5e-28cd-45a2-a220-d2394948b2b0" providerId="ADAL" clId="{99A58A0A-7DE4-4010-BC4A-AD0B9338C887}" dt="2022-04-09T08:35:20.742" v="19550" actId="207"/>
          <ac:spMkLst>
            <pc:docMk/>
            <pc:sldMk cId="3056843891" sldId="290"/>
            <ac:spMk id="36" creationId="{1D5078B6-F83A-462E-8C70-AEC88DBF20C7}"/>
          </ac:spMkLst>
        </pc:spChg>
        <pc:spChg chg="add mod">
          <ac:chgData name="SUJAY YADALAM SUDARSHAN" userId="efb51b5e-28cd-45a2-a220-d2394948b2b0" providerId="ADAL" clId="{99A58A0A-7DE4-4010-BC4A-AD0B9338C887}" dt="2022-04-08T20:51:38.736" v="19350" actId="20577"/>
          <ac:spMkLst>
            <pc:docMk/>
            <pc:sldMk cId="3056843891" sldId="290"/>
            <ac:spMk id="38" creationId="{3353E678-F2A5-4D48-B4B8-6D86E341AF7E}"/>
          </ac:spMkLst>
        </pc:spChg>
        <pc:spChg chg="del mod topLvl">
          <ac:chgData name="SUJAY YADALAM SUDARSHAN" userId="efb51b5e-28cd-45a2-a220-d2394948b2b0" providerId="ADAL" clId="{99A58A0A-7DE4-4010-BC4A-AD0B9338C887}" dt="2022-03-14T17:07:39.370" v="13823" actId="478"/>
          <ac:spMkLst>
            <pc:docMk/>
            <pc:sldMk cId="3056843891" sldId="290"/>
            <ac:spMk id="40" creationId="{635EA089-3B10-4CCA-9F79-05FE0A61B25D}"/>
          </ac:spMkLst>
        </pc:spChg>
        <pc:spChg chg="del mod topLvl">
          <ac:chgData name="SUJAY YADALAM SUDARSHAN" userId="efb51b5e-28cd-45a2-a220-d2394948b2b0" providerId="ADAL" clId="{99A58A0A-7DE4-4010-BC4A-AD0B9338C887}" dt="2022-03-14T17:07:38.755" v="13822" actId="478"/>
          <ac:spMkLst>
            <pc:docMk/>
            <pc:sldMk cId="3056843891" sldId="290"/>
            <ac:spMk id="41" creationId="{2DB89C8F-2518-44F1-9857-643356EFEFF2}"/>
          </ac:spMkLst>
        </pc:spChg>
        <pc:spChg chg="del mod topLvl">
          <ac:chgData name="SUJAY YADALAM SUDARSHAN" userId="efb51b5e-28cd-45a2-a220-d2394948b2b0" providerId="ADAL" clId="{99A58A0A-7DE4-4010-BC4A-AD0B9338C887}" dt="2022-03-14T17:07:12.388" v="13817" actId="478"/>
          <ac:spMkLst>
            <pc:docMk/>
            <pc:sldMk cId="3056843891" sldId="290"/>
            <ac:spMk id="43" creationId="{1C0407B5-704F-4692-821F-A71566C11BEA}"/>
          </ac:spMkLst>
        </pc:spChg>
        <pc:spChg chg="del mod topLvl">
          <ac:chgData name="SUJAY YADALAM SUDARSHAN" userId="efb51b5e-28cd-45a2-a220-d2394948b2b0" providerId="ADAL" clId="{99A58A0A-7DE4-4010-BC4A-AD0B9338C887}" dt="2022-03-14T17:07:13.706" v="13818" actId="478"/>
          <ac:spMkLst>
            <pc:docMk/>
            <pc:sldMk cId="3056843891" sldId="290"/>
            <ac:spMk id="44" creationId="{222B7DAE-FB1D-4614-9860-6C6B80057AE5}"/>
          </ac:spMkLst>
        </pc:spChg>
        <pc:spChg chg="mod">
          <ac:chgData name="SUJAY YADALAM SUDARSHAN" userId="efb51b5e-28cd-45a2-a220-d2394948b2b0" providerId="ADAL" clId="{99A58A0A-7DE4-4010-BC4A-AD0B9338C887}" dt="2022-03-14T17:06:47.196" v="13806"/>
          <ac:spMkLst>
            <pc:docMk/>
            <pc:sldMk cId="3056843891" sldId="290"/>
            <ac:spMk id="46" creationId="{69CA940B-8737-4960-AF26-CF0979583E7B}"/>
          </ac:spMkLst>
        </pc:spChg>
        <pc:spChg chg="mod">
          <ac:chgData name="SUJAY YADALAM SUDARSHAN" userId="efb51b5e-28cd-45a2-a220-d2394948b2b0" providerId="ADAL" clId="{99A58A0A-7DE4-4010-BC4A-AD0B9338C887}" dt="2022-03-14T17:06:47.196" v="13806"/>
          <ac:spMkLst>
            <pc:docMk/>
            <pc:sldMk cId="3056843891" sldId="290"/>
            <ac:spMk id="47" creationId="{FB038D49-08DD-4A13-A119-185694CCBB9F}"/>
          </ac:spMkLst>
        </pc:spChg>
        <pc:spChg chg="add del mod">
          <ac:chgData name="SUJAY YADALAM SUDARSHAN" userId="efb51b5e-28cd-45a2-a220-d2394948b2b0" providerId="ADAL" clId="{99A58A0A-7DE4-4010-BC4A-AD0B9338C887}" dt="2022-03-14T17:06:57.874" v="13808" actId="478"/>
          <ac:spMkLst>
            <pc:docMk/>
            <pc:sldMk cId="3056843891" sldId="290"/>
            <ac:spMk id="48" creationId="{7AA46C2C-27A9-4F91-A415-6202EBFC5052}"/>
          </ac:spMkLst>
        </pc:spChg>
        <pc:spChg chg="add mod">
          <ac:chgData name="SUJAY YADALAM SUDARSHAN" userId="efb51b5e-28cd-45a2-a220-d2394948b2b0" providerId="ADAL" clId="{99A58A0A-7DE4-4010-BC4A-AD0B9338C887}" dt="2022-03-15T03:53:40.368" v="18903" actId="1038"/>
          <ac:spMkLst>
            <pc:docMk/>
            <pc:sldMk cId="3056843891" sldId="290"/>
            <ac:spMk id="49" creationId="{22624F3F-75E5-49F4-BA92-352959A16318}"/>
          </ac:spMkLst>
        </pc:spChg>
        <pc:spChg chg="add del mod">
          <ac:chgData name="SUJAY YADALAM SUDARSHAN" userId="efb51b5e-28cd-45a2-a220-d2394948b2b0" providerId="ADAL" clId="{99A58A0A-7DE4-4010-BC4A-AD0B9338C887}" dt="2022-03-14T17:06:59.338" v="13809" actId="478"/>
          <ac:spMkLst>
            <pc:docMk/>
            <pc:sldMk cId="3056843891" sldId="290"/>
            <ac:spMk id="49" creationId="{A4876F7C-4CDF-4861-B82B-70F60791EFC7}"/>
          </ac:spMkLst>
        </pc:spChg>
        <pc:spChg chg="add mod">
          <ac:chgData name="SUJAY YADALAM SUDARSHAN" userId="efb51b5e-28cd-45a2-a220-d2394948b2b0" providerId="ADAL" clId="{99A58A0A-7DE4-4010-BC4A-AD0B9338C887}" dt="2022-03-15T03:53:40.368" v="18903" actId="1038"/>
          <ac:spMkLst>
            <pc:docMk/>
            <pc:sldMk cId="3056843891" sldId="290"/>
            <ac:spMk id="50" creationId="{1AB0DF5E-22D8-47CB-9EC3-44022F0CFC68}"/>
          </ac:spMkLst>
        </pc:spChg>
        <pc:spChg chg="mod">
          <ac:chgData name="SUJAY YADALAM SUDARSHAN" userId="efb51b5e-28cd-45a2-a220-d2394948b2b0" providerId="ADAL" clId="{99A58A0A-7DE4-4010-BC4A-AD0B9338C887}" dt="2022-04-08T20:45:44.818" v="19233" actId="207"/>
          <ac:spMkLst>
            <pc:docMk/>
            <pc:sldMk cId="3056843891" sldId="290"/>
            <ac:spMk id="52" creationId="{1D7AB21B-BA45-4A0D-A7FE-0D2FEA03CC06}"/>
          </ac:spMkLst>
        </pc:spChg>
        <pc:spChg chg="mod">
          <ac:chgData name="SUJAY YADALAM SUDARSHAN" userId="efb51b5e-28cd-45a2-a220-d2394948b2b0" providerId="ADAL" clId="{99A58A0A-7DE4-4010-BC4A-AD0B9338C887}" dt="2022-04-08T20:45:44.818" v="19233" actId="207"/>
          <ac:spMkLst>
            <pc:docMk/>
            <pc:sldMk cId="3056843891" sldId="290"/>
            <ac:spMk id="53" creationId="{C87DEE7D-C5C9-4E73-BC65-405B58111D46}"/>
          </ac:spMkLst>
        </pc:spChg>
        <pc:spChg chg="mod">
          <ac:chgData name="SUJAY YADALAM SUDARSHAN" userId="efb51b5e-28cd-45a2-a220-d2394948b2b0" providerId="ADAL" clId="{99A58A0A-7DE4-4010-BC4A-AD0B9338C887}" dt="2022-04-08T20:45:44.818" v="19233" actId="207"/>
          <ac:spMkLst>
            <pc:docMk/>
            <pc:sldMk cId="3056843891" sldId="290"/>
            <ac:spMk id="54" creationId="{19434D39-59D6-4751-840A-C5587F3E7E98}"/>
          </ac:spMkLst>
        </pc:spChg>
        <pc:spChg chg="mod">
          <ac:chgData name="SUJAY YADALAM SUDARSHAN" userId="efb51b5e-28cd-45a2-a220-d2394948b2b0" providerId="ADAL" clId="{99A58A0A-7DE4-4010-BC4A-AD0B9338C887}" dt="2022-04-08T20:45:44.818" v="19233" actId="207"/>
          <ac:spMkLst>
            <pc:docMk/>
            <pc:sldMk cId="3056843891" sldId="290"/>
            <ac:spMk id="55" creationId="{E0D09E5B-BFA3-468F-B3C2-69507DFF522E}"/>
          </ac:spMkLst>
        </pc:spChg>
        <pc:spChg chg="add mod">
          <ac:chgData name="SUJAY YADALAM SUDARSHAN" userId="efb51b5e-28cd-45a2-a220-d2394948b2b0" providerId="ADAL" clId="{99A58A0A-7DE4-4010-BC4A-AD0B9338C887}" dt="2022-03-15T03:53:40.368" v="18903" actId="1038"/>
          <ac:spMkLst>
            <pc:docMk/>
            <pc:sldMk cId="3056843891" sldId="290"/>
            <ac:spMk id="56" creationId="{C2D8D7A9-6D8D-4671-8114-AC088C3148B0}"/>
          </ac:spMkLst>
        </pc:spChg>
        <pc:spChg chg="add mod">
          <ac:chgData name="SUJAY YADALAM SUDARSHAN" userId="efb51b5e-28cd-45a2-a220-d2394948b2b0" providerId="ADAL" clId="{99A58A0A-7DE4-4010-BC4A-AD0B9338C887}" dt="2022-03-15T03:53:40.368" v="18903" actId="1038"/>
          <ac:spMkLst>
            <pc:docMk/>
            <pc:sldMk cId="3056843891" sldId="290"/>
            <ac:spMk id="57" creationId="{700CBFFF-EAFB-47C3-9B48-6741D0313E90}"/>
          </ac:spMkLst>
        </pc:spChg>
        <pc:spChg chg="add del mod">
          <ac:chgData name="SUJAY YADALAM SUDARSHAN" userId="efb51b5e-28cd-45a2-a220-d2394948b2b0" providerId="ADAL" clId="{99A58A0A-7DE4-4010-BC4A-AD0B9338C887}" dt="2022-03-15T03:48:07.253" v="18839" actId="478"/>
          <ac:spMkLst>
            <pc:docMk/>
            <pc:sldMk cId="3056843891" sldId="290"/>
            <ac:spMk id="58" creationId="{86812AAD-7761-4C67-B5B9-1379AE8520D3}"/>
          </ac:spMkLst>
        </pc:spChg>
        <pc:spChg chg="add del mod">
          <ac:chgData name="SUJAY YADALAM SUDARSHAN" userId="efb51b5e-28cd-45a2-a220-d2394948b2b0" providerId="ADAL" clId="{99A58A0A-7DE4-4010-BC4A-AD0B9338C887}" dt="2022-03-14T17:11:21.330" v="13873" actId="478"/>
          <ac:spMkLst>
            <pc:docMk/>
            <pc:sldMk cId="3056843891" sldId="290"/>
            <ac:spMk id="60" creationId="{744CEB44-8BC1-4915-8534-6F336057D361}"/>
          </ac:spMkLst>
        </pc:spChg>
        <pc:spChg chg="add mod">
          <ac:chgData name="SUJAY YADALAM SUDARSHAN" userId="efb51b5e-28cd-45a2-a220-d2394948b2b0" providerId="ADAL" clId="{99A58A0A-7DE4-4010-BC4A-AD0B9338C887}" dt="2022-04-09T08:38:05.173" v="19558" actId="1076"/>
          <ac:spMkLst>
            <pc:docMk/>
            <pc:sldMk cId="3056843891" sldId="290"/>
            <ac:spMk id="61" creationId="{4E3D1C03-402E-4EAC-95B0-48CCF0BCAF92}"/>
          </ac:spMkLst>
        </pc:spChg>
        <pc:spChg chg="mod">
          <ac:chgData name="SUJAY YADALAM SUDARSHAN" userId="efb51b5e-28cd-45a2-a220-d2394948b2b0" providerId="ADAL" clId="{99A58A0A-7DE4-4010-BC4A-AD0B9338C887}" dt="2022-03-15T03:53:40.368" v="18903" actId="1038"/>
          <ac:spMkLst>
            <pc:docMk/>
            <pc:sldMk cId="3056843891" sldId="290"/>
            <ac:spMk id="69" creationId="{8B204B0C-CFEB-482A-A63B-673CF394E7F7}"/>
          </ac:spMkLst>
        </pc:spChg>
        <pc:spChg chg="mod">
          <ac:chgData name="SUJAY YADALAM SUDARSHAN" userId="efb51b5e-28cd-45a2-a220-d2394948b2b0" providerId="ADAL" clId="{99A58A0A-7DE4-4010-BC4A-AD0B9338C887}" dt="2022-03-15T03:53:40.368" v="18903" actId="1038"/>
          <ac:spMkLst>
            <pc:docMk/>
            <pc:sldMk cId="3056843891" sldId="290"/>
            <ac:spMk id="70" creationId="{C53FFF26-E124-43A2-90A3-93861B372D40}"/>
          </ac:spMkLst>
        </pc:spChg>
        <pc:spChg chg="mod">
          <ac:chgData name="SUJAY YADALAM SUDARSHAN" userId="efb51b5e-28cd-45a2-a220-d2394948b2b0" providerId="ADAL" clId="{99A58A0A-7DE4-4010-BC4A-AD0B9338C887}" dt="2022-03-15T03:53:40.368" v="18903" actId="1038"/>
          <ac:spMkLst>
            <pc:docMk/>
            <pc:sldMk cId="3056843891" sldId="290"/>
            <ac:spMk id="71" creationId="{A6AAB133-98C7-4264-864D-D862314FB030}"/>
          </ac:spMkLst>
        </pc:spChg>
        <pc:spChg chg="mod">
          <ac:chgData name="SUJAY YADALAM SUDARSHAN" userId="efb51b5e-28cd-45a2-a220-d2394948b2b0" providerId="ADAL" clId="{99A58A0A-7DE4-4010-BC4A-AD0B9338C887}" dt="2022-03-15T03:53:40.368" v="18903" actId="1038"/>
          <ac:spMkLst>
            <pc:docMk/>
            <pc:sldMk cId="3056843891" sldId="290"/>
            <ac:spMk id="72" creationId="{1459054C-69C5-4AD9-A9A0-17CDED54CB81}"/>
          </ac:spMkLst>
        </pc:spChg>
        <pc:spChg chg="mod">
          <ac:chgData name="SUJAY YADALAM SUDARSHAN" userId="efb51b5e-28cd-45a2-a220-d2394948b2b0" providerId="ADAL" clId="{99A58A0A-7DE4-4010-BC4A-AD0B9338C887}" dt="2022-03-15T03:53:40.368" v="18903" actId="1038"/>
          <ac:spMkLst>
            <pc:docMk/>
            <pc:sldMk cId="3056843891" sldId="290"/>
            <ac:spMk id="73" creationId="{5D104C74-066E-45C4-8D05-0A3C3EA3BE03}"/>
          </ac:spMkLst>
        </pc:spChg>
        <pc:spChg chg="add mod">
          <ac:chgData name="SUJAY YADALAM SUDARSHAN" userId="efb51b5e-28cd-45a2-a220-d2394948b2b0" providerId="ADAL" clId="{99A58A0A-7DE4-4010-BC4A-AD0B9338C887}" dt="2022-03-15T03:53:40.368" v="18903" actId="1038"/>
          <ac:spMkLst>
            <pc:docMk/>
            <pc:sldMk cId="3056843891" sldId="290"/>
            <ac:spMk id="74" creationId="{17120820-0A08-484C-9CC5-A4E5ECC10E7B}"/>
          </ac:spMkLst>
        </pc:spChg>
        <pc:spChg chg="mod">
          <ac:chgData name="SUJAY YADALAM SUDARSHAN" userId="efb51b5e-28cd-45a2-a220-d2394948b2b0" providerId="ADAL" clId="{99A58A0A-7DE4-4010-BC4A-AD0B9338C887}" dt="2022-03-15T03:53:40.368" v="18903" actId="1038"/>
          <ac:spMkLst>
            <pc:docMk/>
            <pc:sldMk cId="3056843891" sldId="290"/>
            <ac:spMk id="83" creationId="{C44A7B9D-34F4-4A19-8480-7DD8192E7F44}"/>
          </ac:spMkLst>
        </pc:spChg>
        <pc:spChg chg="mod">
          <ac:chgData name="SUJAY YADALAM SUDARSHAN" userId="efb51b5e-28cd-45a2-a220-d2394948b2b0" providerId="ADAL" clId="{99A58A0A-7DE4-4010-BC4A-AD0B9338C887}" dt="2022-03-15T03:53:40.368" v="18903" actId="1038"/>
          <ac:spMkLst>
            <pc:docMk/>
            <pc:sldMk cId="3056843891" sldId="290"/>
            <ac:spMk id="84" creationId="{14131A9A-81BF-4EE1-A3EA-E9EEA680F832}"/>
          </ac:spMkLst>
        </pc:spChg>
        <pc:spChg chg="mod">
          <ac:chgData name="SUJAY YADALAM SUDARSHAN" userId="efb51b5e-28cd-45a2-a220-d2394948b2b0" providerId="ADAL" clId="{99A58A0A-7DE4-4010-BC4A-AD0B9338C887}" dt="2022-03-15T03:53:40.368" v="18903" actId="1038"/>
          <ac:spMkLst>
            <pc:docMk/>
            <pc:sldMk cId="3056843891" sldId="290"/>
            <ac:spMk id="85" creationId="{11C2F60C-D1CE-4B29-A528-2D3A2B02BF97}"/>
          </ac:spMkLst>
        </pc:spChg>
        <pc:spChg chg="mod">
          <ac:chgData name="SUJAY YADALAM SUDARSHAN" userId="efb51b5e-28cd-45a2-a220-d2394948b2b0" providerId="ADAL" clId="{99A58A0A-7DE4-4010-BC4A-AD0B9338C887}" dt="2022-03-15T03:53:40.368" v="18903" actId="1038"/>
          <ac:spMkLst>
            <pc:docMk/>
            <pc:sldMk cId="3056843891" sldId="290"/>
            <ac:spMk id="86" creationId="{717DE7DE-1E04-4950-A824-CAB97D8742EB}"/>
          </ac:spMkLst>
        </pc:spChg>
        <pc:spChg chg="mod">
          <ac:chgData name="SUJAY YADALAM SUDARSHAN" userId="efb51b5e-28cd-45a2-a220-d2394948b2b0" providerId="ADAL" clId="{99A58A0A-7DE4-4010-BC4A-AD0B9338C887}" dt="2022-03-15T03:53:40.368" v="18903" actId="1038"/>
          <ac:spMkLst>
            <pc:docMk/>
            <pc:sldMk cId="3056843891" sldId="290"/>
            <ac:spMk id="87" creationId="{7BC9EF67-4F8D-4093-A65F-8F15DB60378E}"/>
          </ac:spMkLst>
        </pc:spChg>
        <pc:spChg chg="add mod">
          <ac:chgData name="SUJAY YADALAM SUDARSHAN" userId="efb51b5e-28cd-45a2-a220-d2394948b2b0" providerId="ADAL" clId="{99A58A0A-7DE4-4010-BC4A-AD0B9338C887}" dt="2022-03-15T03:53:40.368" v="18903" actId="1038"/>
          <ac:spMkLst>
            <pc:docMk/>
            <pc:sldMk cId="3056843891" sldId="290"/>
            <ac:spMk id="88" creationId="{3CA9A529-011C-45DB-9DC9-F5899ED9619C}"/>
          </ac:spMkLst>
        </pc:spChg>
        <pc:grpChg chg="add mod">
          <ac:chgData name="SUJAY YADALAM SUDARSHAN" userId="efb51b5e-28cd-45a2-a220-d2394948b2b0" providerId="ADAL" clId="{99A58A0A-7DE4-4010-BC4A-AD0B9338C887}" dt="2022-03-15T03:53:40.368" v="18903" actId="1038"/>
          <ac:grpSpMkLst>
            <pc:docMk/>
            <pc:sldMk cId="3056843891" sldId="290"/>
            <ac:grpSpMk id="9" creationId="{EE90A31E-C705-436C-975B-AA54390B128D}"/>
          </ac:grpSpMkLst>
        </pc:grpChg>
        <pc:grpChg chg="add mod">
          <ac:chgData name="SUJAY YADALAM SUDARSHAN" userId="efb51b5e-28cd-45a2-a220-d2394948b2b0" providerId="ADAL" clId="{99A58A0A-7DE4-4010-BC4A-AD0B9338C887}" dt="2022-03-15T03:53:40.368" v="18903" actId="1038"/>
          <ac:grpSpMkLst>
            <pc:docMk/>
            <pc:sldMk cId="3056843891" sldId="290"/>
            <ac:grpSpMk id="12" creationId="{876FC693-93FA-4994-B771-8FD3FAA6638B}"/>
          </ac:grpSpMkLst>
        </pc:grpChg>
        <pc:grpChg chg="add mod">
          <ac:chgData name="SUJAY YADALAM SUDARSHAN" userId="efb51b5e-28cd-45a2-a220-d2394948b2b0" providerId="ADAL" clId="{99A58A0A-7DE4-4010-BC4A-AD0B9338C887}" dt="2022-03-15T03:53:40.368" v="18903" actId="1038"/>
          <ac:grpSpMkLst>
            <pc:docMk/>
            <pc:sldMk cId="3056843891" sldId="290"/>
            <ac:grpSpMk id="16" creationId="{85FE7E75-AF7B-48BA-8E34-4865047B0393}"/>
          </ac:grpSpMkLst>
        </pc:grpChg>
        <pc:grpChg chg="add mod">
          <ac:chgData name="SUJAY YADALAM SUDARSHAN" userId="efb51b5e-28cd-45a2-a220-d2394948b2b0" providerId="ADAL" clId="{99A58A0A-7DE4-4010-BC4A-AD0B9338C887}" dt="2022-03-15T03:53:40.368" v="18903" actId="1038"/>
          <ac:grpSpMkLst>
            <pc:docMk/>
            <pc:sldMk cId="3056843891" sldId="290"/>
            <ac:grpSpMk id="22" creationId="{144CAADC-EEF0-4E10-9D47-61A7D4F8D0E1}"/>
          </ac:grpSpMkLst>
        </pc:grpChg>
        <pc:grpChg chg="add mod">
          <ac:chgData name="SUJAY YADALAM SUDARSHAN" userId="efb51b5e-28cd-45a2-a220-d2394948b2b0" providerId="ADAL" clId="{99A58A0A-7DE4-4010-BC4A-AD0B9338C887}" dt="2022-03-14T17:06:47.196" v="13806"/>
          <ac:grpSpMkLst>
            <pc:docMk/>
            <pc:sldMk cId="3056843891" sldId="290"/>
            <ac:grpSpMk id="29" creationId="{670C75F8-6BD9-4D85-9396-E96EA935D402}"/>
          </ac:grpSpMkLst>
        </pc:grpChg>
        <pc:grpChg chg="add del mod">
          <ac:chgData name="SUJAY YADALAM SUDARSHAN" userId="efb51b5e-28cd-45a2-a220-d2394948b2b0" providerId="ADAL" clId="{99A58A0A-7DE4-4010-BC4A-AD0B9338C887}" dt="2022-03-14T17:07:38.755" v="13822" actId="478"/>
          <ac:grpSpMkLst>
            <pc:docMk/>
            <pc:sldMk cId="3056843891" sldId="290"/>
            <ac:grpSpMk id="39" creationId="{3F3932EC-F751-4C85-B8A5-EA1DA975FD9E}"/>
          </ac:grpSpMkLst>
        </pc:grpChg>
        <pc:grpChg chg="add del mod">
          <ac:chgData name="SUJAY YADALAM SUDARSHAN" userId="efb51b5e-28cd-45a2-a220-d2394948b2b0" providerId="ADAL" clId="{99A58A0A-7DE4-4010-BC4A-AD0B9338C887}" dt="2022-03-14T17:07:12.388" v="13817" actId="478"/>
          <ac:grpSpMkLst>
            <pc:docMk/>
            <pc:sldMk cId="3056843891" sldId="290"/>
            <ac:grpSpMk id="42" creationId="{F0422409-CAE4-47E9-A810-DA62C4A94893}"/>
          </ac:grpSpMkLst>
        </pc:grpChg>
        <pc:grpChg chg="add del mod">
          <ac:chgData name="SUJAY YADALAM SUDARSHAN" userId="efb51b5e-28cd-45a2-a220-d2394948b2b0" providerId="ADAL" clId="{99A58A0A-7DE4-4010-BC4A-AD0B9338C887}" dt="2022-03-14T17:07:41.674" v="13824" actId="478"/>
          <ac:grpSpMkLst>
            <pc:docMk/>
            <pc:sldMk cId="3056843891" sldId="290"/>
            <ac:grpSpMk id="45" creationId="{8D62BFD5-56E4-4FDE-BF56-2B68B82E1516}"/>
          </ac:grpSpMkLst>
        </pc:grpChg>
        <pc:grpChg chg="add mod">
          <ac:chgData name="SUJAY YADALAM SUDARSHAN" userId="efb51b5e-28cd-45a2-a220-d2394948b2b0" providerId="ADAL" clId="{99A58A0A-7DE4-4010-BC4A-AD0B9338C887}" dt="2022-04-08T20:45:44.818" v="19233" actId="207"/>
          <ac:grpSpMkLst>
            <pc:docMk/>
            <pc:sldMk cId="3056843891" sldId="290"/>
            <ac:grpSpMk id="51" creationId="{22362757-A3B8-41C4-9155-4E2094AF70AB}"/>
          </ac:grpSpMkLst>
        </pc:grpChg>
        <pc:grpChg chg="add mod">
          <ac:chgData name="SUJAY YADALAM SUDARSHAN" userId="efb51b5e-28cd-45a2-a220-d2394948b2b0" providerId="ADAL" clId="{99A58A0A-7DE4-4010-BC4A-AD0B9338C887}" dt="2022-03-15T03:53:40.368" v="18903" actId="1038"/>
          <ac:grpSpMkLst>
            <pc:docMk/>
            <pc:sldMk cId="3056843891" sldId="290"/>
            <ac:grpSpMk id="59" creationId="{F50A0A5D-E472-4070-AE58-482C26695751}"/>
          </ac:grpSpMkLst>
        </pc:grpChg>
        <pc:grpChg chg="mod">
          <ac:chgData name="SUJAY YADALAM SUDARSHAN" userId="efb51b5e-28cd-45a2-a220-d2394948b2b0" providerId="ADAL" clId="{99A58A0A-7DE4-4010-BC4A-AD0B9338C887}" dt="2022-03-15T03:53:40.368" v="18903" actId="1038"/>
          <ac:grpSpMkLst>
            <pc:docMk/>
            <pc:sldMk cId="3056843891" sldId="290"/>
            <ac:grpSpMk id="60" creationId="{DF145E87-9622-4AFE-90C3-5BD2E32C82D5}"/>
          </ac:grpSpMkLst>
        </pc:grpChg>
        <pc:grpChg chg="add mod">
          <ac:chgData name="SUJAY YADALAM SUDARSHAN" userId="efb51b5e-28cd-45a2-a220-d2394948b2b0" providerId="ADAL" clId="{99A58A0A-7DE4-4010-BC4A-AD0B9338C887}" dt="2022-03-15T03:53:40.368" v="18903" actId="1038"/>
          <ac:grpSpMkLst>
            <pc:docMk/>
            <pc:sldMk cId="3056843891" sldId="290"/>
            <ac:grpSpMk id="75" creationId="{78BDD767-C834-46F3-8865-D6F5938F1FB7}"/>
          </ac:grpSpMkLst>
        </pc:grpChg>
        <pc:grpChg chg="mod">
          <ac:chgData name="SUJAY YADALAM SUDARSHAN" userId="efb51b5e-28cd-45a2-a220-d2394948b2b0" providerId="ADAL" clId="{99A58A0A-7DE4-4010-BC4A-AD0B9338C887}" dt="2022-03-15T03:53:40.368" v="18903" actId="1038"/>
          <ac:grpSpMkLst>
            <pc:docMk/>
            <pc:sldMk cId="3056843891" sldId="290"/>
            <ac:grpSpMk id="76" creationId="{60B926AA-8DF4-45AF-A15F-F48F168EFA12}"/>
          </ac:grpSpMkLst>
        </pc:grpChg>
        <pc:picChg chg="add mod">
          <ac:chgData name="SUJAY YADALAM SUDARSHAN" userId="efb51b5e-28cd-45a2-a220-d2394948b2b0" providerId="ADAL" clId="{99A58A0A-7DE4-4010-BC4A-AD0B9338C887}" dt="2022-03-15T03:53:40.368" v="18903" actId="1038"/>
          <ac:picMkLst>
            <pc:docMk/>
            <pc:sldMk cId="3056843891" sldId="290"/>
            <ac:picMk id="5" creationId="{F486F154-3FFF-43F4-967D-4AD622B42636}"/>
          </ac:picMkLst>
        </pc:picChg>
        <pc:picChg chg="add mod ord">
          <ac:chgData name="SUJAY YADALAM SUDARSHAN" userId="efb51b5e-28cd-45a2-a220-d2394948b2b0" providerId="ADAL" clId="{99A58A0A-7DE4-4010-BC4A-AD0B9338C887}" dt="2022-03-15T03:53:40.368" v="18903" actId="1038"/>
          <ac:picMkLst>
            <pc:docMk/>
            <pc:sldMk cId="3056843891" sldId="290"/>
            <ac:picMk id="37" creationId="{B5AFD3A8-EB08-4675-BFDC-BFB613EEE02A}"/>
          </ac:picMkLst>
        </pc:picChg>
        <pc:picChg chg="add del mod">
          <ac:chgData name="SUJAY YADALAM SUDARSHAN" userId="efb51b5e-28cd-45a2-a220-d2394948b2b0" providerId="ADAL" clId="{99A58A0A-7DE4-4010-BC4A-AD0B9338C887}" dt="2022-04-09T08:37:47.277" v="19551" actId="478"/>
          <ac:picMkLst>
            <pc:docMk/>
            <pc:sldMk cId="3056843891" sldId="290"/>
            <ac:picMk id="63" creationId="{7F8604D5-0905-4809-A44E-9C4325A9E0E7}"/>
          </ac:picMkLst>
        </pc:picChg>
        <pc:picChg chg="add mod">
          <ac:chgData name="SUJAY YADALAM SUDARSHAN" userId="efb51b5e-28cd-45a2-a220-d2394948b2b0" providerId="ADAL" clId="{99A58A0A-7DE4-4010-BC4A-AD0B9338C887}" dt="2022-04-09T08:37:55.291" v="19556" actId="1076"/>
          <ac:picMkLst>
            <pc:docMk/>
            <pc:sldMk cId="3056843891" sldId="290"/>
            <ac:picMk id="1026" creationId="{C0D5176D-6AC8-4EC1-9D1A-D487BCB829BF}"/>
          </ac:picMkLst>
        </pc:picChg>
        <pc:picChg chg="add del">
          <ac:chgData name="SUJAY YADALAM SUDARSHAN" userId="efb51b5e-28cd-45a2-a220-d2394948b2b0" providerId="ADAL" clId="{99A58A0A-7DE4-4010-BC4A-AD0B9338C887}" dt="2022-03-14T17:13:16.875" v="13905" actId="478"/>
          <ac:picMkLst>
            <pc:docMk/>
            <pc:sldMk cId="3056843891" sldId="290"/>
            <ac:picMk id="1026" creationId="{F8C50BA5-E449-455D-A514-5FE5D9D216F1}"/>
          </ac:picMkLst>
        </pc:picChg>
        <pc:picChg chg="add mod">
          <ac:chgData name="SUJAY YADALAM SUDARSHAN" userId="efb51b5e-28cd-45a2-a220-d2394948b2b0" providerId="ADAL" clId="{99A58A0A-7DE4-4010-BC4A-AD0B9338C887}" dt="2022-04-09T08:40:30.484" v="19589" actId="1076"/>
          <ac:picMkLst>
            <pc:docMk/>
            <pc:sldMk cId="3056843891" sldId="290"/>
            <ac:picMk id="1028" creationId="{02F8A6F2-1453-427A-B6CA-DA130E1F2EF8}"/>
          </ac:picMkLst>
        </pc:picChg>
        <pc:cxnChg chg="mod">
          <ac:chgData name="SUJAY YADALAM SUDARSHAN" userId="efb51b5e-28cd-45a2-a220-d2394948b2b0" providerId="ADAL" clId="{99A58A0A-7DE4-4010-BC4A-AD0B9338C887}" dt="2022-03-15T03:53:40.368" v="18903" actId="1038"/>
          <ac:cxnSpMkLst>
            <pc:docMk/>
            <pc:sldMk cId="3056843891" sldId="290"/>
            <ac:cxnSpMk id="62" creationId="{2C44096B-8745-4DCF-9E2D-A9ABE0D0EA80}"/>
          </ac:cxnSpMkLst>
        </pc:cxnChg>
        <pc:cxnChg chg="mod">
          <ac:chgData name="SUJAY YADALAM SUDARSHAN" userId="efb51b5e-28cd-45a2-a220-d2394948b2b0" providerId="ADAL" clId="{99A58A0A-7DE4-4010-BC4A-AD0B9338C887}" dt="2022-03-15T03:53:40.368" v="18903" actId="1038"/>
          <ac:cxnSpMkLst>
            <pc:docMk/>
            <pc:sldMk cId="3056843891" sldId="290"/>
            <ac:cxnSpMk id="64" creationId="{69F60C9F-10BF-4980-AFC2-234D42B5277A}"/>
          </ac:cxnSpMkLst>
        </pc:cxnChg>
        <pc:cxnChg chg="mod">
          <ac:chgData name="SUJAY YADALAM SUDARSHAN" userId="efb51b5e-28cd-45a2-a220-d2394948b2b0" providerId="ADAL" clId="{99A58A0A-7DE4-4010-BC4A-AD0B9338C887}" dt="2022-03-15T03:53:40.368" v="18903" actId="1038"/>
          <ac:cxnSpMkLst>
            <pc:docMk/>
            <pc:sldMk cId="3056843891" sldId="290"/>
            <ac:cxnSpMk id="65" creationId="{CB77AC22-0B6B-402F-BBBD-E0EA39390ACF}"/>
          </ac:cxnSpMkLst>
        </pc:cxnChg>
        <pc:cxnChg chg="mod">
          <ac:chgData name="SUJAY YADALAM SUDARSHAN" userId="efb51b5e-28cd-45a2-a220-d2394948b2b0" providerId="ADAL" clId="{99A58A0A-7DE4-4010-BC4A-AD0B9338C887}" dt="2022-03-15T03:53:40.368" v="18903" actId="1038"/>
          <ac:cxnSpMkLst>
            <pc:docMk/>
            <pc:sldMk cId="3056843891" sldId="290"/>
            <ac:cxnSpMk id="66" creationId="{D2F9DE37-E750-463D-AE25-8AA399578F6C}"/>
          </ac:cxnSpMkLst>
        </pc:cxnChg>
        <pc:cxnChg chg="mod">
          <ac:chgData name="SUJAY YADALAM SUDARSHAN" userId="efb51b5e-28cd-45a2-a220-d2394948b2b0" providerId="ADAL" clId="{99A58A0A-7DE4-4010-BC4A-AD0B9338C887}" dt="2022-03-15T03:53:40.368" v="18903" actId="1038"/>
          <ac:cxnSpMkLst>
            <pc:docMk/>
            <pc:sldMk cId="3056843891" sldId="290"/>
            <ac:cxnSpMk id="67" creationId="{70A26D03-E07B-4907-BC59-58FB221EE884}"/>
          </ac:cxnSpMkLst>
        </pc:cxnChg>
        <pc:cxnChg chg="mod">
          <ac:chgData name="SUJAY YADALAM SUDARSHAN" userId="efb51b5e-28cd-45a2-a220-d2394948b2b0" providerId="ADAL" clId="{99A58A0A-7DE4-4010-BC4A-AD0B9338C887}" dt="2022-03-15T03:53:40.368" v="18903" actId="1038"/>
          <ac:cxnSpMkLst>
            <pc:docMk/>
            <pc:sldMk cId="3056843891" sldId="290"/>
            <ac:cxnSpMk id="68" creationId="{B8CB249F-952B-47FC-94E2-EADE2F097B9C}"/>
          </ac:cxnSpMkLst>
        </pc:cxnChg>
        <pc:cxnChg chg="mod">
          <ac:chgData name="SUJAY YADALAM SUDARSHAN" userId="efb51b5e-28cd-45a2-a220-d2394948b2b0" providerId="ADAL" clId="{99A58A0A-7DE4-4010-BC4A-AD0B9338C887}" dt="2022-03-15T03:53:40.368" v="18903" actId="1038"/>
          <ac:cxnSpMkLst>
            <pc:docMk/>
            <pc:sldMk cId="3056843891" sldId="290"/>
            <ac:cxnSpMk id="77" creationId="{45C0AA37-7BE3-44B7-988B-2CBAF1444812}"/>
          </ac:cxnSpMkLst>
        </pc:cxnChg>
        <pc:cxnChg chg="mod">
          <ac:chgData name="SUJAY YADALAM SUDARSHAN" userId="efb51b5e-28cd-45a2-a220-d2394948b2b0" providerId="ADAL" clId="{99A58A0A-7DE4-4010-BC4A-AD0B9338C887}" dt="2022-03-15T03:53:40.368" v="18903" actId="1038"/>
          <ac:cxnSpMkLst>
            <pc:docMk/>
            <pc:sldMk cId="3056843891" sldId="290"/>
            <ac:cxnSpMk id="78" creationId="{B75CE40F-E9B0-451F-B4C3-D59F295627A3}"/>
          </ac:cxnSpMkLst>
        </pc:cxnChg>
        <pc:cxnChg chg="mod">
          <ac:chgData name="SUJAY YADALAM SUDARSHAN" userId="efb51b5e-28cd-45a2-a220-d2394948b2b0" providerId="ADAL" clId="{99A58A0A-7DE4-4010-BC4A-AD0B9338C887}" dt="2022-03-15T03:53:40.368" v="18903" actId="1038"/>
          <ac:cxnSpMkLst>
            <pc:docMk/>
            <pc:sldMk cId="3056843891" sldId="290"/>
            <ac:cxnSpMk id="79" creationId="{6B35DA15-F7FF-4F3D-83ED-50E2E638D1EE}"/>
          </ac:cxnSpMkLst>
        </pc:cxnChg>
        <pc:cxnChg chg="mod">
          <ac:chgData name="SUJAY YADALAM SUDARSHAN" userId="efb51b5e-28cd-45a2-a220-d2394948b2b0" providerId="ADAL" clId="{99A58A0A-7DE4-4010-BC4A-AD0B9338C887}" dt="2022-03-15T03:53:40.368" v="18903" actId="1038"/>
          <ac:cxnSpMkLst>
            <pc:docMk/>
            <pc:sldMk cId="3056843891" sldId="290"/>
            <ac:cxnSpMk id="80" creationId="{6122F199-CAFB-4C88-A11C-53CFA789F10E}"/>
          </ac:cxnSpMkLst>
        </pc:cxnChg>
        <pc:cxnChg chg="mod">
          <ac:chgData name="SUJAY YADALAM SUDARSHAN" userId="efb51b5e-28cd-45a2-a220-d2394948b2b0" providerId="ADAL" clId="{99A58A0A-7DE4-4010-BC4A-AD0B9338C887}" dt="2022-03-15T03:53:40.368" v="18903" actId="1038"/>
          <ac:cxnSpMkLst>
            <pc:docMk/>
            <pc:sldMk cId="3056843891" sldId="290"/>
            <ac:cxnSpMk id="81" creationId="{DBC8E0DA-640B-49F3-8A7B-5FDE010D746E}"/>
          </ac:cxnSpMkLst>
        </pc:cxnChg>
        <pc:cxnChg chg="mod">
          <ac:chgData name="SUJAY YADALAM SUDARSHAN" userId="efb51b5e-28cd-45a2-a220-d2394948b2b0" providerId="ADAL" clId="{99A58A0A-7DE4-4010-BC4A-AD0B9338C887}" dt="2022-03-15T03:53:40.368" v="18903" actId="1038"/>
          <ac:cxnSpMkLst>
            <pc:docMk/>
            <pc:sldMk cId="3056843891" sldId="290"/>
            <ac:cxnSpMk id="82" creationId="{CBC21050-915E-4867-B5D4-2985468AAD55}"/>
          </ac:cxnSpMkLst>
        </pc:cxnChg>
      </pc:sldChg>
      <pc:sldChg chg="addSp modSp new mod ord modCm">
        <pc:chgData name="SUJAY YADALAM SUDARSHAN" userId="efb51b5e-28cd-45a2-a220-d2394948b2b0" providerId="ADAL" clId="{99A58A0A-7DE4-4010-BC4A-AD0B9338C887}" dt="2022-03-14T17:04:34.272" v="13680"/>
        <pc:sldMkLst>
          <pc:docMk/>
          <pc:sldMk cId="1302349943" sldId="291"/>
        </pc:sldMkLst>
        <pc:spChg chg="mod">
          <ac:chgData name="SUJAY YADALAM SUDARSHAN" userId="efb51b5e-28cd-45a2-a220-d2394948b2b0" providerId="ADAL" clId="{99A58A0A-7DE4-4010-BC4A-AD0B9338C887}" dt="2022-03-11T21:53:23.982" v="8157" actId="1076"/>
          <ac:spMkLst>
            <pc:docMk/>
            <pc:sldMk cId="1302349943" sldId="291"/>
            <ac:spMk id="2" creationId="{A80C567B-2CEC-40F1-AB7D-9392D18EC4F8}"/>
          </ac:spMkLst>
        </pc:spChg>
        <pc:spChg chg="mod">
          <ac:chgData name="SUJAY YADALAM SUDARSHAN" userId="efb51b5e-28cd-45a2-a220-d2394948b2b0" providerId="ADAL" clId="{99A58A0A-7DE4-4010-BC4A-AD0B9338C887}" dt="2022-03-14T16:35:52.528" v="12317" actId="6549"/>
          <ac:spMkLst>
            <pc:docMk/>
            <pc:sldMk cId="1302349943" sldId="291"/>
            <ac:spMk id="3" creationId="{5B083DC2-B0A4-4F57-B2F1-8DD9C20F1319}"/>
          </ac:spMkLst>
        </pc:spChg>
        <pc:spChg chg="add mod">
          <ac:chgData name="SUJAY YADALAM SUDARSHAN" userId="efb51b5e-28cd-45a2-a220-d2394948b2b0" providerId="ADAL" clId="{99A58A0A-7DE4-4010-BC4A-AD0B9338C887}" dt="2022-03-11T21:55:56.842" v="8463" actId="14100"/>
          <ac:spMkLst>
            <pc:docMk/>
            <pc:sldMk cId="1302349943" sldId="291"/>
            <ac:spMk id="4" creationId="{E6C40D52-840A-4434-9AD2-F4A571F2E94C}"/>
          </ac:spMkLst>
        </pc:spChg>
        <pc:picChg chg="add mod">
          <ac:chgData name="SUJAY YADALAM SUDARSHAN" userId="efb51b5e-28cd-45a2-a220-d2394948b2b0" providerId="ADAL" clId="{99A58A0A-7DE4-4010-BC4A-AD0B9338C887}" dt="2022-03-11T21:55:39.059" v="8457" actId="1076"/>
          <ac:picMkLst>
            <pc:docMk/>
            <pc:sldMk cId="1302349943" sldId="291"/>
            <ac:picMk id="15362" creationId="{E3924796-7BF3-4088-80F7-72ADBF1123C2}"/>
          </ac:picMkLst>
        </pc:picChg>
      </pc:sldChg>
      <pc:sldChg chg="new del">
        <pc:chgData name="SUJAY YADALAM SUDARSHAN" userId="efb51b5e-28cd-45a2-a220-d2394948b2b0" providerId="ADAL" clId="{99A58A0A-7DE4-4010-BC4A-AD0B9338C887}" dt="2022-03-11T21:18:35.030" v="7392" actId="47"/>
        <pc:sldMkLst>
          <pc:docMk/>
          <pc:sldMk cId="1338100625" sldId="291"/>
        </pc:sldMkLst>
      </pc:sldChg>
      <pc:sldChg chg="addSp modSp new mod ord">
        <pc:chgData name="SUJAY YADALAM SUDARSHAN" userId="efb51b5e-28cd-45a2-a220-d2394948b2b0" providerId="ADAL" clId="{99A58A0A-7DE4-4010-BC4A-AD0B9338C887}" dt="2022-03-14T17:04:34.272" v="13680"/>
        <pc:sldMkLst>
          <pc:docMk/>
          <pc:sldMk cId="2473975028" sldId="292"/>
        </pc:sldMkLst>
        <pc:spChg chg="mod">
          <ac:chgData name="SUJAY YADALAM SUDARSHAN" userId="efb51b5e-28cd-45a2-a220-d2394948b2b0" providerId="ADAL" clId="{99A58A0A-7DE4-4010-BC4A-AD0B9338C887}" dt="2022-03-11T21:56:33.991" v="8479" actId="1076"/>
          <ac:spMkLst>
            <pc:docMk/>
            <pc:sldMk cId="2473975028" sldId="292"/>
            <ac:spMk id="2" creationId="{1AB3BF0A-D720-4FEB-B5B7-3A4C20D694D9}"/>
          </ac:spMkLst>
        </pc:spChg>
        <pc:spChg chg="mod">
          <ac:chgData name="SUJAY YADALAM SUDARSHAN" userId="efb51b5e-28cd-45a2-a220-d2394948b2b0" providerId="ADAL" clId="{99A58A0A-7DE4-4010-BC4A-AD0B9338C887}" dt="2022-03-12T17:22:55.594" v="8912" actId="20577"/>
          <ac:spMkLst>
            <pc:docMk/>
            <pc:sldMk cId="2473975028" sldId="292"/>
            <ac:spMk id="3" creationId="{04E9AFF1-8249-469D-BBED-9A4DDE82DE81}"/>
          </ac:spMkLst>
        </pc:spChg>
        <pc:spChg chg="add mod">
          <ac:chgData name="SUJAY YADALAM SUDARSHAN" userId="efb51b5e-28cd-45a2-a220-d2394948b2b0" providerId="ADAL" clId="{99A58A0A-7DE4-4010-BC4A-AD0B9338C887}" dt="2022-03-11T21:56:51.739" v="8486" actId="14100"/>
          <ac:spMkLst>
            <pc:docMk/>
            <pc:sldMk cId="2473975028" sldId="292"/>
            <ac:spMk id="5" creationId="{4E64CFBD-4013-4AB7-A344-9263568EFB7E}"/>
          </ac:spMkLst>
        </pc:spChg>
        <pc:picChg chg="add mod">
          <ac:chgData name="SUJAY YADALAM SUDARSHAN" userId="efb51b5e-28cd-45a2-a220-d2394948b2b0" providerId="ADAL" clId="{99A58A0A-7DE4-4010-BC4A-AD0B9338C887}" dt="2022-03-11T21:56:38.786" v="8480" actId="1076"/>
          <ac:picMkLst>
            <pc:docMk/>
            <pc:sldMk cId="2473975028" sldId="292"/>
            <ac:picMk id="16386" creationId="{B4F73752-3C3C-4BFB-8B0F-8B9838D43CA5}"/>
          </ac:picMkLst>
        </pc:picChg>
      </pc:sldChg>
      <pc:sldChg chg="addSp modSp new mod ord">
        <pc:chgData name="SUJAY YADALAM SUDARSHAN" userId="efb51b5e-28cd-45a2-a220-d2394948b2b0" providerId="ADAL" clId="{99A58A0A-7DE4-4010-BC4A-AD0B9338C887}" dt="2022-03-14T17:04:34.272" v="13680"/>
        <pc:sldMkLst>
          <pc:docMk/>
          <pc:sldMk cId="2528869634" sldId="293"/>
        </pc:sldMkLst>
        <pc:spChg chg="mod">
          <ac:chgData name="SUJAY YADALAM SUDARSHAN" userId="efb51b5e-28cd-45a2-a220-d2394948b2b0" providerId="ADAL" clId="{99A58A0A-7DE4-4010-BC4A-AD0B9338C887}" dt="2022-03-12T17:23:10.952" v="8936" actId="20577"/>
          <ac:spMkLst>
            <pc:docMk/>
            <pc:sldMk cId="2528869634" sldId="293"/>
            <ac:spMk id="2" creationId="{BE56AE65-C3C6-4D6F-9FC7-7D478AFD1DF8}"/>
          </ac:spMkLst>
        </pc:spChg>
        <pc:spChg chg="mod">
          <ac:chgData name="SUJAY YADALAM SUDARSHAN" userId="efb51b5e-28cd-45a2-a220-d2394948b2b0" providerId="ADAL" clId="{99A58A0A-7DE4-4010-BC4A-AD0B9338C887}" dt="2022-03-12T17:37:24.242" v="9403" actId="20577"/>
          <ac:spMkLst>
            <pc:docMk/>
            <pc:sldMk cId="2528869634" sldId="293"/>
            <ac:spMk id="3" creationId="{36330D18-5690-4417-A985-22DAC69A649B}"/>
          </ac:spMkLst>
        </pc:spChg>
        <pc:picChg chg="add mod">
          <ac:chgData name="SUJAY YADALAM SUDARSHAN" userId="efb51b5e-28cd-45a2-a220-d2394948b2b0" providerId="ADAL" clId="{99A58A0A-7DE4-4010-BC4A-AD0B9338C887}" dt="2022-03-12T17:24:53.439" v="9177" actId="1076"/>
          <ac:picMkLst>
            <pc:docMk/>
            <pc:sldMk cId="2528869634" sldId="293"/>
            <ac:picMk id="4" creationId="{95F8EF04-6911-4716-B4D7-8BDEEB754BF3}"/>
          </ac:picMkLst>
        </pc:picChg>
      </pc:sldChg>
      <pc:sldChg chg="addSp delSp modSp new mod modAnim modNotesTx">
        <pc:chgData name="SUJAY YADALAM SUDARSHAN" userId="efb51b5e-28cd-45a2-a220-d2394948b2b0" providerId="ADAL" clId="{99A58A0A-7DE4-4010-BC4A-AD0B9338C887}" dt="2022-03-15T03:55:43.064" v="18927"/>
        <pc:sldMkLst>
          <pc:docMk/>
          <pc:sldMk cId="2255466988" sldId="294"/>
        </pc:sldMkLst>
        <pc:spChg chg="mod">
          <ac:chgData name="SUJAY YADALAM SUDARSHAN" userId="efb51b5e-28cd-45a2-a220-d2394948b2b0" providerId="ADAL" clId="{99A58A0A-7DE4-4010-BC4A-AD0B9338C887}" dt="2022-03-12T18:21:33.836" v="10186" actId="20577"/>
          <ac:spMkLst>
            <pc:docMk/>
            <pc:sldMk cId="2255466988" sldId="294"/>
            <ac:spMk id="2" creationId="{1C219E23-2391-4F35-B255-6A5AD0D00962}"/>
          </ac:spMkLst>
        </pc:spChg>
        <pc:spChg chg="mod">
          <ac:chgData name="SUJAY YADALAM SUDARSHAN" userId="efb51b5e-28cd-45a2-a220-d2394948b2b0" providerId="ADAL" clId="{99A58A0A-7DE4-4010-BC4A-AD0B9338C887}" dt="2022-03-15T03:55:29.451" v="18925" actId="20577"/>
          <ac:spMkLst>
            <pc:docMk/>
            <pc:sldMk cId="2255466988" sldId="294"/>
            <ac:spMk id="3" creationId="{60FFF688-9E68-4F01-947B-21DA7CD7F6C4}"/>
          </ac:spMkLst>
        </pc:spChg>
        <pc:spChg chg="add mod">
          <ac:chgData name="SUJAY YADALAM SUDARSHAN" userId="efb51b5e-28cd-45a2-a220-d2394948b2b0" providerId="ADAL" clId="{99A58A0A-7DE4-4010-BC4A-AD0B9338C887}" dt="2022-03-12T18:32:01.593" v="10462" actId="1582"/>
          <ac:spMkLst>
            <pc:docMk/>
            <pc:sldMk cId="2255466988" sldId="294"/>
            <ac:spMk id="4" creationId="{0818F990-DFE7-4D9F-B3DC-1A53A1E79A42}"/>
          </ac:spMkLst>
        </pc:spChg>
        <pc:spChg chg="add mod">
          <ac:chgData name="SUJAY YADALAM SUDARSHAN" userId="efb51b5e-28cd-45a2-a220-d2394948b2b0" providerId="ADAL" clId="{99A58A0A-7DE4-4010-BC4A-AD0B9338C887}" dt="2022-03-15T01:11:04.609" v="15943" actId="1076"/>
          <ac:spMkLst>
            <pc:docMk/>
            <pc:sldMk cId="2255466988" sldId="294"/>
            <ac:spMk id="5" creationId="{3F54A00A-3A24-4FB7-A657-0021015F4346}"/>
          </ac:spMkLst>
        </pc:spChg>
        <pc:spChg chg="add del">
          <ac:chgData name="SUJAY YADALAM SUDARSHAN" userId="efb51b5e-28cd-45a2-a220-d2394948b2b0" providerId="ADAL" clId="{99A58A0A-7DE4-4010-BC4A-AD0B9338C887}" dt="2022-03-15T01:25:01.019" v="16198" actId="478"/>
          <ac:spMkLst>
            <pc:docMk/>
            <pc:sldMk cId="2255466988" sldId="294"/>
            <ac:spMk id="6" creationId="{3E142EF9-113F-4B4B-B9F1-DC9C1D5B49A8}"/>
          </ac:spMkLst>
        </pc:spChg>
        <pc:spChg chg="add mod">
          <ac:chgData name="SUJAY YADALAM SUDARSHAN" userId="efb51b5e-28cd-45a2-a220-d2394948b2b0" providerId="ADAL" clId="{99A58A0A-7DE4-4010-BC4A-AD0B9338C887}" dt="2022-03-15T01:26:04.970" v="16279" actId="1076"/>
          <ac:spMkLst>
            <pc:docMk/>
            <pc:sldMk cId="2255466988" sldId="294"/>
            <ac:spMk id="7" creationId="{BBC3F9AF-0B83-4BA4-B144-A9BB384124F2}"/>
          </ac:spMkLst>
        </pc:spChg>
        <pc:picChg chg="add mod">
          <ac:chgData name="SUJAY YADALAM SUDARSHAN" userId="efb51b5e-28cd-45a2-a220-d2394948b2b0" providerId="ADAL" clId="{99A58A0A-7DE4-4010-BC4A-AD0B9338C887}" dt="2022-03-12T18:31:28.269" v="10458" actId="1076"/>
          <ac:picMkLst>
            <pc:docMk/>
            <pc:sldMk cId="2255466988" sldId="294"/>
            <ac:picMk id="2050" creationId="{D0A9287F-2312-4077-B785-F3E59C706CC0}"/>
          </ac:picMkLst>
        </pc:picChg>
      </pc:sldChg>
      <pc:sldChg chg="addSp delSp modSp add mod">
        <pc:chgData name="SUJAY YADALAM SUDARSHAN" userId="efb51b5e-28cd-45a2-a220-d2394948b2b0" providerId="ADAL" clId="{99A58A0A-7DE4-4010-BC4A-AD0B9338C887}" dt="2022-03-12T18:30:41.279" v="10339" actId="1582"/>
        <pc:sldMkLst>
          <pc:docMk/>
          <pc:sldMk cId="2311448577" sldId="295"/>
        </pc:sldMkLst>
        <pc:spChg chg="add mod">
          <ac:chgData name="SUJAY YADALAM SUDARSHAN" userId="efb51b5e-28cd-45a2-a220-d2394948b2b0" providerId="ADAL" clId="{99A58A0A-7DE4-4010-BC4A-AD0B9338C887}" dt="2022-03-12T18:29:32.830" v="10277" actId="693"/>
          <ac:spMkLst>
            <pc:docMk/>
            <pc:sldMk cId="2311448577" sldId="295"/>
            <ac:spMk id="3" creationId="{059ED19A-050C-4537-A956-3954CBD7C3F3}"/>
          </ac:spMkLst>
        </pc:spChg>
        <pc:spChg chg="del">
          <ac:chgData name="SUJAY YADALAM SUDARSHAN" userId="efb51b5e-28cd-45a2-a220-d2394948b2b0" providerId="ADAL" clId="{99A58A0A-7DE4-4010-BC4A-AD0B9338C887}" dt="2022-03-12T18:29:09.158" v="10269" actId="478"/>
          <ac:spMkLst>
            <pc:docMk/>
            <pc:sldMk cId="2311448577" sldId="295"/>
            <ac:spMk id="4" creationId="{5D09D557-259E-403F-9261-8D2A978495DA}"/>
          </ac:spMkLst>
        </pc:spChg>
        <pc:spChg chg="del">
          <ac:chgData name="SUJAY YADALAM SUDARSHAN" userId="efb51b5e-28cd-45a2-a220-d2394948b2b0" providerId="ADAL" clId="{99A58A0A-7DE4-4010-BC4A-AD0B9338C887}" dt="2022-03-12T18:29:11.526" v="10271" actId="478"/>
          <ac:spMkLst>
            <pc:docMk/>
            <pc:sldMk cId="2311448577" sldId="295"/>
            <ac:spMk id="5" creationId="{96BF9987-D872-4627-9B80-F03B3D7A2E22}"/>
          </ac:spMkLst>
        </pc:spChg>
        <pc:spChg chg="del">
          <ac:chgData name="SUJAY YADALAM SUDARSHAN" userId="efb51b5e-28cd-45a2-a220-d2394948b2b0" providerId="ADAL" clId="{99A58A0A-7DE4-4010-BC4A-AD0B9338C887}" dt="2022-03-12T18:29:10.156" v="10270" actId="478"/>
          <ac:spMkLst>
            <pc:docMk/>
            <pc:sldMk cId="2311448577" sldId="295"/>
            <ac:spMk id="6" creationId="{97753FE1-D366-42C3-AC5B-64FC08BB60AA}"/>
          </ac:spMkLst>
        </pc:spChg>
        <pc:spChg chg="del">
          <ac:chgData name="SUJAY YADALAM SUDARSHAN" userId="efb51b5e-28cd-45a2-a220-d2394948b2b0" providerId="ADAL" clId="{99A58A0A-7DE4-4010-BC4A-AD0B9338C887}" dt="2022-03-12T18:29:12.812" v="10272" actId="478"/>
          <ac:spMkLst>
            <pc:docMk/>
            <pc:sldMk cId="2311448577" sldId="295"/>
            <ac:spMk id="7" creationId="{B1BB9B26-B596-46E7-A6F1-7098906B7D14}"/>
          </ac:spMkLst>
        </pc:spChg>
        <pc:spChg chg="add mod">
          <ac:chgData name="SUJAY YADALAM SUDARSHAN" userId="efb51b5e-28cd-45a2-a220-d2394948b2b0" providerId="ADAL" clId="{99A58A0A-7DE4-4010-BC4A-AD0B9338C887}" dt="2022-03-12T18:30:41.279" v="10339" actId="1582"/>
          <ac:spMkLst>
            <pc:docMk/>
            <pc:sldMk cId="2311448577" sldId="295"/>
            <ac:spMk id="8" creationId="{68B1D2A2-F447-4213-A85D-9CB71646747A}"/>
          </ac:spMkLst>
        </pc:spChg>
        <pc:spChg chg="add mod">
          <ac:chgData name="SUJAY YADALAM SUDARSHAN" userId="efb51b5e-28cd-45a2-a220-d2394948b2b0" providerId="ADAL" clId="{99A58A0A-7DE4-4010-BC4A-AD0B9338C887}" dt="2022-03-12T18:30:29.636" v="10336" actId="14100"/>
          <ac:spMkLst>
            <pc:docMk/>
            <pc:sldMk cId="2311448577" sldId="295"/>
            <ac:spMk id="9" creationId="{18F30C1D-7B7D-4249-99E0-651A15F46893}"/>
          </ac:spMkLst>
        </pc:spChg>
      </pc:sldChg>
      <pc:sldChg chg="addSp delSp modSp add del mod delAnim modAnim delCm">
        <pc:chgData name="SUJAY YADALAM SUDARSHAN" userId="efb51b5e-28cd-45a2-a220-d2394948b2b0" providerId="ADAL" clId="{99A58A0A-7DE4-4010-BC4A-AD0B9338C887}" dt="2022-03-14T23:47:23.412" v="18562" actId="47"/>
        <pc:sldMkLst>
          <pc:docMk/>
          <pc:sldMk cId="3542093716" sldId="296"/>
        </pc:sldMkLst>
        <pc:spChg chg="del">
          <ac:chgData name="SUJAY YADALAM SUDARSHAN" userId="efb51b5e-28cd-45a2-a220-d2394948b2b0" providerId="ADAL" clId="{99A58A0A-7DE4-4010-BC4A-AD0B9338C887}" dt="2022-03-14T23:43:02.010" v="18527" actId="478"/>
          <ac:spMkLst>
            <pc:docMk/>
            <pc:sldMk cId="3542093716" sldId="296"/>
            <ac:spMk id="4" creationId="{75D86B20-CFA3-4CF0-9E55-4CDEF0D90F92}"/>
          </ac:spMkLst>
        </pc:spChg>
        <pc:spChg chg="del">
          <ac:chgData name="SUJAY YADALAM SUDARSHAN" userId="efb51b5e-28cd-45a2-a220-d2394948b2b0" providerId="ADAL" clId="{99A58A0A-7DE4-4010-BC4A-AD0B9338C887}" dt="2022-03-14T23:43:01.633" v="18526" actId="478"/>
          <ac:spMkLst>
            <pc:docMk/>
            <pc:sldMk cId="3542093716" sldId="296"/>
            <ac:spMk id="7" creationId="{C7D74A1F-327E-4768-83A4-A369B42FC2EE}"/>
          </ac:spMkLst>
        </pc:spChg>
        <pc:spChg chg="mod">
          <ac:chgData name="SUJAY YADALAM SUDARSHAN" userId="efb51b5e-28cd-45a2-a220-d2394948b2b0" providerId="ADAL" clId="{99A58A0A-7DE4-4010-BC4A-AD0B9338C887}" dt="2022-03-14T15:27:24.816" v="11052" actId="207"/>
          <ac:spMkLst>
            <pc:docMk/>
            <pc:sldMk cId="3542093716" sldId="296"/>
            <ac:spMk id="11" creationId="{B23BB888-5FDF-4AE9-BC36-0104E76F75D1}"/>
          </ac:spMkLst>
        </pc:spChg>
        <pc:spChg chg="del">
          <ac:chgData name="SUJAY YADALAM SUDARSHAN" userId="efb51b5e-28cd-45a2-a220-d2394948b2b0" providerId="ADAL" clId="{99A58A0A-7DE4-4010-BC4A-AD0B9338C887}" dt="2022-03-14T23:43:01.243" v="18525" actId="478"/>
          <ac:spMkLst>
            <pc:docMk/>
            <pc:sldMk cId="3542093716" sldId="296"/>
            <ac:spMk id="21" creationId="{CEF91A32-6082-4E3C-97CC-2CA6F89F8D54}"/>
          </ac:spMkLst>
        </pc:spChg>
        <pc:spChg chg="del">
          <ac:chgData name="SUJAY YADALAM SUDARSHAN" userId="efb51b5e-28cd-45a2-a220-d2394948b2b0" providerId="ADAL" clId="{99A58A0A-7DE4-4010-BC4A-AD0B9338C887}" dt="2022-03-14T23:43:04.884" v="18531" actId="478"/>
          <ac:spMkLst>
            <pc:docMk/>
            <pc:sldMk cId="3542093716" sldId="296"/>
            <ac:spMk id="24" creationId="{749E3B35-6AD4-4561-AB72-59DC6AF75724}"/>
          </ac:spMkLst>
        </pc:spChg>
        <pc:spChg chg="del">
          <ac:chgData name="SUJAY YADALAM SUDARSHAN" userId="efb51b5e-28cd-45a2-a220-d2394948b2b0" providerId="ADAL" clId="{99A58A0A-7DE4-4010-BC4A-AD0B9338C887}" dt="2022-03-14T15:22:45.405" v="11005" actId="478"/>
          <ac:spMkLst>
            <pc:docMk/>
            <pc:sldMk cId="3542093716" sldId="296"/>
            <ac:spMk id="26" creationId="{31FEB026-C12A-4CF3-AE0A-9A662C0F7DC1}"/>
          </ac:spMkLst>
        </pc:spChg>
        <pc:spChg chg="mod">
          <ac:chgData name="SUJAY YADALAM SUDARSHAN" userId="efb51b5e-28cd-45a2-a220-d2394948b2b0" providerId="ADAL" clId="{99A58A0A-7DE4-4010-BC4A-AD0B9338C887}" dt="2022-03-14T15:22:41.273" v="11001"/>
          <ac:spMkLst>
            <pc:docMk/>
            <pc:sldMk cId="3542093716" sldId="296"/>
            <ac:spMk id="27" creationId="{C8046455-13F2-4286-9976-B96B7FC7ACE7}"/>
          </ac:spMkLst>
        </pc:spChg>
        <pc:spChg chg="mod">
          <ac:chgData name="SUJAY YADALAM SUDARSHAN" userId="efb51b5e-28cd-45a2-a220-d2394948b2b0" providerId="ADAL" clId="{99A58A0A-7DE4-4010-BC4A-AD0B9338C887}" dt="2022-03-14T15:22:41.273" v="11001"/>
          <ac:spMkLst>
            <pc:docMk/>
            <pc:sldMk cId="3542093716" sldId="296"/>
            <ac:spMk id="28" creationId="{AF77D3AD-0D29-4F10-A876-26CA8E65A550}"/>
          </ac:spMkLst>
        </pc:spChg>
        <pc:spChg chg="del">
          <ac:chgData name="SUJAY YADALAM SUDARSHAN" userId="efb51b5e-28cd-45a2-a220-d2394948b2b0" providerId="ADAL" clId="{99A58A0A-7DE4-4010-BC4A-AD0B9338C887}" dt="2022-03-14T23:43:02.912" v="18529" actId="478"/>
          <ac:spMkLst>
            <pc:docMk/>
            <pc:sldMk cId="3542093716" sldId="296"/>
            <ac:spMk id="30" creationId="{FF2823BD-01A9-4A24-A13E-16B265FE894D}"/>
          </ac:spMkLst>
        </pc:spChg>
        <pc:spChg chg="mod">
          <ac:chgData name="SUJAY YADALAM SUDARSHAN" userId="efb51b5e-28cd-45a2-a220-d2394948b2b0" providerId="ADAL" clId="{99A58A0A-7DE4-4010-BC4A-AD0B9338C887}" dt="2022-03-14T15:22:41.273" v="11001"/>
          <ac:spMkLst>
            <pc:docMk/>
            <pc:sldMk cId="3542093716" sldId="296"/>
            <ac:spMk id="32" creationId="{DA02D1EB-6D03-4015-9930-B6581E916FFC}"/>
          </ac:spMkLst>
        </pc:spChg>
        <pc:spChg chg="mod">
          <ac:chgData name="SUJAY YADALAM SUDARSHAN" userId="efb51b5e-28cd-45a2-a220-d2394948b2b0" providerId="ADAL" clId="{99A58A0A-7DE4-4010-BC4A-AD0B9338C887}" dt="2022-03-14T15:22:41.273" v="11001"/>
          <ac:spMkLst>
            <pc:docMk/>
            <pc:sldMk cId="3542093716" sldId="296"/>
            <ac:spMk id="35" creationId="{655AED97-1515-4905-972D-BCB228E88550}"/>
          </ac:spMkLst>
        </pc:spChg>
        <pc:spChg chg="del">
          <ac:chgData name="SUJAY YADALAM SUDARSHAN" userId="efb51b5e-28cd-45a2-a220-d2394948b2b0" providerId="ADAL" clId="{99A58A0A-7DE4-4010-BC4A-AD0B9338C887}" dt="2022-03-14T23:42:56.868" v="18519" actId="478"/>
          <ac:spMkLst>
            <pc:docMk/>
            <pc:sldMk cId="3542093716" sldId="296"/>
            <ac:spMk id="37" creationId="{CFF70DFF-5467-4536-97BA-E23E2CB62F34}"/>
          </ac:spMkLst>
        </pc:spChg>
        <pc:spChg chg="mod">
          <ac:chgData name="SUJAY YADALAM SUDARSHAN" userId="efb51b5e-28cd-45a2-a220-d2394948b2b0" providerId="ADAL" clId="{99A58A0A-7DE4-4010-BC4A-AD0B9338C887}" dt="2022-03-14T15:22:41.273" v="11001"/>
          <ac:spMkLst>
            <pc:docMk/>
            <pc:sldMk cId="3542093716" sldId="296"/>
            <ac:spMk id="38" creationId="{36A512D4-6729-497D-A9F1-4F652F9A243E}"/>
          </ac:spMkLst>
        </pc:spChg>
        <pc:spChg chg="del">
          <ac:chgData name="SUJAY YADALAM SUDARSHAN" userId="efb51b5e-28cd-45a2-a220-d2394948b2b0" providerId="ADAL" clId="{99A58A0A-7DE4-4010-BC4A-AD0B9338C887}" dt="2022-03-14T23:43:00.182" v="18523" actId="478"/>
          <ac:spMkLst>
            <pc:docMk/>
            <pc:sldMk cId="3542093716" sldId="296"/>
            <ac:spMk id="39" creationId="{05FF5884-AB7C-4F3A-88A3-6896BD2326DC}"/>
          </ac:spMkLst>
        </pc:spChg>
        <pc:spChg chg="mod">
          <ac:chgData name="SUJAY YADALAM SUDARSHAN" userId="efb51b5e-28cd-45a2-a220-d2394948b2b0" providerId="ADAL" clId="{99A58A0A-7DE4-4010-BC4A-AD0B9338C887}" dt="2022-03-14T15:22:41.273" v="11001"/>
          <ac:spMkLst>
            <pc:docMk/>
            <pc:sldMk cId="3542093716" sldId="296"/>
            <ac:spMk id="40" creationId="{8A647B42-1218-4B05-8154-5128890F33AF}"/>
          </ac:spMkLst>
        </pc:spChg>
        <pc:spChg chg="del">
          <ac:chgData name="SUJAY YADALAM SUDARSHAN" userId="efb51b5e-28cd-45a2-a220-d2394948b2b0" providerId="ADAL" clId="{99A58A0A-7DE4-4010-BC4A-AD0B9338C887}" dt="2022-03-14T15:22:43.815" v="11003" actId="478"/>
          <ac:spMkLst>
            <pc:docMk/>
            <pc:sldMk cId="3542093716" sldId="296"/>
            <ac:spMk id="44" creationId="{A73FC076-8EF4-49F8-B0AE-7118916174BC}"/>
          </ac:spMkLst>
        </pc:spChg>
        <pc:spChg chg="del">
          <ac:chgData name="SUJAY YADALAM SUDARSHAN" userId="efb51b5e-28cd-45a2-a220-d2394948b2b0" providerId="ADAL" clId="{99A58A0A-7DE4-4010-BC4A-AD0B9338C887}" dt="2022-03-14T15:22:44.532" v="11004" actId="478"/>
          <ac:spMkLst>
            <pc:docMk/>
            <pc:sldMk cId="3542093716" sldId="296"/>
            <ac:spMk id="45" creationId="{95B7C4D5-F236-4551-9457-2BF0C14E7541}"/>
          </ac:spMkLst>
        </pc:spChg>
        <pc:spChg chg="mod">
          <ac:chgData name="SUJAY YADALAM SUDARSHAN" userId="efb51b5e-28cd-45a2-a220-d2394948b2b0" providerId="ADAL" clId="{99A58A0A-7DE4-4010-BC4A-AD0B9338C887}" dt="2022-03-14T15:22:41.273" v="11001"/>
          <ac:spMkLst>
            <pc:docMk/>
            <pc:sldMk cId="3542093716" sldId="296"/>
            <ac:spMk id="46" creationId="{BA809BAC-5186-487B-BF1C-2766A3EE277D}"/>
          </ac:spMkLst>
        </pc:spChg>
        <pc:spChg chg="mod">
          <ac:chgData name="SUJAY YADALAM SUDARSHAN" userId="efb51b5e-28cd-45a2-a220-d2394948b2b0" providerId="ADAL" clId="{99A58A0A-7DE4-4010-BC4A-AD0B9338C887}" dt="2022-03-14T15:22:41.273" v="11001"/>
          <ac:spMkLst>
            <pc:docMk/>
            <pc:sldMk cId="3542093716" sldId="296"/>
            <ac:spMk id="47" creationId="{DB907AF9-31D1-443D-A7E0-514ADA83CAE2}"/>
          </ac:spMkLst>
        </pc:spChg>
        <pc:spChg chg="mod">
          <ac:chgData name="SUJAY YADALAM SUDARSHAN" userId="efb51b5e-28cd-45a2-a220-d2394948b2b0" providerId="ADAL" clId="{99A58A0A-7DE4-4010-BC4A-AD0B9338C887}" dt="2022-03-14T15:22:41.273" v="11001"/>
          <ac:spMkLst>
            <pc:docMk/>
            <pc:sldMk cId="3542093716" sldId="296"/>
            <ac:spMk id="48" creationId="{59CD2CF1-99BB-4A5D-AD04-7AB24A7FD309}"/>
          </ac:spMkLst>
        </pc:spChg>
        <pc:spChg chg="mod">
          <ac:chgData name="SUJAY YADALAM SUDARSHAN" userId="efb51b5e-28cd-45a2-a220-d2394948b2b0" providerId="ADAL" clId="{99A58A0A-7DE4-4010-BC4A-AD0B9338C887}" dt="2022-03-14T15:22:41.273" v="11001"/>
          <ac:spMkLst>
            <pc:docMk/>
            <pc:sldMk cId="3542093716" sldId="296"/>
            <ac:spMk id="49" creationId="{EB52B5D7-82CE-4431-A2E5-649CDCDFE780}"/>
          </ac:spMkLst>
        </pc:spChg>
        <pc:spChg chg="mod">
          <ac:chgData name="SUJAY YADALAM SUDARSHAN" userId="efb51b5e-28cd-45a2-a220-d2394948b2b0" providerId="ADAL" clId="{99A58A0A-7DE4-4010-BC4A-AD0B9338C887}" dt="2022-03-14T15:22:41.273" v="11001"/>
          <ac:spMkLst>
            <pc:docMk/>
            <pc:sldMk cId="3542093716" sldId="296"/>
            <ac:spMk id="51" creationId="{D4B6B5CC-F0DA-4A42-8AB0-A177290138DE}"/>
          </ac:spMkLst>
        </pc:spChg>
        <pc:spChg chg="mod">
          <ac:chgData name="SUJAY YADALAM SUDARSHAN" userId="efb51b5e-28cd-45a2-a220-d2394948b2b0" providerId="ADAL" clId="{99A58A0A-7DE4-4010-BC4A-AD0B9338C887}" dt="2022-03-14T15:22:41.273" v="11001"/>
          <ac:spMkLst>
            <pc:docMk/>
            <pc:sldMk cId="3542093716" sldId="296"/>
            <ac:spMk id="52" creationId="{C96E7C0C-3BBC-4478-A7ED-F4D7B55D2D1B}"/>
          </ac:spMkLst>
        </pc:spChg>
        <pc:spChg chg="mod">
          <ac:chgData name="SUJAY YADALAM SUDARSHAN" userId="efb51b5e-28cd-45a2-a220-d2394948b2b0" providerId="ADAL" clId="{99A58A0A-7DE4-4010-BC4A-AD0B9338C887}" dt="2022-03-14T15:22:41.273" v="11001"/>
          <ac:spMkLst>
            <pc:docMk/>
            <pc:sldMk cId="3542093716" sldId="296"/>
            <ac:spMk id="53" creationId="{CA48FA77-AE18-4103-8BA0-F7159167ABA2}"/>
          </ac:spMkLst>
        </pc:spChg>
        <pc:spChg chg="del mod topLvl">
          <ac:chgData name="SUJAY YADALAM SUDARSHAN" userId="efb51b5e-28cd-45a2-a220-d2394948b2b0" providerId="ADAL" clId="{99A58A0A-7DE4-4010-BC4A-AD0B9338C887}" dt="2022-03-14T15:25:37.095" v="11037" actId="478"/>
          <ac:spMkLst>
            <pc:docMk/>
            <pc:sldMk cId="3542093716" sldId="296"/>
            <ac:spMk id="55" creationId="{3D195207-747D-4701-9358-C6E3996E9792}"/>
          </ac:spMkLst>
        </pc:spChg>
        <pc:spChg chg="del mod topLvl">
          <ac:chgData name="SUJAY YADALAM SUDARSHAN" userId="efb51b5e-28cd-45a2-a220-d2394948b2b0" providerId="ADAL" clId="{99A58A0A-7DE4-4010-BC4A-AD0B9338C887}" dt="2022-03-14T23:43:17.660" v="18535" actId="21"/>
          <ac:spMkLst>
            <pc:docMk/>
            <pc:sldMk cId="3542093716" sldId="296"/>
            <ac:spMk id="56" creationId="{DC0E3054-FDC6-4AF7-9A9A-1CE7ECB55B71}"/>
          </ac:spMkLst>
        </pc:spChg>
        <pc:spChg chg="del mod topLvl">
          <ac:chgData name="SUJAY YADALAM SUDARSHAN" userId="efb51b5e-28cd-45a2-a220-d2394948b2b0" providerId="ADAL" clId="{99A58A0A-7DE4-4010-BC4A-AD0B9338C887}" dt="2022-03-14T23:43:17.660" v="18535" actId="21"/>
          <ac:spMkLst>
            <pc:docMk/>
            <pc:sldMk cId="3542093716" sldId="296"/>
            <ac:spMk id="58" creationId="{DB886E4B-02FD-4704-8123-681DF361D2C3}"/>
          </ac:spMkLst>
        </pc:spChg>
        <pc:spChg chg="mod">
          <ac:chgData name="SUJAY YADALAM SUDARSHAN" userId="efb51b5e-28cd-45a2-a220-d2394948b2b0" providerId="ADAL" clId="{99A58A0A-7DE4-4010-BC4A-AD0B9338C887}" dt="2022-03-14T15:25:18.089" v="11034" actId="165"/>
          <ac:spMkLst>
            <pc:docMk/>
            <pc:sldMk cId="3542093716" sldId="296"/>
            <ac:spMk id="61" creationId="{DA05A6D9-F74A-4B5A-B028-23587E150989}"/>
          </ac:spMkLst>
        </pc:spChg>
        <pc:spChg chg="mod">
          <ac:chgData name="SUJAY YADALAM SUDARSHAN" userId="efb51b5e-28cd-45a2-a220-d2394948b2b0" providerId="ADAL" clId="{99A58A0A-7DE4-4010-BC4A-AD0B9338C887}" dt="2022-03-14T15:25:18.089" v="11034" actId="165"/>
          <ac:spMkLst>
            <pc:docMk/>
            <pc:sldMk cId="3542093716" sldId="296"/>
            <ac:spMk id="63" creationId="{453AE221-6B05-4160-95D4-D7CB3DAE5A8E}"/>
          </ac:spMkLst>
        </pc:spChg>
        <pc:spChg chg="mod">
          <ac:chgData name="SUJAY YADALAM SUDARSHAN" userId="efb51b5e-28cd-45a2-a220-d2394948b2b0" providerId="ADAL" clId="{99A58A0A-7DE4-4010-BC4A-AD0B9338C887}" dt="2022-03-14T15:25:18.089" v="11034" actId="165"/>
          <ac:spMkLst>
            <pc:docMk/>
            <pc:sldMk cId="3542093716" sldId="296"/>
            <ac:spMk id="64" creationId="{77BF8DF0-77C2-41A0-9DAB-C71F43E53590}"/>
          </ac:spMkLst>
        </pc:spChg>
        <pc:spChg chg="mod">
          <ac:chgData name="SUJAY YADALAM SUDARSHAN" userId="efb51b5e-28cd-45a2-a220-d2394948b2b0" providerId="ADAL" clId="{99A58A0A-7DE4-4010-BC4A-AD0B9338C887}" dt="2022-03-14T15:25:18.089" v="11034" actId="165"/>
          <ac:spMkLst>
            <pc:docMk/>
            <pc:sldMk cId="3542093716" sldId="296"/>
            <ac:spMk id="65" creationId="{3765BE98-4EB6-4217-B8DF-228DE5748815}"/>
          </ac:spMkLst>
        </pc:spChg>
        <pc:spChg chg="mod">
          <ac:chgData name="SUJAY YADALAM SUDARSHAN" userId="efb51b5e-28cd-45a2-a220-d2394948b2b0" providerId="ADAL" clId="{99A58A0A-7DE4-4010-BC4A-AD0B9338C887}" dt="2022-03-14T15:25:18.089" v="11034" actId="165"/>
          <ac:spMkLst>
            <pc:docMk/>
            <pc:sldMk cId="3542093716" sldId="296"/>
            <ac:spMk id="66" creationId="{D48E6C5A-A2F5-48A0-9D7E-1F463E7C75B3}"/>
          </ac:spMkLst>
        </pc:spChg>
        <pc:spChg chg="mod">
          <ac:chgData name="SUJAY YADALAM SUDARSHAN" userId="efb51b5e-28cd-45a2-a220-d2394948b2b0" providerId="ADAL" clId="{99A58A0A-7DE4-4010-BC4A-AD0B9338C887}" dt="2022-03-14T15:25:18.089" v="11034" actId="165"/>
          <ac:spMkLst>
            <pc:docMk/>
            <pc:sldMk cId="3542093716" sldId="296"/>
            <ac:spMk id="67" creationId="{1AC7BDBD-E54D-4BA7-BC70-3E947A726A09}"/>
          </ac:spMkLst>
        </pc:spChg>
        <pc:spChg chg="mod">
          <ac:chgData name="SUJAY YADALAM SUDARSHAN" userId="efb51b5e-28cd-45a2-a220-d2394948b2b0" providerId="ADAL" clId="{99A58A0A-7DE4-4010-BC4A-AD0B9338C887}" dt="2022-03-14T15:25:18.089" v="11034" actId="165"/>
          <ac:spMkLst>
            <pc:docMk/>
            <pc:sldMk cId="3542093716" sldId="296"/>
            <ac:spMk id="68" creationId="{B61C080C-87A1-4BCD-8C3D-08F2F6D7BED9}"/>
          </ac:spMkLst>
        </pc:spChg>
        <pc:spChg chg="mod">
          <ac:chgData name="SUJAY YADALAM SUDARSHAN" userId="efb51b5e-28cd-45a2-a220-d2394948b2b0" providerId="ADAL" clId="{99A58A0A-7DE4-4010-BC4A-AD0B9338C887}" dt="2022-03-14T15:25:18.089" v="11034" actId="165"/>
          <ac:spMkLst>
            <pc:docMk/>
            <pc:sldMk cId="3542093716" sldId="296"/>
            <ac:spMk id="70" creationId="{1BA77EB2-DB85-4547-80B5-C06B885C5340}"/>
          </ac:spMkLst>
        </pc:spChg>
        <pc:spChg chg="mod">
          <ac:chgData name="SUJAY YADALAM SUDARSHAN" userId="efb51b5e-28cd-45a2-a220-d2394948b2b0" providerId="ADAL" clId="{99A58A0A-7DE4-4010-BC4A-AD0B9338C887}" dt="2022-03-14T15:25:18.089" v="11034" actId="165"/>
          <ac:spMkLst>
            <pc:docMk/>
            <pc:sldMk cId="3542093716" sldId="296"/>
            <ac:spMk id="71" creationId="{EE63913C-26C6-4A31-8C5E-1EA8D74B8AD0}"/>
          </ac:spMkLst>
        </pc:spChg>
        <pc:spChg chg="mod">
          <ac:chgData name="SUJAY YADALAM SUDARSHAN" userId="efb51b5e-28cd-45a2-a220-d2394948b2b0" providerId="ADAL" clId="{99A58A0A-7DE4-4010-BC4A-AD0B9338C887}" dt="2022-03-14T15:25:18.089" v="11034" actId="165"/>
          <ac:spMkLst>
            <pc:docMk/>
            <pc:sldMk cId="3542093716" sldId="296"/>
            <ac:spMk id="72" creationId="{9BB15B91-B07D-4B32-B041-3BD5726E50E2}"/>
          </ac:spMkLst>
        </pc:spChg>
        <pc:spChg chg="add del mod">
          <ac:chgData name="SUJAY YADALAM SUDARSHAN" userId="efb51b5e-28cd-45a2-a220-d2394948b2b0" providerId="ADAL" clId="{99A58A0A-7DE4-4010-BC4A-AD0B9338C887}" dt="2022-03-14T23:42:58.678" v="18520" actId="478"/>
          <ac:spMkLst>
            <pc:docMk/>
            <pc:sldMk cId="3542093716" sldId="296"/>
            <ac:spMk id="73" creationId="{B73F1A72-BFD9-46CF-94A7-F740A108AA58}"/>
          </ac:spMkLst>
        </pc:spChg>
        <pc:spChg chg="add del mod">
          <ac:chgData name="SUJAY YADALAM SUDARSHAN" userId="efb51b5e-28cd-45a2-a220-d2394948b2b0" providerId="ADAL" clId="{99A58A0A-7DE4-4010-BC4A-AD0B9338C887}" dt="2022-03-14T23:43:17.660" v="18535" actId="21"/>
          <ac:spMkLst>
            <pc:docMk/>
            <pc:sldMk cId="3542093716" sldId="296"/>
            <ac:spMk id="74" creationId="{A6EE608E-4D9D-4CF7-943D-B3B03BD1A132}"/>
          </ac:spMkLst>
        </pc:spChg>
        <pc:spChg chg="add del mod">
          <ac:chgData name="SUJAY YADALAM SUDARSHAN" userId="efb51b5e-28cd-45a2-a220-d2394948b2b0" providerId="ADAL" clId="{99A58A0A-7DE4-4010-BC4A-AD0B9338C887}" dt="2022-03-14T23:43:34.028" v="18538" actId="21"/>
          <ac:spMkLst>
            <pc:docMk/>
            <pc:sldMk cId="3542093716" sldId="296"/>
            <ac:spMk id="75" creationId="{5447210A-C34F-4A37-9902-63D908EC5B81}"/>
          </ac:spMkLst>
        </pc:spChg>
        <pc:spChg chg="del mod">
          <ac:chgData name="SUJAY YADALAM SUDARSHAN" userId="efb51b5e-28cd-45a2-a220-d2394948b2b0" providerId="ADAL" clId="{99A58A0A-7DE4-4010-BC4A-AD0B9338C887}" dt="2022-03-14T23:43:05.979" v="18532" actId="478"/>
          <ac:spMkLst>
            <pc:docMk/>
            <pc:sldMk cId="3542093716" sldId="296"/>
            <ac:spMk id="5121" creationId="{E79BB6D1-3273-4C13-B3B2-EEAB630207BF}"/>
          </ac:spMkLst>
        </pc:spChg>
        <pc:spChg chg="del">
          <ac:chgData name="SUJAY YADALAM SUDARSHAN" userId="efb51b5e-28cd-45a2-a220-d2394948b2b0" providerId="ADAL" clId="{99A58A0A-7DE4-4010-BC4A-AD0B9338C887}" dt="2022-03-14T23:42:59.196" v="18521" actId="478"/>
          <ac:spMkLst>
            <pc:docMk/>
            <pc:sldMk cId="3542093716" sldId="296"/>
            <ac:spMk id="5124" creationId="{CE7E1956-5E9F-41F5-804D-E325F5923D05}"/>
          </ac:spMkLst>
        </pc:spChg>
        <pc:spChg chg="del">
          <ac:chgData name="SUJAY YADALAM SUDARSHAN" userId="efb51b5e-28cd-45a2-a220-d2394948b2b0" providerId="ADAL" clId="{99A58A0A-7DE4-4010-BC4A-AD0B9338C887}" dt="2022-03-14T23:42:59.636" v="18522" actId="478"/>
          <ac:spMkLst>
            <pc:docMk/>
            <pc:sldMk cId="3542093716" sldId="296"/>
            <ac:spMk id="5125" creationId="{509BD8CD-EE71-42C1-8C39-44225C178331}"/>
          </ac:spMkLst>
        </pc:spChg>
        <pc:grpChg chg="add del mod">
          <ac:chgData name="SUJAY YADALAM SUDARSHAN" userId="efb51b5e-28cd-45a2-a220-d2394948b2b0" providerId="ADAL" clId="{99A58A0A-7DE4-4010-BC4A-AD0B9338C887}" dt="2022-03-14T15:22:42.284" v="11002"/>
          <ac:grpSpMkLst>
            <pc:docMk/>
            <pc:sldMk cId="3542093716" sldId="296"/>
            <ac:grpSpMk id="25" creationId="{6FA52CC7-E1D2-4484-A2B4-881DE391652E}"/>
          </ac:grpSpMkLst>
        </pc:grpChg>
        <pc:grpChg chg="mod">
          <ac:chgData name="SUJAY YADALAM SUDARSHAN" userId="efb51b5e-28cd-45a2-a220-d2394948b2b0" providerId="ADAL" clId="{99A58A0A-7DE4-4010-BC4A-AD0B9338C887}" dt="2022-03-14T15:22:41.273" v="11001"/>
          <ac:grpSpMkLst>
            <pc:docMk/>
            <pc:sldMk cId="3542093716" sldId="296"/>
            <ac:grpSpMk id="29" creationId="{CF3D113C-B239-4E64-879F-4A9041727860}"/>
          </ac:grpSpMkLst>
        </pc:grpChg>
        <pc:grpChg chg="mod">
          <ac:chgData name="SUJAY YADALAM SUDARSHAN" userId="efb51b5e-28cd-45a2-a220-d2394948b2b0" providerId="ADAL" clId="{99A58A0A-7DE4-4010-BC4A-AD0B9338C887}" dt="2022-03-14T15:22:41.273" v="11001"/>
          <ac:grpSpMkLst>
            <pc:docMk/>
            <pc:sldMk cId="3542093716" sldId="296"/>
            <ac:grpSpMk id="34" creationId="{3919DA26-C206-4B7E-8604-4A9119677204}"/>
          </ac:grpSpMkLst>
        </pc:grpChg>
        <pc:grpChg chg="del">
          <ac:chgData name="SUJAY YADALAM SUDARSHAN" userId="efb51b5e-28cd-45a2-a220-d2394948b2b0" providerId="ADAL" clId="{99A58A0A-7DE4-4010-BC4A-AD0B9338C887}" dt="2022-03-14T15:22:40.909" v="11000" actId="478"/>
          <ac:grpSpMkLst>
            <pc:docMk/>
            <pc:sldMk cId="3542093716" sldId="296"/>
            <ac:grpSpMk id="41" creationId="{D19E4C74-73BE-42DE-9E9C-3D81F5F3D886}"/>
          </ac:grpSpMkLst>
        </pc:grpChg>
        <pc:grpChg chg="mod">
          <ac:chgData name="SUJAY YADALAM SUDARSHAN" userId="efb51b5e-28cd-45a2-a220-d2394948b2b0" providerId="ADAL" clId="{99A58A0A-7DE4-4010-BC4A-AD0B9338C887}" dt="2022-03-14T15:22:41.273" v="11001"/>
          <ac:grpSpMkLst>
            <pc:docMk/>
            <pc:sldMk cId="3542093716" sldId="296"/>
            <ac:grpSpMk id="50" creationId="{4F00F9AD-64DB-4D33-A65C-B9072DD83049}"/>
          </ac:grpSpMkLst>
        </pc:grpChg>
        <pc:grpChg chg="add del mod">
          <ac:chgData name="SUJAY YADALAM SUDARSHAN" userId="efb51b5e-28cd-45a2-a220-d2394948b2b0" providerId="ADAL" clId="{99A58A0A-7DE4-4010-BC4A-AD0B9338C887}" dt="2022-03-14T15:25:18.089" v="11034" actId="165"/>
          <ac:grpSpMkLst>
            <pc:docMk/>
            <pc:sldMk cId="3542093716" sldId="296"/>
            <ac:grpSpMk id="54" creationId="{D9F31B36-9E77-48A9-8F7A-E05C7AE0E022}"/>
          </ac:grpSpMkLst>
        </pc:grpChg>
        <pc:grpChg chg="del mod topLvl">
          <ac:chgData name="SUJAY YADALAM SUDARSHAN" userId="efb51b5e-28cd-45a2-a220-d2394948b2b0" providerId="ADAL" clId="{99A58A0A-7DE4-4010-BC4A-AD0B9338C887}" dt="2022-03-14T23:43:17.660" v="18535" actId="21"/>
          <ac:grpSpMkLst>
            <pc:docMk/>
            <pc:sldMk cId="3542093716" sldId="296"/>
            <ac:grpSpMk id="57" creationId="{79BD06D6-7FD5-4CB5-BC7F-741F9536B02A}"/>
          </ac:grpSpMkLst>
        </pc:grpChg>
        <pc:grpChg chg="del mod topLvl">
          <ac:chgData name="SUJAY YADALAM SUDARSHAN" userId="efb51b5e-28cd-45a2-a220-d2394948b2b0" providerId="ADAL" clId="{99A58A0A-7DE4-4010-BC4A-AD0B9338C887}" dt="2022-03-14T23:43:17.660" v="18535" actId="21"/>
          <ac:grpSpMkLst>
            <pc:docMk/>
            <pc:sldMk cId="3542093716" sldId="296"/>
            <ac:grpSpMk id="60" creationId="{E16C97A9-0B39-488C-95B5-E8B0076D5312}"/>
          </ac:grpSpMkLst>
        </pc:grpChg>
        <pc:grpChg chg="mod">
          <ac:chgData name="SUJAY YADALAM SUDARSHAN" userId="efb51b5e-28cd-45a2-a220-d2394948b2b0" providerId="ADAL" clId="{99A58A0A-7DE4-4010-BC4A-AD0B9338C887}" dt="2022-03-14T15:25:18.089" v="11034" actId="165"/>
          <ac:grpSpMkLst>
            <pc:docMk/>
            <pc:sldMk cId="3542093716" sldId="296"/>
            <ac:grpSpMk id="69" creationId="{98C93632-56C1-43B9-A49A-087E7FBC06F5}"/>
          </ac:grpSpMkLst>
        </pc:grpChg>
        <pc:picChg chg="mod">
          <ac:chgData name="SUJAY YADALAM SUDARSHAN" userId="efb51b5e-28cd-45a2-a220-d2394948b2b0" providerId="ADAL" clId="{99A58A0A-7DE4-4010-BC4A-AD0B9338C887}" dt="2022-03-14T15:22:41.273" v="11001"/>
          <ac:picMkLst>
            <pc:docMk/>
            <pc:sldMk cId="3542093716" sldId="296"/>
            <ac:picMk id="33" creationId="{EBA214C3-6A24-4E51-ABF3-1E897EC9DB16}"/>
          </ac:picMkLst>
        </pc:picChg>
        <pc:picChg chg="mod">
          <ac:chgData name="SUJAY YADALAM SUDARSHAN" userId="efb51b5e-28cd-45a2-a220-d2394948b2b0" providerId="ADAL" clId="{99A58A0A-7DE4-4010-BC4A-AD0B9338C887}" dt="2022-03-14T15:22:41.273" v="11001"/>
          <ac:picMkLst>
            <pc:docMk/>
            <pc:sldMk cId="3542093716" sldId="296"/>
            <ac:picMk id="36" creationId="{6360D8BD-9CCA-473B-87C3-CB730A9D45BF}"/>
          </ac:picMkLst>
        </pc:picChg>
        <pc:picChg chg="del mod topLvl">
          <ac:chgData name="SUJAY YADALAM SUDARSHAN" userId="efb51b5e-28cd-45a2-a220-d2394948b2b0" providerId="ADAL" clId="{99A58A0A-7DE4-4010-BC4A-AD0B9338C887}" dt="2022-03-14T23:43:17.660" v="18535" actId="21"/>
          <ac:picMkLst>
            <pc:docMk/>
            <pc:sldMk cId="3542093716" sldId="296"/>
            <ac:picMk id="59" creationId="{86508307-FD0F-4637-8074-CFA380F45681}"/>
          </ac:picMkLst>
        </pc:picChg>
        <pc:picChg chg="mod">
          <ac:chgData name="SUJAY YADALAM SUDARSHAN" userId="efb51b5e-28cd-45a2-a220-d2394948b2b0" providerId="ADAL" clId="{99A58A0A-7DE4-4010-BC4A-AD0B9338C887}" dt="2022-03-14T15:25:18.089" v="11034" actId="165"/>
          <ac:picMkLst>
            <pc:docMk/>
            <pc:sldMk cId="3542093716" sldId="296"/>
            <ac:picMk id="62" creationId="{166B034C-3F1B-4B3A-9507-80163F75D54C}"/>
          </ac:picMkLst>
        </pc:picChg>
        <pc:cxnChg chg="del">
          <ac:chgData name="SUJAY YADALAM SUDARSHAN" userId="efb51b5e-28cd-45a2-a220-d2394948b2b0" providerId="ADAL" clId="{99A58A0A-7DE4-4010-BC4A-AD0B9338C887}" dt="2022-03-14T23:43:00.811" v="18524" actId="478"/>
          <ac:cxnSpMkLst>
            <pc:docMk/>
            <pc:sldMk cId="3542093716" sldId="296"/>
            <ac:cxnSpMk id="23" creationId="{217749B4-8321-4A40-81A3-716F48ADB7B9}"/>
          </ac:cxnSpMkLst>
        </pc:cxnChg>
        <pc:cxnChg chg="del">
          <ac:chgData name="SUJAY YADALAM SUDARSHAN" userId="efb51b5e-28cd-45a2-a220-d2394948b2b0" providerId="ADAL" clId="{99A58A0A-7DE4-4010-BC4A-AD0B9338C887}" dt="2022-03-14T23:43:02.489" v="18528" actId="478"/>
          <ac:cxnSpMkLst>
            <pc:docMk/>
            <pc:sldMk cId="3542093716" sldId="296"/>
            <ac:cxnSpMk id="31" creationId="{6FE6ACEE-B299-4390-A8AC-851D1A0AFA45}"/>
          </ac:cxnSpMkLst>
        </pc:cxnChg>
      </pc:sldChg>
      <pc:sldChg chg="modSp add mod ord modShow">
        <pc:chgData name="SUJAY YADALAM SUDARSHAN" userId="efb51b5e-28cd-45a2-a220-d2394948b2b0" providerId="ADAL" clId="{99A58A0A-7DE4-4010-BC4A-AD0B9338C887}" dt="2022-03-14T16:31:14.673" v="12033" actId="20577"/>
        <pc:sldMkLst>
          <pc:docMk/>
          <pc:sldMk cId="2777987306" sldId="297"/>
        </pc:sldMkLst>
        <pc:spChg chg="mod">
          <ac:chgData name="SUJAY YADALAM SUDARSHAN" userId="efb51b5e-28cd-45a2-a220-d2394948b2b0" providerId="ADAL" clId="{99A58A0A-7DE4-4010-BC4A-AD0B9338C887}" dt="2022-03-14T16:31:14.673" v="12033" actId="20577"/>
          <ac:spMkLst>
            <pc:docMk/>
            <pc:sldMk cId="2777987306" sldId="297"/>
            <ac:spMk id="5" creationId="{84DE2C5A-E6F0-42B2-B7B8-FAA867306419}"/>
          </ac:spMkLst>
        </pc:spChg>
      </pc:sldChg>
      <pc:sldChg chg="addSp delSp modSp add del mod addAnim delAnim modAnim">
        <pc:chgData name="SUJAY YADALAM SUDARSHAN" userId="efb51b5e-28cd-45a2-a220-d2394948b2b0" providerId="ADAL" clId="{99A58A0A-7DE4-4010-BC4A-AD0B9338C887}" dt="2022-03-14T16:38:10.566" v="12324" actId="47"/>
        <pc:sldMkLst>
          <pc:docMk/>
          <pc:sldMk cId="11422455" sldId="298"/>
        </pc:sldMkLst>
        <pc:spChg chg="mod">
          <ac:chgData name="SUJAY YADALAM SUDARSHAN" userId="efb51b5e-28cd-45a2-a220-d2394948b2b0" providerId="ADAL" clId="{99A58A0A-7DE4-4010-BC4A-AD0B9338C887}" dt="2022-03-14T16:26:20.736" v="11948" actId="20577"/>
          <ac:spMkLst>
            <pc:docMk/>
            <pc:sldMk cId="11422455" sldId="298"/>
            <ac:spMk id="2" creationId="{A40E1316-CCAD-4DFF-99E0-EA3E9A5B4EF2}"/>
          </ac:spMkLst>
        </pc:spChg>
        <pc:spChg chg="mod">
          <ac:chgData name="SUJAY YADALAM SUDARSHAN" userId="efb51b5e-28cd-45a2-a220-d2394948b2b0" providerId="ADAL" clId="{99A58A0A-7DE4-4010-BC4A-AD0B9338C887}" dt="2022-03-14T16:26:43.664" v="11949" actId="6549"/>
          <ac:spMkLst>
            <pc:docMk/>
            <pc:sldMk cId="11422455" sldId="298"/>
            <ac:spMk id="3" creationId="{7EBD6558-0300-401C-B352-D075F2A9F69B}"/>
          </ac:spMkLst>
        </pc:spChg>
        <pc:spChg chg="add del mod">
          <ac:chgData name="SUJAY YADALAM SUDARSHAN" userId="efb51b5e-28cd-45a2-a220-d2394948b2b0" providerId="ADAL" clId="{99A58A0A-7DE4-4010-BC4A-AD0B9338C887}" dt="2022-03-14T16:25:13.722" v="11884" actId="478"/>
          <ac:spMkLst>
            <pc:docMk/>
            <pc:sldMk cId="11422455" sldId="298"/>
            <ac:spMk id="34" creationId="{1C6C2AFF-A44E-4BEF-9114-8FFC0D0E5172}"/>
          </ac:spMkLst>
        </pc:spChg>
        <pc:spChg chg="add del mod">
          <ac:chgData name="SUJAY YADALAM SUDARSHAN" userId="efb51b5e-28cd-45a2-a220-d2394948b2b0" providerId="ADAL" clId="{99A58A0A-7DE4-4010-BC4A-AD0B9338C887}" dt="2022-03-14T16:32:39.056" v="12055" actId="21"/>
          <ac:spMkLst>
            <pc:docMk/>
            <pc:sldMk cId="11422455" sldId="298"/>
            <ac:spMk id="35" creationId="{01C4F144-CFE4-41F5-94B9-38AA447278DB}"/>
          </ac:spMkLst>
        </pc:spChg>
        <pc:spChg chg="add del mod">
          <ac:chgData name="SUJAY YADALAM SUDARSHAN" userId="efb51b5e-28cd-45a2-a220-d2394948b2b0" providerId="ADAL" clId="{99A58A0A-7DE4-4010-BC4A-AD0B9338C887}" dt="2022-03-14T16:32:39.056" v="12055" actId="21"/>
          <ac:spMkLst>
            <pc:docMk/>
            <pc:sldMk cId="11422455" sldId="298"/>
            <ac:spMk id="36" creationId="{52335E73-C61B-41AA-8F07-FADBD49F279A}"/>
          </ac:spMkLst>
        </pc:spChg>
        <pc:spChg chg="del mod">
          <ac:chgData name="SUJAY YADALAM SUDARSHAN" userId="efb51b5e-28cd-45a2-a220-d2394948b2b0" providerId="ADAL" clId="{99A58A0A-7DE4-4010-BC4A-AD0B9338C887}" dt="2022-03-14T16:32:39.056" v="12055" actId="21"/>
          <ac:spMkLst>
            <pc:docMk/>
            <pc:sldMk cId="11422455" sldId="298"/>
            <ac:spMk id="52" creationId="{79126B2B-F66B-43CE-ABAC-B5C2B788A792}"/>
          </ac:spMkLst>
        </pc:spChg>
        <pc:spChg chg="del mod">
          <ac:chgData name="SUJAY YADALAM SUDARSHAN" userId="efb51b5e-28cd-45a2-a220-d2394948b2b0" providerId="ADAL" clId="{99A58A0A-7DE4-4010-BC4A-AD0B9338C887}" dt="2022-03-14T16:32:39.056" v="12055" actId="21"/>
          <ac:spMkLst>
            <pc:docMk/>
            <pc:sldMk cId="11422455" sldId="298"/>
            <ac:spMk id="53" creationId="{986CE2F2-0309-4DB6-9668-239DF2433525}"/>
          </ac:spMkLst>
        </pc:spChg>
        <pc:spChg chg="del mod">
          <ac:chgData name="SUJAY YADALAM SUDARSHAN" userId="efb51b5e-28cd-45a2-a220-d2394948b2b0" providerId="ADAL" clId="{99A58A0A-7DE4-4010-BC4A-AD0B9338C887}" dt="2022-03-14T16:32:39.056" v="12055" actId="21"/>
          <ac:spMkLst>
            <pc:docMk/>
            <pc:sldMk cId="11422455" sldId="298"/>
            <ac:spMk id="54" creationId="{82C0C43E-80FD-4A66-8764-F6603B783A73}"/>
          </ac:spMkLst>
        </pc:spChg>
        <pc:spChg chg="del mod">
          <ac:chgData name="SUJAY YADALAM SUDARSHAN" userId="efb51b5e-28cd-45a2-a220-d2394948b2b0" providerId="ADAL" clId="{99A58A0A-7DE4-4010-BC4A-AD0B9338C887}" dt="2022-03-14T16:32:39.056" v="12055" actId="21"/>
          <ac:spMkLst>
            <pc:docMk/>
            <pc:sldMk cId="11422455" sldId="298"/>
            <ac:spMk id="55" creationId="{405136A2-29DA-46DF-940C-09C203C195E6}"/>
          </ac:spMkLst>
        </pc:spChg>
        <pc:spChg chg="del mod">
          <ac:chgData name="SUJAY YADALAM SUDARSHAN" userId="efb51b5e-28cd-45a2-a220-d2394948b2b0" providerId="ADAL" clId="{99A58A0A-7DE4-4010-BC4A-AD0B9338C887}" dt="2022-03-14T16:32:39.056" v="12055" actId="21"/>
          <ac:spMkLst>
            <pc:docMk/>
            <pc:sldMk cId="11422455" sldId="298"/>
            <ac:spMk id="56" creationId="{6F670FD2-4A0B-451D-BC26-D86285A2E018}"/>
          </ac:spMkLst>
        </pc:spChg>
        <pc:spChg chg="del mod">
          <ac:chgData name="SUJAY YADALAM SUDARSHAN" userId="efb51b5e-28cd-45a2-a220-d2394948b2b0" providerId="ADAL" clId="{99A58A0A-7DE4-4010-BC4A-AD0B9338C887}" dt="2022-03-14T16:32:39.056" v="12055" actId="21"/>
          <ac:spMkLst>
            <pc:docMk/>
            <pc:sldMk cId="11422455" sldId="298"/>
            <ac:spMk id="57" creationId="{09F737F4-9262-4790-B9D0-7472331CC3F2}"/>
          </ac:spMkLst>
        </pc:spChg>
        <pc:spChg chg="del mod">
          <ac:chgData name="SUJAY YADALAM SUDARSHAN" userId="efb51b5e-28cd-45a2-a220-d2394948b2b0" providerId="ADAL" clId="{99A58A0A-7DE4-4010-BC4A-AD0B9338C887}" dt="2022-03-14T16:32:39.056" v="12055" actId="21"/>
          <ac:spMkLst>
            <pc:docMk/>
            <pc:sldMk cId="11422455" sldId="298"/>
            <ac:spMk id="59" creationId="{23624314-6125-44AD-A805-D47FA4422C4D}"/>
          </ac:spMkLst>
        </pc:spChg>
        <pc:spChg chg="del mod">
          <ac:chgData name="SUJAY YADALAM SUDARSHAN" userId="efb51b5e-28cd-45a2-a220-d2394948b2b0" providerId="ADAL" clId="{99A58A0A-7DE4-4010-BC4A-AD0B9338C887}" dt="2022-03-14T16:32:39.056" v="12055" actId="21"/>
          <ac:spMkLst>
            <pc:docMk/>
            <pc:sldMk cId="11422455" sldId="298"/>
            <ac:spMk id="61" creationId="{333214F6-295E-40BD-9665-9860D0F17029}"/>
          </ac:spMkLst>
        </pc:spChg>
        <pc:spChg chg="del mod">
          <ac:chgData name="SUJAY YADALAM SUDARSHAN" userId="efb51b5e-28cd-45a2-a220-d2394948b2b0" providerId="ADAL" clId="{99A58A0A-7DE4-4010-BC4A-AD0B9338C887}" dt="2022-03-14T16:32:39.056" v="12055" actId="21"/>
          <ac:spMkLst>
            <pc:docMk/>
            <pc:sldMk cId="11422455" sldId="298"/>
            <ac:spMk id="62" creationId="{C8C7EFCC-F397-4783-8C83-CC17764BBDFC}"/>
          </ac:spMkLst>
        </pc:spChg>
        <pc:spChg chg="del mod">
          <ac:chgData name="SUJAY YADALAM SUDARSHAN" userId="efb51b5e-28cd-45a2-a220-d2394948b2b0" providerId="ADAL" clId="{99A58A0A-7DE4-4010-BC4A-AD0B9338C887}" dt="2022-03-14T16:32:39.056" v="12055" actId="21"/>
          <ac:spMkLst>
            <pc:docMk/>
            <pc:sldMk cId="11422455" sldId="298"/>
            <ac:spMk id="63" creationId="{F4CD3FB3-DFA8-44D6-8A79-9CB98A670EF7}"/>
          </ac:spMkLst>
        </pc:spChg>
        <pc:spChg chg="del mod">
          <ac:chgData name="SUJAY YADALAM SUDARSHAN" userId="efb51b5e-28cd-45a2-a220-d2394948b2b0" providerId="ADAL" clId="{99A58A0A-7DE4-4010-BC4A-AD0B9338C887}" dt="2022-03-14T16:32:39.056" v="12055" actId="21"/>
          <ac:spMkLst>
            <pc:docMk/>
            <pc:sldMk cId="11422455" sldId="298"/>
            <ac:spMk id="64" creationId="{CBBE4BD5-6F71-49A5-9778-858B24AFE31E}"/>
          </ac:spMkLst>
        </pc:spChg>
        <pc:spChg chg="del mod">
          <ac:chgData name="SUJAY YADALAM SUDARSHAN" userId="efb51b5e-28cd-45a2-a220-d2394948b2b0" providerId="ADAL" clId="{99A58A0A-7DE4-4010-BC4A-AD0B9338C887}" dt="2022-03-14T16:32:39.056" v="12055" actId="21"/>
          <ac:spMkLst>
            <pc:docMk/>
            <pc:sldMk cId="11422455" sldId="298"/>
            <ac:spMk id="65" creationId="{5793F918-B461-4721-BEBC-D01B641565BD}"/>
          </ac:spMkLst>
        </pc:spChg>
        <pc:spChg chg="del mod">
          <ac:chgData name="SUJAY YADALAM SUDARSHAN" userId="efb51b5e-28cd-45a2-a220-d2394948b2b0" providerId="ADAL" clId="{99A58A0A-7DE4-4010-BC4A-AD0B9338C887}" dt="2022-03-14T16:32:39.056" v="12055" actId="21"/>
          <ac:spMkLst>
            <pc:docMk/>
            <pc:sldMk cId="11422455" sldId="298"/>
            <ac:spMk id="66" creationId="{CCE36C6C-45A9-4757-AD99-84FD37AAD606}"/>
          </ac:spMkLst>
        </pc:spChg>
        <pc:spChg chg="del mod">
          <ac:chgData name="SUJAY YADALAM SUDARSHAN" userId="efb51b5e-28cd-45a2-a220-d2394948b2b0" providerId="ADAL" clId="{99A58A0A-7DE4-4010-BC4A-AD0B9338C887}" dt="2022-03-14T16:32:39.056" v="12055" actId="21"/>
          <ac:spMkLst>
            <pc:docMk/>
            <pc:sldMk cId="11422455" sldId="298"/>
            <ac:spMk id="67" creationId="{5E276548-2C30-4504-AFBF-9551E76FCF9D}"/>
          </ac:spMkLst>
        </pc:spChg>
        <pc:spChg chg="del mod">
          <ac:chgData name="SUJAY YADALAM SUDARSHAN" userId="efb51b5e-28cd-45a2-a220-d2394948b2b0" providerId="ADAL" clId="{99A58A0A-7DE4-4010-BC4A-AD0B9338C887}" dt="2022-03-14T16:32:39.056" v="12055" actId="21"/>
          <ac:spMkLst>
            <pc:docMk/>
            <pc:sldMk cId="11422455" sldId="298"/>
            <ac:spMk id="68" creationId="{E1A0DF10-5E48-4B0A-B950-2CDE4BF427A6}"/>
          </ac:spMkLst>
        </pc:spChg>
        <pc:spChg chg="del mod">
          <ac:chgData name="SUJAY YADALAM SUDARSHAN" userId="efb51b5e-28cd-45a2-a220-d2394948b2b0" providerId="ADAL" clId="{99A58A0A-7DE4-4010-BC4A-AD0B9338C887}" dt="2022-03-14T16:32:39.056" v="12055" actId="21"/>
          <ac:spMkLst>
            <pc:docMk/>
            <pc:sldMk cId="11422455" sldId="298"/>
            <ac:spMk id="83" creationId="{A4FCAB5D-0D96-4DD0-B018-5F6F1323E671}"/>
          </ac:spMkLst>
        </pc:spChg>
        <pc:spChg chg="del">
          <ac:chgData name="SUJAY YADALAM SUDARSHAN" userId="efb51b5e-28cd-45a2-a220-d2394948b2b0" providerId="ADAL" clId="{99A58A0A-7DE4-4010-BC4A-AD0B9338C887}" dt="2022-03-14T16:22:55.961" v="11849" actId="478"/>
          <ac:spMkLst>
            <pc:docMk/>
            <pc:sldMk cId="11422455" sldId="298"/>
            <ac:spMk id="84" creationId="{D23CA7F3-E39E-4034-8149-681527867381}"/>
          </ac:spMkLst>
        </pc:spChg>
        <pc:spChg chg="del">
          <ac:chgData name="SUJAY YADALAM SUDARSHAN" userId="efb51b5e-28cd-45a2-a220-d2394948b2b0" providerId="ADAL" clId="{99A58A0A-7DE4-4010-BC4A-AD0B9338C887}" dt="2022-03-14T16:22:57.376" v="11850" actId="478"/>
          <ac:spMkLst>
            <pc:docMk/>
            <pc:sldMk cId="11422455" sldId="298"/>
            <ac:spMk id="85" creationId="{34C6D304-6F18-4E3C-A99E-77B1E4FF087E}"/>
          </ac:spMkLst>
        </pc:spChg>
        <pc:spChg chg="add del mod">
          <ac:chgData name="SUJAY YADALAM SUDARSHAN" userId="efb51b5e-28cd-45a2-a220-d2394948b2b0" providerId="ADAL" clId="{99A58A0A-7DE4-4010-BC4A-AD0B9338C887}" dt="2022-03-14T16:32:39.056" v="12055" actId="21"/>
          <ac:spMkLst>
            <pc:docMk/>
            <pc:sldMk cId="11422455" sldId="298"/>
            <ac:spMk id="86" creationId="{895A79B7-F334-493C-83B5-5A5F88AF3EC2}"/>
          </ac:spMkLst>
        </pc:spChg>
        <pc:spChg chg="add del mod">
          <ac:chgData name="SUJAY YADALAM SUDARSHAN" userId="efb51b5e-28cd-45a2-a220-d2394948b2b0" providerId="ADAL" clId="{99A58A0A-7DE4-4010-BC4A-AD0B9338C887}" dt="2022-03-14T16:32:39.056" v="12055" actId="21"/>
          <ac:spMkLst>
            <pc:docMk/>
            <pc:sldMk cId="11422455" sldId="298"/>
            <ac:spMk id="87" creationId="{E69041AB-F35A-4F48-8F0C-7104B3A4B437}"/>
          </ac:spMkLst>
        </pc:spChg>
        <pc:grpChg chg="mod">
          <ac:chgData name="SUJAY YADALAM SUDARSHAN" userId="efb51b5e-28cd-45a2-a220-d2394948b2b0" providerId="ADAL" clId="{99A58A0A-7DE4-4010-BC4A-AD0B9338C887}" dt="2022-03-14T16:26:53.994" v="11950" actId="1076"/>
          <ac:grpSpMkLst>
            <pc:docMk/>
            <pc:sldMk cId="11422455" sldId="298"/>
            <ac:grpSpMk id="82" creationId="{5237FEDB-40BB-46C0-A36A-82D87CDFCBA5}"/>
          </ac:grpSpMkLst>
        </pc:grpChg>
      </pc:sldChg>
      <pc:sldChg chg="addSp delSp modSp new mod ord addAnim delAnim modAnim modCm">
        <pc:chgData name="SUJAY YADALAM SUDARSHAN" userId="efb51b5e-28cd-45a2-a220-d2394948b2b0" providerId="ADAL" clId="{99A58A0A-7DE4-4010-BC4A-AD0B9338C887}" dt="2022-04-08T20:45:33.151" v="19231" actId="207"/>
        <pc:sldMkLst>
          <pc:docMk/>
          <pc:sldMk cId="4234503765" sldId="299"/>
        </pc:sldMkLst>
        <pc:spChg chg="mod">
          <ac:chgData name="SUJAY YADALAM SUDARSHAN" userId="efb51b5e-28cd-45a2-a220-d2394948b2b0" providerId="ADAL" clId="{99A58A0A-7DE4-4010-BC4A-AD0B9338C887}" dt="2022-03-14T16:28:25.889" v="11977" actId="20577"/>
          <ac:spMkLst>
            <pc:docMk/>
            <pc:sldMk cId="4234503765" sldId="299"/>
            <ac:spMk id="2" creationId="{D47E6813-8FF0-4DF9-8CBD-52D775B17C83}"/>
          </ac:spMkLst>
        </pc:spChg>
        <pc:spChg chg="mod">
          <ac:chgData name="SUJAY YADALAM SUDARSHAN" userId="efb51b5e-28cd-45a2-a220-d2394948b2b0" providerId="ADAL" clId="{99A58A0A-7DE4-4010-BC4A-AD0B9338C887}" dt="2022-03-15T00:51:37.154" v="15645" actId="14100"/>
          <ac:spMkLst>
            <pc:docMk/>
            <pc:sldMk cId="4234503765" sldId="299"/>
            <ac:spMk id="3" creationId="{EDA4B482-B990-4624-8611-C4C1FF908FC8}"/>
          </ac:spMkLst>
        </pc:spChg>
        <pc:spChg chg="add mod">
          <ac:chgData name="SUJAY YADALAM SUDARSHAN" userId="efb51b5e-28cd-45a2-a220-d2394948b2b0" providerId="ADAL" clId="{99A58A0A-7DE4-4010-BC4A-AD0B9338C887}" dt="2022-03-15T00:49:39.675" v="15626" actId="164"/>
          <ac:spMkLst>
            <pc:docMk/>
            <pc:sldMk cId="4234503765" sldId="299"/>
            <ac:spMk id="5" creationId="{7E0CAD2F-5085-4B90-80B0-C0409A8ABE06}"/>
          </ac:spMkLst>
        </pc:spChg>
        <pc:spChg chg="add mod">
          <ac:chgData name="SUJAY YADALAM SUDARSHAN" userId="efb51b5e-28cd-45a2-a220-d2394948b2b0" providerId="ADAL" clId="{99A58A0A-7DE4-4010-BC4A-AD0B9338C887}" dt="2022-03-15T00:49:39.675" v="15626" actId="164"/>
          <ac:spMkLst>
            <pc:docMk/>
            <pc:sldMk cId="4234503765" sldId="299"/>
            <ac:spMk id="6" creationId="{3C2B68F9-1E0E-4DF3-B362-3D5866A746C5}"/>
          </ac:spMkLst>
        </pc:spChg>
        <pc:spChg chg="add mod">
          <ac:chgData name="SUJAY YADALAM SUDARSHAN" userId="efb51b5e-28cd-45a2-a220-d2394948b2b0" providerId="ADAL" clId="{99A58A0A-7DE4-4010-BC4A-AD0B9338C887}" dt="2022-03-15T00:49:39.675" v="15626" actId="164"/>
          <ac:spMkLst>
            <pc:docMk/>
            <pc:sldMk cId="4234503765" sldId="299"/>
            <ac:spMk id="7" creationId="{1177DD3F-9383-4FCF-A6BF-BD626DBFE9AE}"/>
          </ac:spMkLst>
        </pc:spChg>
        <pc:spChg chg="add del mod">
          <ac:chgData name="SUJAY YADALAM SUDARSHAN" userId="efb51b5e-28cd-45a2-a220-d2394948b2b0" providerId="ADAL" clId="{99A58A0A-7DE4-4010-BC4A-AD0B9338C887}" dt="2022-03-15T00:49:53.966" v="15631" actId="478"/>
          <ac:spMkLst>
            <pc:docMk/>
            <pc:sldMk cId="4234503765" sldId="299"/>
            <ac:spMk id="8" creationId="{0A6E17F8-EB1D-44E9-A1C0-ACF2FED38A6D}"/>
          </ac:spMkLst>
        </pc:spChg>
        <pc:spChg chg="add mod">
          <ac:chgData name="SUJAY YADALAM SUDARSHAN" userId="efb51b5e-28cd-45a2-a220-d2394948b2b0" providerId="ADAL" clId="{99A58A0A-7DE4-4010-BC4A-AD0B9338C887}" dt="2022-03-15T00:49:39.675" v="15626" actId="164"/>
          <ac:spMkLst>
            <pc:docMk/>
            <pc:sldMk cId="4234503765" sldId="299"/>
            <ac:spMk id="9" creationId="{5A9FFAD4-3406-49D8-A491-15B4DFF0F8A5}"/>
          </ac:spMkLst>
        </pc:spChg>
        <pc:spChg chg="mod">
          <ac:chgData name="SUJAY YADALAM SUDARSHAN" userId="efb51b5e-28cd-45a2-a220-d2394948b2b0" providerId="ADAL" clId="{99A58A0A-7DE4-4010-BC4A-AD0B9338C887}" dt="2022-03-15T00:49:37.743" v="15625"/>
          <ac:spMkLst>
            <pc:docMk/>
            <pc:sldMk cId="4234503765" sldId="299"/>
            <ac:spMk id="11" creationId="{89A22BD5-CD56-40C4-93DC-F4A5F88CF640}"/>
          </ac:spMkLst>
        </pc:spChg>
        <pc:spChg chg="mod">
          <ac:chgData name="SUJAY YADALAM SUDARSHAN" userId="efb51b5e-28cd-45a2-a220-d2394948b2b0" providerId="ADAL" clId="{99A58A0A-7DE4-4010-BC4A-AD0B9338C887}" dt="2022-03-15T00:49:37.743" v="15625"/>
          <ac:spMkLst>
            <pc:docMk/>
            <pc:sldMk cId="4234503765" sldId="299"/>
            <ac:spMk id="12" creationId="{D25E56EC-3758-4AA8-895A-8C4D14EDE2B0}"/>
          </ac:spMkLst>
        </pc:spChg>
        <pc:spChg chg="mod">
          <ac:chgData name="SUJAY YADALAM SUDARSHAN" userId="efb51b5e-28cd-45a2-a220-d2394948b2b0" providerId="ADAL" clId="{99A58A0A-7DE4-4010-BC4A-AD0B9338C887}" dt="2022-03-15T00:49:37.743" v="15625"/>
          <ac:spMkLst>
            <pc:docMk/>
            <pc:sldMk cId="4234503765" sldId="299"/>
            <ac:spMk id="13" creationId="{B294EEB2-E957-4403-BB96-0F8566E0F4FE}"/>
          </ac:spMkLst>
        </pc:spChg>
        <pc:spChg chg="mod">
          <ac:chgData name="SUJAY YADALAM SUDARSHAN" userId="efb51b5e-28cd-45a2-a220-d2394948b2b0" providerId="ADAL" clId="{99A58A0A-7DE4-4010-BC4A-AD0B9338C887}" dt="2022-03-15T00:49:37.743" v="15625"/>
          <ac:spMkLst>
            <pc:docMk/>
            <pc:sldMk cId="4234503765" sldId="299"/>
            <ac:spMk id="14" creationId="{93992368-5A4E-439D-9981-81FB906EE559}"/>
          </ac:spMkLst>
        </pc:spChg>
        <pc:spChg chg="mod">
          <ac:chgData name="SUJAY YADALAM SUDARSHAN" userId="efb51b5e-28cd-45a2-a220-d2394948b2b0" providerId="ADAL" clId="{99A58A0A-7DE4-4010-BC4A-AD0B9338C887}" dt="2022-03-15T00:49:37.743" v="15625"/>
          <ac:spMkLst>
            <pc:docMk/>
            <pc:sldMk cId="4234503765" sldId="299"/>
            <ac:spMk id="15" creationId="{CDAF7BE0-2E3E-419B-8197-AB7C3D764B8F}"/>
          </ac:spMkLst>
        </pc:spChg>
        <pc:spChg chg="add mod">
          <ac:chgData name="SUJAY YADALAM SUDARSHAN" userId="efb51b5e-28cd-45a2-a220-d2394948b2b0" providerId="ADAL" clId="{99A58A0A-7DE4-4010-BC4A-AD0B9338C887}" dt="2022-03-15T04:01:25.297" v="18947" actId="1076"/>
          <ac:spMkLst>
            <pc:docMk/>
            <pc:sldMk cId="4234503765" sldId="299"/>
            <ac:spMk id="21" creationId="{87A1B94E-5B91-4105-B552-78D4C80365FE}"/>
          </ac:spMkLst>
        </pc:spChg>
        <pc:spChg chg="mod">
          <ac:chgData name="SUJAY YADALAM SUDARSHAN" userId="efb51b5e-28cd-45a2-a220-d2394948b2b0" providerId="ADAL" clId="{99A58A0A-7DE4-4010-BC4A-AD0B9338C887}" dt="2022-03-15T00:49:37.743" v="15625"/>
          <ac:spMkLst>
            <pc:docMk/>
            <pc:sldMk cId="4234503765" sldId="299"/>
            <ac:spMk id="24" creationId="{AA4A4B4E-1D3A-41B0-AE78-EAF8BECD35E6}"/>
          </ac:spMkLst>
        </pc:spChg>
        <pc:spChg chg="mod">
          <ac:chgData name="SUJAY YADALAM SUDARSHAN" userId="efb51b5e-28cd-45a2-a220-d2394948b2b0" providerId="ADAL" clId="{99A58A0A-7DE4-4010-BC4A-AD0B9338C887}" dt="2022-03-15T00:49:37.743" v="15625"/>
          <ac:spMkLst>
            <pc:docMk/>
            <pc:sldMk cId="4234503765" sldId="299"/>
            <ac:spMk id="25" creationId="{E3E0DDE5-5435-4E1D-BAEC-9BCAD4F125B1}"/>
          </ac:spMkLst>
        </pc:spChg>
        <pc:spChg chg="mod">
          <ac:chgData name="SUJAY YADALAM SUDARSHAN" userId="efb51b5e-28cd-45a2-a220-d2394948b2b0" providerId="ADAL" clId="{99A58A0A-7DE4-4010-BC4A-AD0B9338C887}" dt="2022-03-15T00:49:37.743" v="15625"/>
          <ac:spMkLst>
            <pc:docMk/>
            <pc:sldMk cId="4234503765" sldId="299"/>
            <ac:spMk id="26" creationId="{E4737143-6DDC-4600-9ECF-D4C47E0B90CE}"/>
          </ac:spMkLst>
        </pc:spChg>
        <pc:spChg chg="mod">
          <ac:chgData name="SUJAY YADALAM SUDARSHAN" userId="efb51b5e-28cd-45a2-a220-d2394948b2b0" providerId="ADAL" clId="{99A58A0A-7DE4-4010-BC4A-AD0B9338C887}" dt="2022-03-15T00:49:37.743" v="15625"/>
          <ac:spMkLst>
            <pc:docMk/>
            <pc:sldMk cId="4234503765" sldId="299"/>
            <ac:spMk id="27" creationId="{AD74272F-D782-420F-93B6-03FA089830BF}"/>
          </ac:spMkLst>
        </pc:spChg>
        <pc:spChg chg="mod">
          <ac:chgData name="SUJAY YADALAM SUDARSHAN" userId="efb51b5e-28cd-45a2-a220-d2394948b2b0" providerId="ADAL" clId="{99A58A0A-7DE4-4010-BC4A-AD0B9338C887}" dt="2022-03-15T00:49:37.743" v="15625"/>
          <ac:spMkLst>
            <pc:docMk/>
            <pc:sldMk cId="4234503765" sldId="299"/>
            <ac:spMk id="28" creationId="{CF1DFFA3-3263-495E-AD78-972820A11383}"/>
          </ac:spMkLst>
        </pc:spChg>
        <pc:spChg chg="add mod">
          <ac:chgData name="SUJAY YADALAM SUDARSHAN" userId="efb51b5e-28cd-45a2-a220-d2394948b2b0" providerId="ADAL" clId="{99A58A0A-7DE4-4010-BC4A-AD0B9338C887}" dt="2022-03-15T00:49:39.675" v="15626" actId="164"/>
          <ac:spMkLst>
            <pc:docMk/>
            <pc:sldMk cId="4234503765" sldId="299"/>
            <ac:spMk id="29" creationId="{E3B02E67-4F54-4189-BCC0-F7964B6C5A39}"/>
          </ac:spMkLst>
        </pc:spChg>
        <pc:spChg chg="add mod">
          <ac:chgData name="SUJAY YADALAM SUDARSHAN" userId="efb51b5e-28cd-45a2-a220-d2394948b2b0" providerId="ADAL" clId="{99A58A0A-7DE4-4010-BC4A-AD0B9338C887}" dt="2022-03-15T00:49:39.675" v="15626" actId="164"/>
          <ac:spMkLst>
            <pc:docMk/>
            <pc:sldMk cId="4234503765" sldId="299"/>
            <ac:spMk id="30" creationId="{99F19359-A3FE-40CE-BBF4-05CF06E9E641}"/>
          </ac:spMkLst>
        </pc:spChg>
        <pc:spChg chg="add mod">
          <ac:chgData name="SUJAY YADALAM SUDARSHAN" userId="efb51b5e-28cd-45a2-a220-d2394948b2b0" providerId="ADAL" clId="{99A58A0A-7DE4-4010-BC4A-AD0B9338C887}" dt="2022-03-15T00:49:39.675" v="15626" actId="164"/>
          <ac:spMkLst>
            <pc:docMk/>
            <pc:sldMk cId="4234503765" sldId="299"/>
            <ac:spMk id="31" creationId="{A0A409AA-5D71-41C5-8BDD-F6EF5EA7246F}"/>
          </ac:spMkLst>
        </pc:spChg>
        <pc:spChg chg="add mod">
          <ac:chgData name="SUJAY YADALAM SUDARSHAN" userId="efb51b5e-28cd-45a2-a220-d2394948b2b0" providerId="ADAL" clId="{99A58A0A-7DE4-4010-BC4A-AD0B9338C887}" dt="2022-03-15T00:49:39.675" v="15626" actId="164"/>
          <ac:spMkLst>
            <pc:docMk/>
            <pc:sldMk cId="4234503765" sldId="299"/>
            <ac:spMk id="32" creationId="{D8EAFEE0-E1A0-4590-BE8A-DD5945DF6812}"/>
          </ac:spMkLst>
        </pc:spChg>
        <pc:spChg chg="add mod">
          <ac:chgData name="SUJAY YADALAM SUDARSHAN" userId="efb51b5e-28cd-45a2-a220-d2394948b2b0" providerId="ADAL" clId="{99A58A0A-7DE4-4010-BC4A-AD0B9338C887}" dt="2022-03-15T00:49:39.675" v="15626" actId="164"/>
          <ac:spMkLst>
            <pc:docMk/>
            <pc:sldMk cId="4234503765" sldId="299"/>
            <ac:spMk id="33" creationId="{FC17F649-F2E5-4F2C-9B5B-A3306597ECC5}"/>
          </ac:spMkLst>
        </pc:spChg>
        <pc:spChg chg="mod">
          <ac:chgData name="SUJAY YADALAM SUDARSHAN" userId="efb51b5e-28cd-45a2-a220-d2394948b2b0" providerId="ADAL" clId="{99A58A0A-7DE4-4010-BC4A-AD0B9338C887}" dt="2022-03-15T00:49:37.743" v="15625"/>
          <ac:spMkLst>
            <pc:docMk/>
            <pc:sldMk cId="4234503765" sldId="299"/>
            <ac:spMk id="35" creationId="{3A8D772B-9AF1-424F-890E-E21C59C4445E}"/>
          </ac:spMkLst>
        </pc:spChg>
        <pc:spChg chg="mod">
          <ac:chgData name="SUJAY YADALAM SUDARSHAN" userId="efb51b5e-28cd-45a2-a220-d2394948b2b0" providerId="ADAL" clId="{99A58A0A-7DE4-4010-BC4A-AD0B9338C887}" dt="2022-03-15T00:49:37.743" v="15625"/>
          <ac:spMkLst>
            <pc:docMk/>
            <pc:sldMk cId="4234503765" sldId="299"/>
            <ac:spMk id="36" creationId="{ED94414A-0BB6-4991-A072-ED1CCBE0DBDD}"/>
          </ac:spMkLst>
        </pc:spChg>
        <pc:spChg chg="mod">
          <ac:chgData name="SUJAY YADALAM SUDARSHAN" userId="efb51b5e-28cd-45a2-a220-d2394948b2b0" providerId="ADAL" clId="{99A58A0A-7DE4-4010-BC4A-AD0B9338C887}" dt="2022-03-15T00:49:37.743" v="15625"/>
          <ac:spMkLst>
            <pc:docMk/>
            <pc:sldMk cId="4234503765" sldId="299"/>
            <ac:spMk id="37" creationId="{52B068EE-6D9B-4BE7-8B2E-7F96B8BBF691}"/>
          </ac:spMkLst>
        </pc:spChg>
        <pc:spChg chg="mod">
          <ac:chgData name="SUJAY YADALAM SUDARSHAN" userId="efb51b5e-28cd-45a2-a220-d2394948b2b0" providerId="ADAL" clId="{99A58A0A-7DE4-4010-BC4A-AD0B9338C887}" dt="2022-03-15T00:49:37.743" v="15625"/>
          <ac:spMkLst>
            <pc:docMk/>
            <pc:sldMk cId="4234503765" sldId="299"/>
            <ac:spMk id="38" creationId="{411EC27E-5A33-4B99-A8C7-81DACD46E3F4}"/>
          </ac:spMkLst>
        </pc:spChg>
        <pc:spChg chg="mod">
          <ac:chgData name="SUJAY YADALAM SUDARSHAN" userId="efb51b5e-28cd-45a2-a220-d2394948b2b0" providerId="ADAL" clId="{99A58A0A-7DE4-4010-BC4A-AD0B9338C887}" dt="2022-03-15T00:49:37.743" v="15625"/>
          <ac:spMkLst>
            <pc:docMk/>
            <pc:sldMk cId="4234503765" sldId="299"/>
            <ac:spMk id="39" creationId="{533A0490-427C-4288-B53A-23F88A41C693}"/>
          </ac:spMkLst>
        </pc:spChg>
        <pc:spChg chg="mod">
          <ac:chgData name="SUJAY YADALAM SUDARSHAN" userId="efb51b5e-28cd-45a2-a220-d2394948b2b0" providerId="ADAL" clId="{99A58A0A-7DE4-4010-BC4A-AD0B9338C887}" dt="2022-03-15T00:49:37.743" v="15625"/>
          <ac:spMkLst>
            <pc:docMk/>
            <pc:sldMk cId="4234503765" sldId="299"/>
            <ac:spMk id="48" creationId="{F7480B51-CB22-437F-82CD-8ADA4CA10F31}"/>
          </ac:spMkLst>
        </pc:spChg>
        <pc:spChg chg="mod">
          <ac:chgData name="SUJAY YADALAM SUDARSHAN" userId="efb51b5e-28cd-45a2-a220-d2394948b2b0" providerId="ADAL" clId="{99A58A0A-7DE4-4010-BC4A-AD0B9338C887}" dt="2022-03-15T00:49:37.743" v="15625"/>
          <ac:spMkLst>
            <pc:docMk/>
            <pc:sldMk cId="4234503765" sldId="299"/>
            <ac:spMk id="49" creationId="{1B7CE180-B904-4539-AA80-F45B5E38246B}"/>
          </ac:spMkLst>
        </pc:spChg>
        <pc:spChg chg="mod">
          <ac:chgData name="SUJAY YADALAM SUDARSHAN" userId="efb51b5e-28cd-45a2-a220-d2394948b2b0" providerId="ADAL" clId="{99A58A0A-7DE4-4010-BC4A-AD0B9338C887}" dt="2022-03-15T00:49:37.743" v="15625"/>
          <ac:spMkLst>
            <pc:docMk/>
            <pc:sldMk cId="4234503765" sldId="299"/>
            <ac:spMk id="50" creationId="{31D2D7E5-CB6E-4B0A-AAC7-8D9E3BD3B609}"/>
          </ac:spMkLst>
        </pc:spChg>
        <pc:spChg chg="mod">
          <ac:chgData name="SUJAY YADALAM SUDARSHAN" userId="efb51b5e-28cd-45a2-a220-d2394948b2b0" providerId="ADAL" clId="{99A58A0A-7DE4-4010-BC4A-AD0B9338C887}" dt="2022-03-15T00:49:37.743" v="15625"/>
          <ac:spMkLst>
            <pc:docMk/>
            <pc:sldMk cId="4234503765" sldId="299"/>
            <ac:spMk id="51" creationId="{60A9DAB6-9279-4E2C-AAA6-AEC1048E6054}"/>
          </ac:spMkLst>
        </pc:spChg>
        <pc:spChg chg="mod">
          <ac:chgData name="SUJAY YADALAM SUDARSHAN" userId="efb51b5e-28cd-45a2-a220-d2394948b2b0" providerId="ADAL" clId="{99A58A0A-7DE4-4010-BC4A-AD0B9338C887}" dt="2022-03-15T00:49:37.743" v="15625"/>
          <ac:spMkLst>
            <pc:docMk/>
            <pc:sldMk cId="4234503765" sldId="299"/>
            <ac:spMk id="52" creationId="{9591E177-40CB-4DA1-815F-A949E6E52531}"/>
          </ac:spMkLst>
        </pc:spChg>
        <pc:spChg chg="add del mod">
          <ac:chgData name="SUJAY YADALAM SUDARSHAN" userId="efb51b5e-28cd-45a2-a220-d2394948b2b0" providerId="ADAL" clId="{99A58A0A-7DE4-4010-BC4A-AD0B9338C887}" dt="2022-03-15T00:49:56.373" v="15632" actId="478"/>
          <ac:spMkLst>
            <pc:docMk/>
            <pc:sldMk cId="4234503765" sldId="299"/>
            <ac:spMk id="53" creationId="{E21A5FAC-7A99-4114-9EF7-294BB82C46ED}"/>
          </ac:spMkLst>
        </pc:spChg>
        <pc:spChg chg="mod">
          <ac:chgData name="SUJAY YADALAM SUDARSHAN" userId="efb51b5e-28cd-45a2-a220-d2394948b2b0" providerId="ADAL" clId="{99A58A0A-7DE4-4010-BC4A-AD0B9338C887}" dt="2022-03-15T00:49:37.743" v="15625"/>
          <ac:spMkLst>
            <pc:docMk/>
            <pc:sldMk cId="4234503765" sldId="299"/>
            <ac:spMk id="55" creationId="{2611C92B-4A02-4891-8D17-CC6AFD3C6C46}"/>
          </ac:spMkLst>
        </pc:spChg>
        <pc:spChg chg="mod">
          <ac:chgData name="SUJAY YADALAM SUDARSHAN" userId="efb51b5e-28cd-45a2-a220-d2394948b2b0" providerId="ADAL" clId="{99A58A0A-7DE4-4010-BC4A-AD0B9338C887}" dt="2022-03-15T00:49:37.743" v="15625"/>
          <ac:spMkLst>
            <pc:docMk/>
            <pc:sldMk cId="4234503765" sldId="299"/>
            <ac:spMk id="56" creationId="{AC658A09-2EF8-4CBF-942A-B01A42CE4CB4}"/>
          </ac:spMkLst>
        </pc:spChg>
        <pc:spChg chg="mod">
          <ac:chgData name="SUJAY YADALAM SUDARSHAN" userId="efb51b5e-28cd-45a2-a220-d2394948b2b0" providerId="ADAL" clId="{99A58A0A-7DE4-4010-BC4A-AD0B9338C887}" dt="2022-03-15T00:49:37.743" v="15625"/>
          <ac:spMkLst>
            <pc:docMk/>
            <pc:sldMk cId="4234503765" sldId="299"/>
            <ac:spMk id="57" creationId="{0A392609-7D35-4530-AD7F-7B98CE7F61D4}"/>
          </ac:spMkLst>
        </pc:spChg>
        <pc:spChg chg="mod">
          <ac:chgData name="SUJAY YADALAM SUDARSHAN" userId="efb51b5e-28cd-45a2-a220-d2394948b2b0" providerId="ADAL" clId="{99A58A0A-7DE4-4010-BC4A-AD0B9338C887}" dt="2022-03-15T00:49:37.743" v="15625"/>
          <ac:spMkLst>
            <pc:docMk/>
            <pc:sldMk cId="4234503765" sldId="299"/>
            <ac:spMk id="58" creationId="{CD11360C-377E-4DC9-9F91-E0CBB32E3752}"/>
          </ac:spMkLst>
        </pc:spChg>
        <pc:spChg chg="mod">
          <ac:chgData name="SUJAY YADALAM SUDARSHAN" userId="efb51b5e-28cd-45a2-a220-d2394948b2b0" providerId="ADAL" clId="{99A58A0A-7DE4-4010-BC4A-AD0B9338C887}" dt="2022-03-15T00:49:37.743" v="15625"/>
          <ac:spMkLst>
            <pc:docMk/>
            <pc:sldMk cId="4234503765" sldId="299"/>
            <ac:spMk id="59" creationId="{5DFDBAB4-262B-42EA-ABF8-C97194B36554}"/>
          </ac:spMkLst>
        </pc:spChg>
        <pc:spChg chg="mod">
          <ac:chgData name="SUJAY YADALAM SUDARSHAN" userId="efb51b5e-28cd-45a2-a220-d2394948b2b0" providerId="ADAL" clId="{99A58A0A-7DE4-4010-BC4A-AD0B9338C887}" dt="2022-03-15T00:49:37.743" v="15625"/>
          <ac:spMkLst>
            <pc:docMk/>
            <pc:sldMk cId="4234503765" sldId="299"/>
            <ac:spMk id="68" creationId="{E1184A1E-722F-47BA-ABF2-FA77A044BD27}"/>
          </ac:spMkLst>
        </pc:spChg>
        <pc:spChg chg="mod">
          <ac:chgData name="SUJAY YADALAM SUDARSHAN" userId="efb51b5e-28cd-45a2-a220-d2394948b2b0" providerId="ADAL" clId="{99A58A0A-7DE4-4010-BC4A-AD0B9338C887}" dt="2022-03-15T00:49:37.743" v="15625"/>
          <ac:spMkLst>
            <pc:docMk/>
            <pc:sldMk cId="4234503765" sldId="299"/>
            <ac:spMk id="69" creationId="{D2B69C67-7F94-4972-BD12-ABEBB033BDB5}"/>
          </ac:spMkLst>
        </pc:spChg>
        <pc:spChg chg="mod">
          <ac:chgData name="SUJAY YADALAM SUDARSHAN" userId="efb51b5e-28cd-45a2-a220-d2394948b2b0" providerId="ADAL" clId="{99A58A0A-7DE4-4010-BC4A-AD0B9338C887}" dt="2022-03-15T00:49:37.743" v="15625"/>
          <ac:spMkLst>
            <pc:docMk/>
            <pc:sldMk cId="4234503765" sldId="299"/>
            <ac:spMk id="70" creationId="{427AF8AA-993F-4505-B290-6C9DB7DC3EAC}"/>
          </ac:spMkLst>
        </pc:spChg>
        <pc:spChg chg="mod">
          <ac:chgData name="SUJAY YADALAM SUDARSHAN" userId="efb51b5e-28cd-45a2-a220-d2394948b2b0" providerId="ADAL" clId="{99A58A0A-7DE4-4010-BC4A-AD0B9338C887}" dt="2022-03-15T00:49:37.743" v="15625"/>
          <ac:spMkLst>
            <pc:docMk/>
            <pc:sldMk cId="4234503765" sldId="299"/>
            <ac:spMk id="71" creationId="{83A11ECD-F6D0-411B-A52D-010B471AD800}"/>
          </ac:spMkLst>
        </pc:spChg>
        <pc:spChg chg="mod">
          <ac:chgData name="SUJAY YADALAM SUDARSHAN" userId="efb51b5e-28cd-45a2-a220-d2394948b2b0" providerId="ADAL" clId="{99A58A0A-7DE4-4010-BC4A-AD0B9338C887}" dt="2022-03-15T00:49:37.743" v="15625"/>
          <ac:spMkLst>
            <pc:docMk/>
            <pc:sldMk cId="4234503765" sldId="299"/>
            <ac:spMk id="72" creationId="{C34AC6B8-6B44-4BB3-A3C7-EB22EFCE329F}"/>
          </ac:spMkLst>
        </pc:spChg>
        <pc:spChg chg="add mod">
          <ac:chgData name="SUJAY YADALAM SUDARSHAN" userId="efb51b5e-28cd-45a2-a220-d2394948b2b0" providerId="ADAL" clId="{99A58A0A-7DE4-4010-BC4A-AD0B9338C887}" dt="2022-03-15T00:49:39.675" v="15626" actId="164"/>
          <ac:spMkLst>
            <pc:docMk/>
            <pc:sldMk cId="4234503765" sldId="299"/>
            <ac:spMk id="73" creationId="{6405F745-1774-466A-B000-940F94ADBC6B}"/>
          </ac:spMkLst>
        </pc:spChg>
        <pc:spChg chg="mod">
          <ac:chgData name="SUJAY YADALAM SUDARSHAN" userId="efb51b5e-28cd-45a2-a220-d2394948b2b0" providerId="ADAL" clId="{99A58A0A-7DE4-4010-BC4A-AD0B9338C887}" dt="2022-03-15T00:49:37.743" v="15625"/>
          <ac:spMkLst>
            <pc:docMk/>
            <pc:sldMk cId="4234503765" sldId="299"/>
            <ac:spMk id="75" creationId="{2EB93584-5AB8-46AE-BA2E-97159DFE8E0A}"/>
          </ac:spMkLst>
        </pc:spChg>
        <pc:spChg chg="mod">
          <ac:chgData name="SUJAY YADALAM SUDARSHAN" userId="efb51b5e-28cd-45a2-a220-d2394948b2b0" providerId="ADAL" clId="{99A58A0A-7DE4-4010-BC4A-AD0B9338C887}" dt="2022-03-15T00:49:37.743" v="15625"/>
          <ac:spMkLst>
            <pc:docMk/>
            <pc:sldMk cId="4234503765" sldId="299"/>
            <ac:spMk id="76" creationId="{A91ABDCA-A9D4-4E6E-A8C9-D57966F1CA49}"/>
          </ac:spMkLst>
        </pc:spChg>
        <pc:spChg chg="mod">
          <ac:chgData name="SUJAY YADALAM SUDARSHAN" userId="efb51b5e-28cd-45a2-a220-d2394948b2b0" providerId="ADAL" clId="{99A58A0A-7DE4-4010-BC4A-AD0B9338C887}" dt="2022-03-15T00:49:37.743" v="15625"/>
          <ac:spMkLst>
            <pc:docMk/>
            <pc:sldMk cId="4234503765" sldId="299"/>
            <ac:spMk id="77" creationId="{3B533C75-2DE6-41EB-A41E-C7D20A9150AD}"/>
          </ac:spMkLst>
        </pc:spChg>
        <pc:spChg chg="mod">
          <ac:chgData name="SUJAY YADALAM SUDARSHAN" userId="efb51b5e-28cd-45a2-a220-d2394948b2b0" providerId="ADAL" clId="{99A58A0A-7DE4-4010-BC4A-AD0B9338C887}" dt="2022-03-15T00:49:37.743" v="15625"/>
          <ac:spMkLst>
            <pc:docMk/>
            <pc:sldMk cId="4234503765" sldId="299"/>
            <ac:spMk id="78" creationId="{7B15E63C-7735-40C6-A70F-DEF2B18AAED2}"/>
          </ac:spMkLst>
        </pc:spChg>
        <pc:spChg chg="mod">
          <ac:chgData name="SUJAY YADALAM SUDARSHAN" userId="efb51b5e-28cd-45a2-a220-d2394948b2b0" providerId="ADAL" clId="{99A58A0A-7DE4-4010-BC4A-AD0B9338C887}" dt="2022-03-15T00:49:37.743" v="15625"/>
          <ac:spMkLst>
            <pc:docMk/>
            <pc:sldMk cId="4234503765" sldId="299"/>
            <ac:spMk id="79" creationId="{90E3FDF2-9177-4EB7-81B3-6D2EDA3AC846}"/>
          </ac:spMkLst>
        </pc:spChg>
        <pc:spChg chg="mod">
          <ac:chgData name="SUJAY YADALAM SUDARSHAN" userId="efb51b5e-28cd-45a2-a220-d2394948b2b0" providerId="ADAL" clId="{99A58A0A-7DE4-4010-BC4A-AD0B9338C887}" dt="2022-03-15T00:49:37.743" v="15625"/>
          <ac:spMkLst>
            <pc:docMk/>
            <pc:sldMk cId="4234503765" sldId="299"/>
            <ac:spMk id="88" creationId="{62534745-839F-45B7-9C33-40EF14D1F142}"/>
          </ac:spMkLst>
        </pc:spChg>
        <pc:spChg chg="mod">
          <ac:chgData name="SUJAY YADALAM SUDARSHAN" userId="efb51b5e-28cd-45a2-a220-d2394948b2b0" providerId="ADAL" clId="{99A58A0A-7DE4-4010-BC4A-AD0B9338C887}" dt="2022-03-15T00:49:37.743" v="15625"/>
          <ac:spMkLst>
            <pc:docMk/>
            <pc:sldMk cId="4234503765" sldId="299"/>
            <ac:spMk id="89" creationId="{439DEEC6-EB81-45B1-9E7C-74720867FC79}"/>
          </ac:spMkLst>
        </pc:spChg>
        <pc:spChg chg="mod">
          <ac:chgData name="SUJAY YADALAM SUDARSHAN" userId="efb51b5e-28cd-45a2-a220-d2394948b2b0" providerId="ADAL" clId="{99A58A0A-7DE4-4010-BC4A-AD0B9338C887}" dt="2022-03-15T00:49:37.743" v="15625"/>
          <ac:spMkLst>
            <pc:docMk/>
            <pc:sldMk cId="4234503765" sldId="299"/>
            <ac:spMk id="90" creationId="{79C8E0F0-6C6B-4977-B86E-4C81BA8F28DC}"/>
          </ac:spMkLst>
        </pc:spChg>
        <pc:spChg chg="mod">
          <ac:chgData name="SUJAY YADALAM SUDARSHAN" userId="efb51b5e-28cd-45a2-a220-d2394948b2b0" providerId="ADAL" clId="{99A58A0A-7DE4-4010-BC4A-AD0B9338C887}" dt="2022-03-15T00:49:37.743" v="15625"/>
          <ac:spMkLst>
            <pc:docMk/>
            <pc:sldMk cId="4234503765" sldId="299"/>
            <ac:spMk id="91" creationId="{7D237CE6-F64B-4443-96DB-85291ECB8A9F}"/>
          </ac:spMkLst>
        </pc:spChg>
        <pc:spChg chg="mod">
          <ac:chgData name="SUJAY YADALAM SUDARSHAN" userId="efb51b5e-28cd-45a2-a220-d2394948b2b0" providerId="ADAL" clId="{99A58A0A-7DE4-4010-BC4A-AD0B9338C887}" dt="2022-03-15T00:49:37.743" v="15625"/>
          <ac:spMkLst>
            <pc:docMk/>
            <pc:sldMk cId="4234503765" sldId="299"/>
            <ac:spMk id="92" creationId="{F2BB8F02-D4E2-4F0A-A0F0-B954FAC7588D}"/>
          </ac:spMkLst>
        </pc:spChg>
        <pc:spChg chg="add del mod">
          <ac:chgData name="SUJAY YADALAM SUDARSHAN" userId="efb51b5e-28cd-45a2-a220-d2394948b2b0" providerId="ADAL" clId="{99A58A0A-7DE4-4010-BC4A-AD0B9338C887}" dt="2022-03-15T00:49:49.590" v="15628" actId="478"/>
          <ac:spMkLst>
            <pc:docMk/>
            <pc:sldMk cId="4234503765" sldId="299"/>
            <ac:spMk id="93" creationId="{5E693432-CCD4-4D70-9831-5022425EA75B}"/>
          </ac:spMkLst>
        </pc:spChg>
        <pc:spChg chg="add mod">
          <ac:chgData name="SUJAY YADALAM SUDARSHAN" userId="efb51b5e-28cd-45a2-a220-d2394948b2b0" providerId="ADAL" clId="{99A58A0A-7DE4-4010-BC4A-AD0B9338C887}" dt="2022-03-15T00:49:39.675" v="15626" actId="164"/>
          <ac:spMkLst>
            <pc:docMk/>
            <pc:sldMk cId="4234503765" sldId="299"/>
            <ac:spMk id="94" creationId="{3F381A8D-8C10-4DBB-BA68-3AE9C6B43397}"/>
          </ac:spMkLst>
        </pc:spChg>
        <pc:spChg chg="add mod">
          <ac:chgData name="SUJAY YADALAM SUDARSHAN" userId="efb51b5e-28cd-45a2-a220-d2394948b2b0" providerId="ADAL" clId="{99A58A0A-7DE4-4010-BC4A-AD0B9338C887}" dt="2022-03-15T00:49:39.675" v="15626" actId="164"/>
          <ac:spMkLst>
            <pc:docMk/>
            <pc:sldMk cId="4234503765" sldId="299"/>
            <ac:spMk id="95" creationId="{FEDC037B-899F-4AE3-BF15-11E4C4776404}"/>
          </ac:spMkLst>
        </pc:spChg>
        <pc:spChg chg="add mod">
          <ac:chgData name="SUJAY YADALAM SUDARSHAN" userId="efb51b5e-28cd-45a2-a220-d2394948b2b0" providerId="ADAL" clId="{99A58A0A-7DE4-4010-BC4A-AD0B9338C887}" dt="2022-03-15T00:49:39.675" v="15626" actId="164"/>
          <ac:spMkLst>
            <pc:docMk/>
            <pc:sldMk cId="4234503765" sldId="299"/>
            <ac:spMk id="96" creationId="{4B3FAADE-A41E-4B20-8B3A-DF472056AE6E}"/>
          </ac:spMkLst>
        </pc:spChg>
        <pc:spChg chg="add mod">
          <ac:chgData name="SUJAY YADALAM SUDARSHAN" userId="efb51b5e-28cd-45a2-a220-d2394948b2b0" providerId="ADAL" clId="{99A58A0A-7DE4-4010-BC4A-AD0B9338C887}" dt="2022-03-15T00:49:39.675" v="15626" actId="164"/>
          <ac:spMkLst>
            <pc:docMk/>
            <pc:sldMk cId="4234503765" sldId="299"/>
            <ac:spMk id="97" creationId="{725D1897-1DA6-4A14-850A-8A4CB3457C09}"/>
          </ac:spMkLst>
        </pc:spChg>
        <pc:spChg chg="add mod">
          <ac:chgData name="SUJAY YADALAM SUDARSHAN" userId="efb51b5e-28cd-45a2-a220-d2394948b2b0" providerId="ADAL" clId="{99A58A0A-7DE4-4010-BC4A-AD0B9338C887}" dt="2022-03-15T00:49:39.675" v="15626" actId="164"/>
          <ac:spMkLst>
            <pc:docMk/>
            <pc:sldMk cId="4234503765" sldId="299"/>
            <ac:spMk id="98" creationId="{D7A9CCF8-BF80-46D6-B11B-DE46D232DCAC}"/>
          </ac:spMkLst>
        </pc:spChg>
        <pc:spChg chg="add mod">
          <ac:chgData name="SUJAY YADALAM SUDARSHAN" userId="efb51b5e-28cd-45a2-a220-d2394948b2b0" providerId="ADAL" clId="{99A58A0A-7DE4-4010-BC4A-AD0B9338C887}" dt="2022-03-15T00:49:39.675" v="15626" actId="164"/>
          <ac:spMkLst>
            <pc:docMk/>
            <pc:sldMk cId="4234503765" sldId="299"/>
            <ac:spMk id="99" creationId="{0858CCA6-9AD4-4827-8C24-A6DFA3BDAF5E}"/>
          </ac:spMkLst>
        </pc:spChg>
        <pc:spChg chg="mod">
          <ac:chgData name="SUJAY YADALAM SUDARSHAN" userId="efb51b5e-28cd-45a2-a220-d2394948b2b0" providerId="ADAL" clId="{99A58A0A-7DE4-4010-BC4A-AD0B9338C887}" dt="2022-03-15T00:49:37.743" v="15625"/>
          <ac:spMkLst>
            <pc:docMk/>
            <pc:sldMk cId="4234503765" sldId="299"/>
            <ac:spMk id="107" creationId="{9779BACD-746D-461C-8866-BE39026AD8E8}"/>
          </ac:spMkLst>
        </pc:spChg>
        <pc:spChg chg="mod">
          <ac:chgData name="SUJAY YADALAM SUDARSHAN" userId="efb51b5e-28cd-45a2-a220-d2394948b2b0" providerId="ADAL" clId="{99A58A0A-7DE4-4010-BC4A-AD0B9338C887}" dt="2022-03-15T00:49:37.743" v="15625"/>
          <ac:spMkLst>
            <pc:docMk/>
            <pc:sldMk cId="4234503765" sldId="299"/>
            <ac:spMk id="108" creationId="{DC621003-0A0D-46BB-AD31-647A2711523B}"/>
          </ac:spMkLst>
        </pc:spChg>
        <pc:spChg chg="mod">
          <ac:chgData name="SUJAY YADALAM SUDARSHAN" userId="efb51b5e-28cd-45a2-a220-d2394948b2b0" providerId="ADAL" clId="{99A58A0A-7DE4-4010-BC4A-AD0B9338C887}" dt="2022-03-15T00:49:37.743" v="15625"/>
          <ac:spMkLst>
            <pc:docMk/>
            <pc:sldMk cId="4234503765" sldId="299"/>
            <ac:spMk id="109" creationId="{4AFF78E1-1222-44CA-B7ED-24AEADB65788}"/>
          </ac:spMkLst>
        </pc:spChg>
        <pc:spChg chg="mod">
          <ac:chgData name="SUJAY YADALAM SUDARSHAN" userId="efb51b5e-28cd-45a2-a220-d2394948b2b0" providerId="ADAL" clId="{99A58A0A-7DE4-4010-BC4A-AD0B9338C887}" dt="2022-03-15T00:49:37.743" v="15625"/>
          <ac:spMkLst>
            <pc:docMk/>
            <pc:sldMk cId="4234503765" sldId="299"/>
            <ac:spMk id="110" creationId="{DD80E51E-4451-422F-9CB0-F18E76F1A8D1}"/>
          </ac:spMkLst>
        </pc:spChg>
        <pc:spChg chg="mod">
          <ac:chgData name="SUJAY YADALAM SUDARSHAN" userId="efb51b5e-28cd-45a2-a220-d2394948b2b0" providerId="ADAL" clId="{99A58A0A-7DE4-4010-BC4A-AD0B9338C887}" dt="2022-03-15T00:49:37.743" v="15625"/>
          <ac:spMkLst>
            <pc:docMk/>
            <pc:sldMk cId="4234503765" sldId="299"/>
            <ac:spMk id="112" creationId="{56884CE8-5DBB-4925-A141-D98B37F50487}"/>
          </ac:spMkLst>
        </pc:spChg>
        <pc:spChg chg="mod">
          <ac:chgData name="SUJAY YADALAM SUDARSHAN" userId="efb51b5e-28cd-45a2-a220-d2394948b2b0" providerId="ADAL" clId="{99A58A0A-7DE4-4010-BC4A-AD0B9338C887}" dt="2022-03-15T00:49:37.743" v="15625"/>
          <ac:spMkLst>
            <pc:docMk/>
            <pc:sldMk cId="4234503765" sldId="299"/>
            <ac:spMk id="113" creationId="{A0A1415A-742C-46F4-88B2-D2FC1256A267}"/>
          </ac:spMkLst>
        </pc:spChg>
        <pc:spChg chg="mod">
          <ac:chgData name="SUJAY YADALAM SUDARSHAN" userId="efb51b5e-28cd-45a2-a220-d2394948b2b0" providerId="ADAL" clId="{99A58A0A-7DE4-4010-BC4A-AD0B9338C887}" dt="2022-03-15T00:49:37.743" v="15625"/>
          <ac:spMkLst>
            <pc:docMk/>
            <pc:sldMk cId="4234503765" sldId="299"/>
            <ac:spMk id="114" creationId="{30C83334-B813-4558-8447-CFB803F1A16B}"/>
          </ac:spMkLst>
        </pc:spChg>
        <pc:spChg chg="mod">
          <ac:chgData name="SUJAY YADALAM SUDARSHAN" userId="efb51b5e-28cd-45a2-a220-d2394948b2b0" providerId="ADAL" clId="{99A58A0A-7DE4-4010-BC4A-AD0B9338C887}" dt="2022-03-15T00:49:37.743" v="15625"/>
          <ac:spMkLst>
            <pc:docMk/>
            <pc:sldMk cId="4234503765" sldId="299"/>
            <ac:spMk id="115" creationId="{B6512EC3-3902-4596-BCB0-ABE5479A0616}"/>
          </ac:spMkLst>
        </pc:spChg>
        <pc:spChg chg="add mod">
          <ac:chgData name="SUJAY YADALAM SUDARSHAN" userId="efb51b5e-28cd-45a2-a220-d2394948b2b0" providerId="ADAL" clId="{99A58A0A-7DE4-4010-BC4A-AD0B9338C887}" dt="2022-03-15T00:49:39.675" v="15626" actId="164"/>
          <ac:spMkLst>
            <pc:docMk/>
            <pc:sldMk cId="4234503765" sldId="299"/>
            <ac:spMk id="116" creationId="{5DA83231-FD40-4439-B1EE-2494D603D420}"/>
          </ac:spMkLst>
        </pc:spChg>
        <pc:spChg chg="add mod">
          <ac:chgData name="SUJAY YADALAM SUDARSHAN" userId="efb51b5e-28cd-45a2-a220-d2394948b2b0" providerId="ADAL" clId="{99A58A0A-7DE4-4010-BC4A-AD0B9338C887}" dt="2022-03-15T00:49:39.675" v="15626" actId="164"/>
          <ac:spMkLst>
            <pc:docMk/>
            <pc:sldMk cId="4234503765" sldId="299"/>
            <ac:spMk id="117" creationId="{370AFBDC-F42E-406D-9C30-9AFF1FECDD65}"/>
          </ac:spMkLst>
        </pc:spChg>
        <pc:spChg chg="add mod">
          <ac:chgData name="SUJAY YADALAM SUDARSHAN" userId="efb51b5e-28cd-45a2-a220-d2394948b2b0" providerId="ADAL" clId="{99A58A0A-7DE4-4010-BC4A-AD0B9338C887}" dt="2022-03-15T00:49:39.675" v="15626" actId="164"/>
          <ac:spMkLst>
            <pc:docMk/>
            <pc:sldMk cId="4234503765" sldId="299"/>
            <ac:spMk id="118" creationId="{0E376D93-B9A2-4CA9-8B4C-1750E5731535}"/>
          </ac:spMkLst>
        </pc:spChg>
        <pc:spChg chg="add mod">
          <ac:chgData name="SUJAY YADALAM SUDARSHAN" userId="efb51b5e-28cd-45a2-a220-d2394948b2b0" providerId="ADAL" clId="{99A58A0A-7DE4-4010-BC4A-AD0B9338C887}" dt="2022-03-15T00:49:39.675" v="15626" actId="164"/>
          <ac:spMkLst>
            <pc:docMk/>
            <pc:sldMk cId="4234503765" sldId="299"/>
            <ac:spMk id="119" creationId="{FC544772-C401-48E4-8932-79008FC4E4B7}"/>
          </ac:spMkLst>
        </pc:spChg>
        <pc:spChg chg="add mod">
          <ac:chgData name="SUJAY YADALAM SUDARSHAN" userId="efb51b5e-28cd-45a2-a220-d2394948b2b0" providerId="ADAL" clId="{99A58A0A-7DE4-4010-BC4A-AD0B9338C887}" dt="2022-03-15T00:49:39.675" v="15626" actId="164"/>
          <ac:spMkLst>
            <pc:docMk/>
            <pc:sldMk cId="4234503765" sldId="299"/>
            <ac:spMk id="120" creationId="{6C5499A9-3D03-40F7-B187-FD16265FE2B9}"/>
          </ac:spMkLst>
        </pc:spChg>
        <pc:spChg chg="mod">
          <ac:chgData name="SUJAY YADALAM SUDARSHAN" userId="efb51b5e-28cd-45a2-a220-d2394948b2b0" providerId="ADAL" clId="{99A58A0A-7DE4-4010-BC4A-AD0B9338C887}" dt="2022-03-15T00:49:37.743" v="15625"/>
          <ac:spMkLst>
            <pc:docMk/>
            <pc:sldMk cId="4234503765" sldId="299"/>
            <ac:spMk id="123" creationId="{BEF7D696-1DF3-44D5-9BD3-D083E78640C7}"/>
          </ac:spMkLst>
        </pc:spChg>
        <pc:spChg chg="mod">
          <ac:chgData name="SUJAY YADALAM SUDARSHAN" userId="efb51b5e-28cd-45a2-a220-d2394948b2b0" providerId="ADAL" clId="{99A58A0A-7DE4-4010-BC4A-AD0B9338C887}" dt="2022-03-15T00:49:37.743" v="15625"/>
          <ac:spMkLst>
            <pc:docMk/>
            <pc:sldMk cId="4234503765" sldId="299"/>
            <ac:spMk id="124" creationId="{4E7DFA90-6738-4F44-9AFD-E7CFED770EEE}"/>
          </ac:spMkLst>
        </pc:spChg>
        <pc:spChg chg="add mod">
          <ac:chgData name="SUJAY YADALAM SUDARSHAN" userId="efb51b5e-28cd-45a2-a220-d2394948b2b0" providerId="ADAL" clId="{99A58A0A-7DE4-4010-BC4A-AD0B9338C887}" dt="2022-03-15T00:49:39.675" v="15626" actId="164"/>
          <ac:spMkLst>
            <pc:docMk/>
            <pc:sldMk cId="4234503765" sldId="299"/>
            <ac:spMk id="125" creationId="{0ADAF2E2-BEC1-4DF4-A3E7-25C8EE6B72C1}"/>
          </ac:spMkLst>
        </pc:spChg>
        <pc:spChg chg="add mod">
          <ac:chgData name="SUJAY YADALAM SUDARSHAN" userId="efb51b5e-28cd-45a2-a220-d2394948b2b0" providerId="ADAL" clId="{99A58A0A-7DE4-4010-BC4A-AD0B9338C887}" dt="2022-03-15T00:49:39.675" v="15626" actId="164"/>
          <ac:spMkLst>
            <pc:docMk/>
            <pc:sldMk cId="4234503765" sldId="299"/>
            <ac:spMk id="126" creationId="{8974EF5B-99BE-4002-A20E-7CBCB7D24C89}"/>
          </ac:spMkLst>
        </pc:spChg>
        <pc:spChg chg="mod">
          <ac:chgData name="SUJAY YADALAM SUDARSHAN" userId="efb51b5e-28cd-45a2-a220-d2394948b2b0" providerId="ADAL" clId="{99A58A0A-7DE4-4010-BC4A-AD0B9338C887}" dt="2022-03-15T00:49:37.743" v="15625"/>
          <ac:spMkLst>
            <pc:docMk/>
            <pc:sldMk cId="4234503765" sldId="299"/>
            <ac:spMk id="128" creationId="{22D96618-7387-4797-92A0-046FE20AADCA}"/>
          </ac:spMkLst>
        </pc:spChg>
        <pc:spChg chg="mod">
          <ac:chgData name="SUJAY YADALAM SUDARSHAN" userId="efb51b5e-28cd-45a2-a220-d2394948b2b0" providerId="ADAL" clId="{99A58A0A-7DE4-4010-BC4A-AD0B9338C887}" dt="2022-03-15T00:49:37.743" v="15625"/>
          <ac:spMkLst>
            <pc:docMk/>
            <pc:sldMk cId="4234503765" sldId="299"/>
            <ac:spMk id="129" creationId="{BD688126-9862-4FAD-8523-FE13CA708DE0}"/>
          </ac:spMkLst>
        </pc:spChg>
        <pc:spChg chg="mod">
          <ac:chgData name="SUJAY YADALAM SUDARSHAN" userId="efb51b5e-28cd-45a2-a220-d2394948b2b0" providerId="ADAL" clId="{99A58A0A-7DE4-4010-BC4A-AD0B9338C887}" dt="2022-03-15T00:49:37.743" v="15625"/>
          <ac:spMkLst>
            <pc:docMk/>
            <pc:sldMk cId="4234503765" sldId="299"/>
            <ac:spMk id="130" creationId="{BBC76756-714F-44F9-ACEB-69C8818219C5}"/>
          </ac:spMkLst>
        </pc:spChg>
        <pc:spChg chg="mod">
          <ac:chgData name="SUJAY YADALAM SUDARSHAN" userId="efb51b5e-28cd-45a2-a220-d2394948b2b0" providerId="ADAL" clId="{99A58A0A-7DE4-4010-BC4A-AD0B9338C887}" dt="2022-03-15T00:49:37.743" v="15625"/>
          <ac:spMkLst>
            <pc:docMk/>
            <pc:sldMk cId="4234503765" sldId="299"/>
            <ac:spMk id="131" creationId="{347CC8FF-7FD3-4DE3-B3A2-A9979D76285F}"/>
          </ac:spMkLst>
        </pc:spChg>
        <pc:spChg chg="add mod">
          <ac:chgData name="SUJAY YADALAM SUDARSHAN" userId="efb51b5e-28cd-45a2-a220-d2394948b2b0" providerId="ADAL" clId="{99A58A0A-7DE4-4010-BC4A-AD0B9338C887}" dt="2022-03-15T00:49:39.675" v="15626" actId="164"/>
          <ac:spMkLst>
            <pc:docMk/>
            <pc:sldMk cId="4234503765" sldId="299"/>
            <ac:spMk id="132" creationId="{4CF72229-2D51-41F1-861A-980B293C872C}"/>
          </ac:spMkLst>
        </pc:spChg>
        <pc:spChg chg="add mod">
          <ac:chgData name="SUJAY YADALAM SUDARSHAN" userId="efb51b5e-28cd-45a2-a220-d2394948b2b0" providerId="ADAL" clId="{99A58A0A-7DE4-4010-BC4A-AD0B9338C887}" dt="2022-03-15T00:49:39.675" v="15626" actId="164"/>
          <ac:spMkLst>
            <pc:docMk/>
            <pc:sldMk cId="4234503765" sldId="299"/>
            <ac:spMk id="133" creationId="{3283D0C8-D8CB-4526-9F72-65FF20FE48D1}"/>
          </ac:spMkLst>
        </pc:spChg>
        <pc:spChg chg="mod">
          <ac:chgData name="SUJAY YADALAM SUDARSHAN" userId="efb51b5e-28cd-45a2-a220-d2394948b2b0" providerId="ADAL" clId="{99A58A0A-7DE4-4010-BC4A-AD0B9338C887}" dt="2022-03-15T00:49:37.743" v="15625"/>
          <ac:spMkLst>
            <pc:docMk/>
            <pc:sldMk cId="4234503765" sldId="299"/>
            <ac:spMk id="135" creationId="{6FEB5FE4-4FE9-4E9C-997E-72EE5CECCEE3}"/>
          </ac:spMkLst>
        </pc:spChg>
        <pc:spChg chg="mod">
          <ac:chgData name="SUJAY YADALAM SUDARSHAN" userId="efb51b5e-28cd-45a2-a220-d2394948b2b0" providerId="ADAL" clId="{99A58A0A-7DE4-4010-BC4A-AD0B9338C887}" dt="2022-03-15T00:49:37.743" v="15625"/>
          <ac:spMkLst>
            <pc:docMk/>
            <pc:sldMk cId="4234503765" sldId="299"/>
            <ac:spMk id="136" creationId="{7DA17C26-45BA-4E78-A824-9D2AA4AC7AD1}"/>
          </ac:spMkLst>
        </pc:spChg>
        <pc:spChg chg="mod">
          <ac:chgData name="SUJAY YADALAM SUDARSHAN" userId="efb51b5e-28cd-45a2-a220-d2394948b2b0" providerId="ADAL" clId="{99A58A0A-7DE4-4010-BC4A-AD0B9338C887}" dt="2022-03-15T00:49:37.743" v="15625"/>
          <ac:spMkLst>
            <pc:docMk/>
            <pc:sldMk cId="4234503765" sldId="299"/>
            <ac:spMk id="137" creationId="{2EEF8CFA-8308-4B80-B06A-49F435B92DB6}"/>
          </ac:spMkLst>
        </pc:spChg>
        <pc:spChg chg="mod">
          <ac:chgData name="SUJAY YADALAM SUDARSHAN" userId="efb51b5e-28cd-45a2-a220-d2394948b2b0" providerId="ADAL" clId="{99A58A0A-7DE4-4010-BC4A-AD0B9338C887}" dt="2022-03-15T00:49:37.743" v="15625"/>
          <ac:spMkLst>
            <pc:docMk/>
            <pc:sldMk cId="4234503765" sldId="299"/>
            <ac:spMk id="138" creationId="{485D8048-5851-4AFE-AEA2-6913F40A9269}"/>
          </ac:spMkLst>
        </pc:spChg>
        <pc:spChg chg="add mod">
          <ac:chgData name="SUJAY YADALAM SUDARSHAN" userId="efb51b5e-28cd-45a2-a220-d2394948b2b0" providerId="ADAL" clId="{99A58A0A-7DE4-4010-BC4A-AD0B9338C887}" dt="2022-03-15T00:49:39.675" v="15626" actId="164"/>
          <ac:spMkLst>
            <pc:docMk/>
            <pc:sldMk cId="4234503765" sldId="299"/>
            <ac:spMk id="139" creationId="{4629A45D-0EB7-4E2F-A380-0673C648C27F}"/>
          </ac:spMkLst>
        </pc:spChg>
        <pc:spChg chg="mod">
          <ac:chgData name="SUJAY YADALAM SUDARSHAN" userId="efb51b5e-28cd-45a2-a220-d2394948b2b0" providerId="ADAL" clId="{99A58A0A-7DE4-4010-BC4A-AD0B9338C887}" dt="2022-03-15T00:49:37.743" v="15625"/>
          <ac:spMkLst>
            <pc:docMk/>
            <pc:sldMk cId="4234503765" sldId="299"/>
            <ac:spMk id="141" creationId="{ACF26E91-2AD7-421A-ADD2-FE0B1625F2A6}"/>
          </ac:spMkLst>
        </pc:spChg>
        <pc:spChg chg="mod">
          <ac:chgData name="SUJAY YADALAM SUDARSHAN" userId="efb51b5e-28cd-45a2-a220-d2394948b2b0" providerId="ADAL" clId="{99A58A0A-7DE4-4010-BC4A-AD0B9338C887}" dt="2022-03-15T00:49:37.743" v="15625"/>
          <ac:spMkLst>
            <pc:docMk/>
            <pc:sldMk cId="4234503765" sldId="299"/>
            <ac:spMk id="142" creationId="{5EE05DAA-6951-497D-9DA8-6CF4026A9AAB}"/>
          </ac:spMkLst>
        </pc:spChg>
        <pc:spChg chg="mod">
          <ac:chgData name="SUJAY YADALAM SUDARSHAN" userId="efb51b5e-28cd-45a2-a220-d2394948b2b0" providerId="ADAL" clId="{99A58A0A-7DE4-4010-BC4A-AD0B9338C887}" dt="2022-03-15T00:49:37.743" v="15625"/>
          <ac:spMkLst>
            <pc:docMk/>
            <pc:sldMk cId="4234503765" sldId="299"/>
            <ac:spMk id="143" creationId="{984DE78E-0430-4618-A2B9-2D037129DCDB}"/>
          </ac:spMkLst>
        </pc:spChg>
        <pc:spChg chg="mod">
          <ac:chgData name="SUJAY YADALAM SUDARSHAN" userId="efb51b5e-28cd-45a2-a220-d2394948b2b0" providerId="ADAL" clId="{99A58A0A-7DE4-4010-BC4A-AD0B9338C887}" dt="2022-03-15T00:49:37.743" v="15625"/>
          <ac:spMkLst>
            <pc:docMk/>
            <pc:sldMk cId="4234503765" sldId="299"/>
            <ac:spMk id="144" creationId="{4B5D8605-36DF-4624-AA08-F9BEF5357E81}"/>
          </ac:spMkLst>
        </pc:spChg>
        <pc:spChg chg="add mod">
          <ac:chgData name="SUJAY YADALAM SUDARSHAN" userId="efb51b5e-28cd-45a2-a220-d2394948b2b0" providerId="ADAL" clId="{99A58A0A-7DE4-4010-BC4A-AD0B9338C887}" dt="2022-03-15T00:49:39.675" v="15626" actId="164"/>
          <ac:spMkLst>
            <pc:docMk/>
            <pc:sldMk cId="4234503765" sldId="299"/>
            <ac:spMk id="145" creationId="{71F55869-8B7A-4C2F-9098-3E3B905A06E1}"/>
          </ac:spMkLst>
        </pc:spChg>
        <pc:spChg chg="mod">
          <ac:chgData name="SUJAY YADALAM SUDARSHAN" userId="efb51b5e-28cd-45a2-a220-d2394948b2b0" providerId="ADAL" clId="{99A58A0A-7DE4-4010-BC4A-AD0B9338C887}" dt="2022-03-15T00:49:37.743" v="15625"/>
          <ac:spMkLst>
            <pc:docMk/>
            <pc:sldMk cId="4234503765" sldId="299"/>
            <ac:spMk id="147" creationId="{D70D64F8-0135-4F8A-9B50-AB928274185F}"/>
          </ac:spMkLst>
        </pc:spChg>
        <pc:spChg chg="mod">
          <ac:chgData name="SUJAY YADALAM SUDARSHAN" userId="efb51b5e-28cd-45a2-a220-d2394948b2b0" providerId="ADAL" clId="{99A58A0A-7DE4-4010-BC4A-AD0B9338C887}" dt="2022-03-15T00:49:37.743" v="15625"/>
          <ac:spMkLst>
            <pc:docMk/>
            <pc:sldMk cId="4234503765" sldId="299"/>
            <ac:spMk id="148" creationId="{1A2F35A4-01F4-4EDE-89E7-4B07C3DFAE28}"/>
          </ac:spMkLst>
        </pc:spChg>
        <pc:spChg chg="mod">
          <ac:chgData name="SUJAY YADALAM SUDARSHAN" userId="efb51b5e-28cd-45a2-a220-d2394948b2b0" providerId="ADAL" clId="{99A58A0A-7DE4-4010-BC4A-AD0B9338C887}" dt="2022-03-15T00:49:37.743" v="15625"/>
          <ac:spMkLst>
            <pc:docMk/>
            <pc:sldMk cId="4234503765" sldId="299"/>
            <ac:spMk id="149" creationId="{B11B9910-1286-4C40-9B7E-75225CBB1FCC}"/>
          </ac:spMkLst>
        </pc:spChg>
        <pc:spChg chg="mod">
          <ac:chgData name="SUJAY YADALAM SUDARSHAN" userId="efb51b5e-28cd-45a2-a220-d2394948b2b0" providerId="ADAL" clId="{99A58A0A-7DE4-4010-BC4A-AD0B9338C887}" dt="2022-03-15T00:49:37.743" v="15625"/>
          <ac:spMkLst>
            <pc:docMk/>
            <pc:sldMk cId="4234503765" sldId="299"/>
            <ac:spMk id="150" creationId="{F5E985BB-F768-47E6-9B54-C6D4AB8D3FB0}"/>
          </ac:spMkLst>
        </pc:spChg>
        <pc:spChg chg="add mod">
          <ac:chgData name="SUJAY YADALAM SUDARSHAN" userId="efb51b5e-28cd-45a2-a220-d2394948b2b0" providerId="ADAL" clId="{99A58A0A-7DE4-4010-BC4A-AD0B9338C887}" dt="2022-03-15T00:49:39.675" v="15626" actId="164"/>
          <ac:spMkLst>
            <pc:docMk/>
            <pc:sldMk cId="4234503765" sldId="299"/>
            <ac:spMk id="153" creationId="{33CDBA11-1980-4152-8159-8B97AF58921E}"/>
          </ac:spMkLst>
        </pc:spChg>
        <pc:spChg chg="add mod">
          <ac:chgData name="SUJAY YADALAM SUDARSHAN" userId="efb51b5e-28cd-45a2-a220-d2394948b2b0" providerId="ADAL" clId="{99A58A0A-7DE4-4010-BC4A-AD0B9338C887}" dt="2022-03-15T00:49:39.675" v="15626" actId="164"/>
          <ac:spMkLst>
            <pc:docMk/>
            <pc:sldMk cId="4234503765" sldId="299"/>
            <ac:spMk id="154" creationId="{311A4AA6-EB9F-40E8-BC00-57EA959D90DE}"/>
          </ac:spMkLst>
        </pc:spChg>
        <pc:spChg chg="add mod">
          <ac:chgData name="SUJAY YADALAM SUDARSHAN" userId="efb51b5e-28cd-45a2-a220-d2394948b2b0" providerId="ADAL" clId="{99A58A0A-7DE4-4010-BC4A-AD0B9338C887}" dt="2022-03-15T00:49:39.675" v="15626" actId="164"/>
          <ac:spMkLst>
            <pc:docMk/>
            <pc:sldMk cId="4234503765" sldId="299"/>
            <ac:spMk id="155" creationId="{FF6C7773-F100-4046-A58C-DC68DACF6D10}"/>
          </ac:spMkLst>
        </pc:spChg>
        <pc:spChg chg="add mod">
          <ac:chgData name="SUJAY YADALAM SUDARSHAN" userId="efb51b5e-28cd-45a2-a220-d2394948b2b0" providerId="ADAL" clId="{99A58A0A-7DE4-4010-BC4A-AD0B9338C887}" dt="2022-03-15T00:49:39.675" v="15626" actId="164"/>
          <ac:spMkLst>
            <pc:docMk/>
            <pc:sldMk cId="4234503765" sldId="299"/>
            <ac:spMk id="156" creationId="{646E077F-DE45-4E40-A3F9-F48C02B5CA81}"/>
          </ac:spMkLst>
        </pc:spChg>
        <pc:spChg chg="add mod">
          <ac:chgData name="SUJAY YADALAM SUDARSHAN" userId="efb51b5e-28cd-45a2-a220-d2394948b2b0" providerId="ADAL" clId="{99A58A0A-7DE4-4010-BC4A-AD0B9338C887}" dt="2022-03-15T00:49:39.675" v="15626" actId="164"/>
          <ac:spMkLst>
            <pc:docMk/>
            <pc:sldMk cId="4234503765" sldId="299"/>
            <ac:spMk id="157" creationId="{F162F06F-4A2D-4FF6-8430-D79753B6F011}"/>
          </ac:spMkLst>
        </pc:spChg>
        <pc:spChg chg="add mod">
          <ac:chgData name="SUJAY YADALAM SUDARSHAN" userId="efb51b5e-28cd-45a2-a220-d2394948b2b0" providerId="ADAL" clId="{99A58A0A-7DE4-4010-BC4A-AD0B9338C887}" dt="2022-03-15T00:49:39.675" v="15626" actId="164"/>
          <ac:spMkLst>
            <pc:docMk/>
            <pc:sldMk cId="4234503765" sldId="299"/>
            <ac:spMk id="158" creationId="{BA4DAEBB-26AC-42C0-A25A-E90EB064626F}"/>
          </ac:spMkLst>
        </pc:spChg>
        <pc:spChg chg="add mod">
          <ac:chgData name="SUJAY YADALAM SUDARSHAN" userId="efb51b5e-28cd-45a2-a220-d2394948b2b0" providerId="ADAL" clId="{99A58A0A-7DE4-4010-BC4A-AD0B9338C887}" dt="2022-03-15T00:49:39.675" v="15626" actId="164"/>
          <ac:spMkLst>
            <pc:docMk/>
            <pc:sldMk cId="4234503765" sldId="299"/>
            <ac:spMk id="159" creationId="{3EF3F897-11F4-43E1-88C3-C7B9036A194A}"/>
          </ac:spMkLst>
        </pc:spChg>
        <pc:spChg chg="add mod">
          <ac:chgData name="SUJAY YADALAM SUDARSHAN" userId="efb51b5e-28cd-45a2-a220-d2394948b2b0" providerId="ADAL" clId="{99A58A0A-7DE4-4010-BC4A-AD0B9338C887}" dt="2022-03-15T00:49:39.675" v="15626" actId="164"/>
          <ac:spMkLst>
            <pc:docMk/>
            <pc:sldMk cId="4234503765" sldId="299"/>
            <ac:spMk id="160" creationId="{4918E4FD-C717-400D-B080-79A17B315598}"/>
          </ac:spMkLst>
        </pc:spChg>
        <pc:spChg chg="add mod">
          <ac:chgData name="SUJAY YADALAM SUDARSHAN" userId="efb51b5e-28cd-45a2-a220-d2394948b2b0" providerId="ADAL" clId="{99A58A0A-7DE4-4010-BC4A-AD0B9338C887}" dt="2022-03-15T00:49:39.675" v="15626" actId="164"/>
          <ac:spMkLst>
            <pc:docMk/>
            <pc:sldMk cId="4234503765" sldId="299"/>
            <ac:spMk id="161" creationId="{5C9A7C23-F260-4E3A-B5AF-0266C37584AF}"/>
          </ac:spMkLst>
        </pc:spChg>
        <pc:spChg chg="add mod">
          <ac:chgData name="SUJAY YADALAM SUDARSHAN" userId="efb51b5e-28cd-45a2-a220-d2394948b2b0" providerId="ADAL" clId="{99A58A0A-7DE4-4010-BC4A-AD0B9338C887}" dt="2022-03-15T00:49:39.675" v="15626" actId="164"/>
          <ac:spMkLst>
            <pc:docMk/>
            <pc:sldMk cId="4234503765" sldId="299"/>
            <ac:spMk id="162" creationId="{388028A3-1A20-4351-A479-B94B74F44ED7}"/>
          </ac:spMkLst>
        </pc:spChg>
        <pc:spChg chg="add mod">
          <ac:chgData name="SUJAY YADALAM SUDARSHAN" userId="efb51b5e-28cd-45a2-a220-d2394948b2b0" providerId="ADAL" clId="{99A58A0A-7DE4-4010-BC4A-AD0B9338C887}" dt="2022-03-15T00:49:39.675" v="15626" actId="164"/>
          <ac:spMkLst>
            <pc:docMk/>
            <pc:sldMk cId="4234503765" sldId="299"/>
            <ac:spMk id="163" creationId="{A63FF295-6429-422D-AFCE-3CB4260DB002}"/>
          </ac:spMkLst>
        </pc:spChg>
        <pc:spChg chg="add del mod">
          <ac:chgData name="SUJAY YADALAM SUDARSHAN" userId="efb51b5e-28cd-45a2-a220-d2394948b2b0" providerId="ADAL" clId="{99A58A0A-7DE4-4010-BC4A-AD0B9338C887}" dt="2022-03-15T00:52:14.631" v="15650" actId="207"/>
          <ac:spMkLst>
            <pc:docMk/>
            <pc:sldMk cId="4234503765" sldId="299"/>
            <ac:spMk id="165" creationId="{B14557EF-98F2-43F2-AC92-6A6965E19EF4}"/>
          </ac:spMkLst>
        </pc:spChg>
        <pc:spChg chg="add del mod">
          <ac:chgData name="SUJAY YADALAM SUDARSHAN" userId="efb51b5e-28cd-45a2-a220-d2394948b2b0" providerId="ADAL" clId="{99A58A0A-7DE4-4010-BC4A-AD0B9338C887}" dt="2022-04-08T20:45:14.416" v="19230" actId="207"/>
          <ac:spMkLst>
            <pc:docMk/>
            <pc:sldMk cId="4234503765" sldId="299"/>
            <ac:spMk id="166" creationId="{08BA0025-2C2B-4F13-A100-3D33C411FBDA}"/>
          </ac:spMkLst>
        </pc:spChg>
        <pc:spChg chg="add del mod">
          <ac:chgData name="SUJAY YADALAM SUDARSHAN" userId="efb51b5e-28cd-45a2-a220-d2394948b2b0" providerId="ADAL" clId="{99A58A0A-7DE4-4010-BC4A-AD0B9338C887}" dt="2022-03-15T00:52:20.319" v="15652" actId="207"/>
          <ac:spMkLst>
            <pc:docMk/>
            <pc:sldMk cId="4234503765" sldId="299"/>
            <ac:spMk id="167" creationId="{D5058E6F-B231-4996-BD50-53A020A096E7}"/>
          </ac:spMkLst>
        </pc:spChg>
        <pc:spChg chg="add del mod">
          <ac:chgData name="SUJAY YADALAM SUDARSHAN" userId="efb51b5e-28cd-45a2-a220-d2394948b2b0" providerId="ADAL" clId="{99A58A0A-7DE4-4010-BC4A-AD0B9338C887}" dt="2022-04-08T20:45:33.151" v="19231" actId="207"/>
          <ac:spMkLst>
            <pc:docMk/>
            <pc:sldMk cId="4234503765" sldId="299"/>
            <ac:spMk id="168" creationId="{01160090-54DB-4FEF-9D30-3BFB16CC42D0}"/>
          </ac:spMkLst>
        </pc:spChg>
        <pc:spChg chg="mod">
          <ac:chgData name="SUJAY YADALAM SUDARSHAN" userId="efb51b5e-28cd-45a2-a220-d2394948b2b0" providerId="ADAL" clId="{99A58A0A-7DE4-4010-BC4A-AD0B9338C887}" dt="2022-03-15T03:46:24.825" v="18821" actId="207"/>
          <ac:spMkLst>
            <pc:docMk/>
            <pc:sldMk cId="4234503765" sldId="299"/>
            <ac:spMk id="171" creationId="{DDF44BD4-BB60-46AD-ABDF-14117A6F9720}"/>
          </ac:spMkLst>
        </pc:spChg>
        <pc:spChg chg="mod">
          <ac:chgData name="SUJAY YADALAM SUDARSHAN" userId="efb51b5e-28cd-45a2-a220-d2394948b2b0" providerId="ADAL" clId="{99A58A0A-7DE4-4010-BC4A-AD0B9338C887}" dt="2022-03-15T03:46:24.825" v="18821" actId="207"/>
          <ac:spMkLst>
            <pc:docMk/>
            <pc:sldMk cId="4234503765" sldId="299"/>
            <ac:spMk id="172" creationId="{2E06FB76-8EB5-49E2-A102-F33B8A511C5B}"/>
          </ac:spMkLst>
        </pc:spChg>
        <pc:spChg chg="mod">
          <ac:chgData name="SUJAY YADALAM SUDARSHAN" userId="efb51b5e-28cd-45a2-a220-d2394948b2b0" providerId="ADAL" clId="{99A58A0A-7DE4-4010-BC4A-AD0B9338C887}" dt="2022-03-15T03:46:24.825" v="18821" actId="207"/>
          <ac:spMkLst>
            <pc:docMk/>
            <pc:sldMk cId="4234503765" sldId="299"/>
            <ac:spMk id="173" creationId="{F6D17D2A-06FB-4ADD-9667-304420CD4957}"/>
          </ac:spMkLst>
        </pc:spChg>
        <pc:spChg chg="mod">
          <ac:chgData name="SUJAY YADALAM SUDARSHAN" userId="efb51b5e-28cd-45a2-a220-d2394948b2b0" providerId="ADAL" clId="{99A58A0A-7DE4-4010-BC4A-AD0B9338C887}" dt="2022-03-15T03:46:24.825" v="18821" actId="207"/>
          <ac:spMkLst>
            <pc:docMk/>
            <pc:sldMk cId="4234503765" sldId="299"/>
            <ac:spMk id="174" creationId="{F11E2262-C3E8-448A-BC53-61AA01E83CAD}"/>
          </ac:spMkLst>
        </pc:spChg>
        <pc:spChg chg="add del mod">
          <ac:chgData name="SUJAY YADALAM SUDARSHAN" userId="efb51b5e-28cd-45a2-a220-d2394948b2b0" providerId="ADAL" clId="{99A58A0A-7DE4-4010-BC4A-AD0B9338C887}" dt="2022-03-15T00:51:33.522" v="15644" actId="1076"/>
          <ac:spMkLst>
            <pc:docMk/>
            <pc:sldMk cId="4234503765" sldId="299"/>
            <ac:spMk id="175" creationId="{8C436A02-AACE-43C0-9BFE-6EEA8E69FA47}"/>
          </ac:spMkLst>
        </pc:spChg>
        <pc:spChg chg="add del mod">
          <ac:chgData name="SUJAY YADALAM SUDARSHAN" userId="efb51b5e-28cd-45a2-a220-d2394948b2b0" providerId="ADAL" clId="{99A58A0A-7DE4-4010-BC4A-AD0B9338C887}" dt="2022-03-15T00:51:33.522" v="15644" actId="1076"/>
          <ac:spMkLst>
            <pc:docMk/>
            <pc:sldMk cId="4234503765" sldId="299"/>
            <ac:spMk id="176" creationId="{8AF28589-FD5B-43D1-8B49-532ED0112CC2}"/>
          </ac:spMkLst>
        </pc:spChg>
        <pc:spChg chg="add del mod">
          <ac:chgData name="SUJAY YADALAM SUDARSHAN" userId="efb51b5e-28cd-45a2-a220-d2394948b2b0" providerId="ADAL" clId="{99A58A0A-7DE4-4010-BC4A-AD0B9338C887}" dt="2022-03-15T00:52:35.078" v="15653" actId="692"/>
          <ac:spMkLst>
            <pc:docMk/>
            <pc:sldMk cId="4234503765" sldId="299"/>
            <ac:spMk id="177" creationId="{FC3D5406-9EFB-4C2A-998B-D33F64AAD6F8}"/>
          </ac:spMkLst>
        </pc:spChg>
        <pc:spChg chg="add del mod">
          <ac:chgData name="SUJAY YADALAM SUDARSHAN" userId="efb51b5e-28cd-45a2-a220-d2394948b2b0" providerId="ADAL" clId="{99A58A0A-7DE4-4010-BC4A-AD0B9338C887}" dt="2022-03-15T00:52:35.078" v="15653" actId="692"/>
          <ac:spMkLst>
            <pc:docMk/>
            <pc:sldMk cId="4234503765" sldId="299"/>
            <ac:spMk id="178" creationId="{23B01FD8-8EF4-41B8-909C-1676F7826AC7}"/>
          </ac:spMkLst>
        </pc:spChg>
        <pc:spChg chg="mod">
          <ac:chgData name="SUJAY YADALAM SUDARSHAN" userId="efb51b5e-28cd-45a2-a220-d2394948b2b0" providerId="ADAL" clId="{99A58A0A-7DE4-4010-BC4A-AD0B9338C887}" dt="2022-03-15T00:51:04.191" v="15635"/>
          <ac:spMkLst>
            <pc:docMk/>
            <pc:sldMk cId="4234503765" sldId="299"/>
            <ac:spMk id="180" creationId="{5BBAE0D5-F80F-4CDE-86FA-61B11CA8EC64}"/>
          </ac:spMkLst>
        </pc:spChg>
        <pc:spChg chg="mod">
          <ac:chgData name="SUJAY YADALAM SUDARSHAN" userId="efb51b5e-28cd-45a2-a220-d2394948b2b0" providerId="ADAL" clId="{99A58A0A-7DE4-4010-BC4A-AD0B9338C887}" dt="2022-03-15T00:51:04.191" v="15635"/>
          <ac:spMkLst>
            <pc:docMk/>
            <pc:sldMk cId="4234503765" sldId="299"/>
            <ac:spMk id="181" creationId="{22440279-8654-415F-A94B-10182625A73D}"/>
          </ac:spMkLst>
        </pc:spChg>
        <pc:spChg chg="mod">
          <ac:chgData name="SUJAY YADALAM SUDARSHAN" userId="efb51b5e-28cd-45a2-a220-d2394948b2b0" providerId="ADAL" clId="{99A58A0A-7DE4-4010-BC4A-AD0B9338C887}" dt="2022-03-15T00:51:04.191" v="15635"/>
          <ac:spMkLst>
            <pc:docMk/>
            <pc:sldMk cId="4234503765" sldId="299"/>
            <ac:spMk id="182" creationId="{0F5AD673-F47E-4324-BDC1-AEF34C4776B9}"/>
          </ac:spMkLst>
        </pc:spChg>
        <pc:spChg chg="mod">
          <ac:chgData name="SUJAY YADALAM SUDARSHAN" userId="efb51b5e-28cd-45a2-a220-d2394948b2b0" providerId="ADAL" clId="{99A58A0A-7DE4-4010-BC4A-AD0B9338C887}" dt="2022-03-15T00:51:04.191" v="15635"/>
          <ac:spMkLst>
            <pc:docMk/>
            <pc:sldMk cId="4234503765" sldId="299"/>
            <ac:spMk id="183" creationId="{73AE7AE6-CC00-41FE-BEA3-2468481B5A3A}"/>
          </ac:spMkLst>
        </pc:spChg>
        <pc:spChg chg="mod">
          <ac:chgData name="SUJAY YADALAM SUDARSHAN" userId="efb51b5e-28cd-45a2-a220-d2394948b2b0" providerId="ADAL" clId="{99A58A0A-7DE4-4010-BC4A-AD0B9338C887}" dt="2022-03-15T00:51:04.191" v="15635"/>
          <ac:spMkLst>
            <pc:docMk/>
            <pc:sldMk cId="4234503765" sldId="299"/>
            <ac:spMk id="185" creationId="{EBBB765B-C9AC-443D-81B1-3DF434436E38}"/>
          </ac:spMkLst>
        </pc:spChg>
        <pc:spChg chg="mod">
          <ac:chgData name="SUJAY YADALAM SUDARSHAN" userId="efb51b5e-28cd-45a2-a220-d2394948b2b0" providerId="ADAL" clId="{99A58A0A-7DE4-4010-BC4A-AD0B9338C887}" dt="2022-03-15T00:51:04.191" v="15635"/>
          <ac:spMkLst>
            <pc:docMk/>
            <pc:sldMk cId="4234503765" sldId="299"/>
            <ac:spMk id="186" creationId="{06AB3FD1-E190-4FA0-9DD2-270396A048FC}"/>
          </ac:spMkLst>
        </pc:spChg>
        <pc:spChg chg="mod">
          <ac:chgData name="SUJAY YADALAM SUDARSHAN" userId="efb51b5e-28cd-45a2-a220-d2394948b2b0" providerId="ADAL" clId="{99A58A0A-7DE4-4010-BC4A-AD0B9338C887}" dt="2022-03-15T00:51:04.191" v="15635"/>
          <ac:spMkLst>
            <pc:docMk/>
            <pc:sldMk cId="4234503765" sldId="299"/>
            <ac:spMk id="187" creationId="{3CA4FD2F-E8A0-452B-8790-8564A3C18D97}"/>
          </ac:spMkLst>
        </pc:spChg>
        <pc:spChg chg="mod">
          <ac:chgData name="SUJAY YADALAM SUDARSHAN" userId="efb51b5e-28cd-45a2-a220-d2394948b2b0" providerId="ADAL" clId="{99A58A0A-7DE4-4010-BC4A-AD0B9338C887}" dt="2022-03-15T00:51:04.191" v="15635"/>
          <ac:spMkLst>
            <pc:docMk/>
            <pc:sldMk cId="4234503765" sldId="299"/>
            <ac:spMk id="188" creationId="{4655C120-C70B-494B-ACF2-1F0367DB7072}"/>
          </ac:spMkLst>
        </pc:spChg>
        <pc:spChg chg="mod">
          <ac:chgData name="SUJAY YADALAM SUDARSHAN" userId="efb51b5e-28cd-45a2-a220-d2394948b2b0" providerId="ADAL" clId="{99A58A0A-7DE4-4010-BC4A-AD0B9338C887}" dt="2022-03-15T00:51:04.191" v="15635"/>
          <ac:spMkLst>
            <pc:docMk/>
            <pc:sldMk cId="4234503765" sldId="299"/>
            <ac:spMk id="189" creationId="{6253A1A6-E3DB-4681-A0D5-32B11FEA2AE0}"/>
          </ac:spMkLst>
        </pc:spChg>
        <pc:spChg chg="mod">
          <ac:chgData name="SUJAY YADALAM SUDARSHAN" userId="efb51b5e-28cd-45a2-a220-d2394948b2b0" providerId="ADAL" clId="{99A58A0A-7DE4-4010-BC4A-AD0B9338C887}" dt="2022-03-15T00:51:04.191" v="15635"/>
          <ac:spMkLst>
            <pc:docMk/>
            <pc:sldMk cId="4234503765" sldId="299"/>
            <ac:spMk id="190" creationId="{65936FAC-BBE4-47A9-A617-73944231EF10}"/>
          </ac:spMkLst>
        </pc:spChg>
        <pc:spChg chg="add mod topLvl">
          <ac:chgData name="SUJAY YADALAM SUDARSHAN" userId="efb51b5e-28cd-45a2-a220-d2394948b2b0" providerId="ADAL" clId="{99A58A0A-7DE4-4010-BC4A-AD0B9338C887}" dt="2022-03-15T00:54:59.493" v="15682" actId="165"/>
          <ac:spMkLst>
            <pc:docMk/>
            <pc:sldMk cId="4234503765" sldId="299"/>
            <ac:spMk id="191" creationId="{D7B681F9-F181-4483-AEBB-44962EC1E80B}"/>
          </ac:spMkLst>
        </pc:spChg>
        <pc:spChg chg="add mod topLvl">
          <ac:chgData name="SUJAY YADALAM SUDARSHAN" userId="efb51b5e-28cd-45a2-a220-d2394948b2b0" providerId="ADAL" clId="{99A58A0A-7DE4-4010-BC4A-AD0B9338C887}" dt="2022-03-15T00:54:59.493" v="15682" actId="165"/>
          <ac:spMkLst>
            <pc:docMk/>
            <pc:sldMk cId="4234503765" sldId="299"/>
            <ac:spMk id="192" creationId="{63962438-362F-41C9-8E6A-15D906629FD7}"/>
          </ac:spMkLst>
        </pc:spChg>
        <pc:spChg chg="add mod">
          <ac:chgData name="SUJAY YADALAM SUDARSHAN" userId="efb51b5e-28cd-45a2-a220-d2394948b2b0" providerId="ADAL" clId="{99A58A0A-7DE4-4010-BC4A-AD0B9338C887}" dt="2022-03-15T04:02:40.515" v="18963" actId="1035"/>
          <ac:spMkLst>
            <pc:docMk/>
            <pc:sldMk cId="4234503765" sldId="299"/>
            <ac:spMk id="194" creationId="{D9F9F1BE-7E34-4742-AD73-4260B426938B}"/>
          </ac:spMkLst>
        </pc:spChg>
        <pc:grpChg chg="add mod">
          <ac:chgData name="SUJAY YADALAM SUDARSHAN" userId="efb51b5e-28cd-45a2-a220-d2394948b2b0" providerId="ADAL" clId="{99A58A0A-7DE4-4010-BC4A-AD0B9338C887}" dt="2022-03-15T00:49:39.675" v="15626" actId="164"/>
          <ac:grpSpMkLst>
            <pc:docMk/>
            <pc:sldMk cId="4234503765" sldId="299"/>
            <ac:grpSpMk id="10" creationId="{BB86F904-6DB0-4B29-94C2-2F3F59543EF9}"/>
          </ac:grpSpMkLst>
        </pc:grpChg>
        <pc:grpChg chg="add mod">
          <ac:chgData name="SUJAY YADALAM SUDARSHAN" userId="efb51b5e-28cd-45a2-a220-d2394948b2b0" providerId="ADAL" clId="{99A58A0A-7DE4-4010-BC4A-AD0B9338C887}" dt="2022-03-15T00:49:39.675" v="15626" actId="164"/>
          <ac:grpSpMkLst>
            <pc:docMk/>
            <pc:sldMk cId="4234503765" sldId="299"/>
            <ac:grpSpMk id="16" creationId="{D2136C6E-23B9-4C38-BD03-8E587C5D6FA5}"/>
          </ac:grpSpMkLst>
        </pc:grpChg>
        <pc:grpChg chg="mod">
          <ac:chgData name="SUJAY YADALAM SUDARSHAN" userId="efb51b5e-28cd-45a2-a220-d2394948b2b0" providerId="ADAL" clId="{99A58A0A-7DE4-4010-BC4A-AD0B9338C887}" dt="2022-03-15T00:49:37.743" v="15625"/>
          <ac:grpSpMkLst>
            <pc:docMk/>
            <pc:sldMk cId="4234503765" sldId="299"/>
            <ac:grpSpMk id="17" creationId="{B3847097-69A7-4878-BF1F-A455AF9E1C6E}"/>
          </ac:grpSpMkLst>
        </pc:grpChg>
        <pc:grpChg chg="add mod">
          <ac:chgData name="SUJAY YADALAM SUDARSHAN" userId="efb51b5e-28cd-45a2-a220-d2394948b2b0" providerId="ADAL" clId="{99A58A0A-7DE4-4010-BC4A-AD0B9338C887}" dt="2022-03-15T00:49:39.675" v="15626" actId="164"/>
          <ac:grpSpMkLst>
            <pc:docMk/>
            <pc:sldMk cId="4234503765" sldId="299"/>
            <ac:grpSpMk id="34" creationId="{65C31B08-A74F-4469-AFFE-0C9FE6245CC6}"/>
          </ac:grpSpMkLst>
        </pc:grpChg>
        <pc:grpChg chg="add mod">
          <ac:chgData name="SUJAY YADALAM SUDARSHAN" userId="efb51b5e-28cd-45a2-a220-d2394948b2b0" providerId="ADAL" clId="{99A58A0A-7DE4-4010-BC4A-AD0B9338C887}" dt="2022-03-15T00:49:39.675" v="15626" actId="164"/>
          <ac:grpSpMkLst>
            <pc:docMk/>
            <pc:sldMk cId="4234503765" sldId="299"/>
            <ac:grpSpMk id="40" creationId="{2ABBB0C9-13ED-475C-81EC-773CDA3D1C3F}"/>
          </ac:grpSpMkLst>
        </pc:grpChg>
        <pc:grpChg chg="mod">
          <ac:chgData name="SUJAY YADALAM SUDARSHAN" userId="efb51b5e-28cd-45a2-a220-d2394948b2b0" providerId="ADAL" clId="{99A58A0A-7DE4-4010-BC4A-AD0B9338C887}" dt="2022-03-15T00:49:37.743" v="15625"/>
          <ac:grpSpMkLst>
            <pc:docMk/>
            <pc:sldMk cId="4234503765" sldId="299"/>
            <ac:grpSpMk id="41" creationId="{D5FF17D9-E47D-40B7-AF94-61C8D4CB4ECD}"/>
          </ac:grpSpMkLst>
        </pc:grpChg>
        <pc:grpChg chg="add mod">
          <ac:chgData name="SUJAY YADALAM SUDARSHAN" userId="efb51b5e-28cd-45a2-a220-d2394948b2b0" providerId="ADAL" clId="{99A58A0A-7DE4-4010-BC4A-AD0B9338C887}" dt="2022-03-15T00:49:39.675" v="15626" actId="164"/>
          <ac:grpSpMkLst>
            <pc:docMk/>
            <pc:sldMk cId="4234503765" sldId="299"/>
            <ac:grpSpMk id="54" creationId="{724F1C15-F616-4C06-B639-A49BE14E93D2}"/>
          </ac:grpSpMkLst>
        </pc:grpChg>
        <pc:grpChg chg="add mod">
          <ac:chgData name="SUJAY YADALAM SUDARSHAN" userId="efb51b5e-28cd-45a2-a220-d2394948b2b0" providerId="ADAL" clId="{99A58A0A-7DE4-4010-BC4A-AD0B9338C887}" dt="2022-03-15T00:49:39.675" v="15626" actId="164"/>
          <ac:grpSpMkLst>
            <pc:docMk/>
            <pc:sldMk cId="4234503765" sldId="299"/>
            <ac:grpSpMk id="60" creationId="{889556EB-8E45-4AA9-82AC-083A680EB422}"/>
          </ac:grpSpMkLst>
        </pc:grpChg>
        <pc:grpChg chg="mod">
          <ac:chgData name="SUJAY YADALAM SUDARSHAN" userId="efb51b5e-28cd-45a2-a220-d2394948b2b0" providerId="ADAL" clId="{99A58A0A-7DE4-4010-BC4A-AD0B9338C887}" dt="2022-03-15T00:49:37.743" v="15625"/>
          <ac:grpSpMkLst>
            <pc:docMk/>
            <pc:sldMk cId="4234503765" sldId="299"/>
            <ac:grpSpMk id="61" creationId="{5006D673-85A5-4D88-AB84-38225A4B104B}"/>
          </ac:grpSpMkLst>
        </pc:grpChg>
        <pc:grpChg chg="add mod">
          <ac:chgData name="SUJAY YADALAM SUDARSHAN" userId="efb51b5e-28cd-45a2-a220-d2394948b2b0" providerId="ADAL" clId="{99A58A0A-7DE4-4010-BC4A-AD0B9338C887}" dt="2022-03-15T00:49:39.675" v="15626" actId="164"/>
          <ac:grpSpMkLst>
            <pc:docMk/>
            <pc:sldMk cId="4234503765" sldId="299"/>
            <ac:grpSpMk id="74" creationId="{AD38A597-68C0-43D1-9B08-EBA05F9843DC}"/>
          </ac:grpSpMkLst>
        </pc:grpChg>
        <pc:grpChg chg="add mod">
          <ac:chgData name="SUJAY YADALAM SUDARSHAN" userId="efb51b5e-28cd-45a2-a220-d2394948b2b0" providerId="ADAL" clId="{99A58A0A-7DE4-4010-BC4A-AD0B9338C887}" dt="2022-03-15T00:49:39.675" v="15626" actId="164"/>
          <ac:grpSpMkLst>
            <pc:docMk/>
            <pc:sldMk cId="4234503765" sldId="299"/>
            <ac:grpSpMk id="80" creationId="{2ABF1F50-9010-4E77-9463-A5E4CCE0C52A}"/>
          </ac:grpSpMkLst>
        </pc:grpChg>
        <pc:grpChg chg="mod">
          <ac:chgData name="SUJAY YADALAM SUDARSHAN" userId="efb51b5e-28cd-45a2-a220-d2394948b2b0" providerId="ADAL" clId="{99A58A0A-7DE4-4010-BC4A-AD0B9338C887}" dt="2022-03-15T00:49:37.743" v="15625"/>
          <ac:grpSpMkLst>
            <pc:docMk/>
            <pc:sldMk cId="4234503765" sldId="299"/>
            <ac:grpSpMk id="81" creationId="{EA4FCF31-C308-49C5-9A10-FED22E220C0C}"/>
          </ac:grpSpMkLst>
        </pc:grpChg>
        <pc:grpChg chg="add mod">
          <ac:chgData name="SUJAY YADALAM SUDARSHAN" userId="efb51b5e-28cd-45a2-a220-d2394948b2b0" providerId="ADAL" clId="{99A58A0A-7DE4-4010-BC4A-AD0B9338C887}" dt="2022-03-15T00:49:39.675" v="15626" actId="164"/>
          <ac:grpSpMkLst>
            <pc:docMk/>
            <pc:sldMk cId="4234503765" sldId="299"/>
            <ac:grpSpMk id="106" creationId="{DBC7FF10-1A89-46B1-B618-B7202E9451A6}"/>
          </ac:grpSpMkLst>
        </pc:grpChg>
        <pc:grpChg chg="add mod">
          <ac:chgData name="SUJAY YADALAM SUDARSHAN" userId="efb51b5e-28cd-45a2-a220-d2394948b2b0" providerId="ADAL" clId="{99A58A0A-7DE4-4010-BC4A-AD0B9338C887}" dt="2022-03-15T00:49:39.675" v="15626" actId="164"/>
          <ac:grpSpMkLst>
            <pc:docMk/>
            <pc:sldMk cId="4234503765" sldId="299"/>
            <ac:grpSpMk id="111" creationId="{851E3890-7C7C-4614-8ADD-9B899C7786CE}"/>
          </ac:grpSpMkLst>
        </pc:grpChg>
        <pc:grpChg chg="add mod">
          <ac:chgData name="SUJAY YADALAM SUDARSHAN" userId="efb51b5e-28cd-45a2-a220-d2394948b2b0" providerId="ADAL" clId="{99A58A0A-7DE4-4010-BC4A-AD0B9338C887}" dt="2022-03-15T00:49:39.675" v="15626" actId="164"/>
          <ac:grpSpMkLst>
            <pc:docMk/>
            <pc:sldMk cId="4234503765" sldId="299"/>
            <ac:grpSpMk id="122" creationId="{2C148734-CA1A-4A76-9A79-E56B12FB7955}"/>
          </ac:grpSpMkLst>
        </pc:grpChg>
        <pc:grpChg chg="add mod">
          <ac:chgData name="SUJAY YADALAM SUDARSHAN" userId="efb51b5e-28cd-45a2-a220-d2394948b2b0" providerId="ADAL" clId="{99A58A0A-7DE4-4010-BC4A-AD0B9338C887}" dt="2022-03-15T00:49:39.675" v="15626" actId="164"/>
          <ac:grpSpMkLst>
            <pc:docMk/>
            <pc:sldMk cId="4234503765" sldId="299"/>
            <ac:grpSpMk id="127" creationId="{F00E497C-0601-479F-9EF6-91BB8A3DC73D}"/>
          </ac:grpSpMkLst>
        </pc:grpChg>
        <pc:grpChg chg="add mod">
          <ac:chgData name="SUJAY YADALAM SUDARSHAN" userId="efb51b5e-28cd-45a2-a220-d2394948b2b0" providerId="ADAL" clId="{99A58A0A-7DE4-4010-BC4A-AD0B9338C887}" dt="2022-03-15T00:49:39.675" v="15626" actId="164"/>
          <ac:grpSpMkLst>
            <pc:docMk/>
            <pc:sldMk cId="4234503765" sldId="299"/>
            <ac:grpSpMk id="134" creationId="{F7D32B9A-A7F7-40F8-A25B-02A5BEFA08AC}"/>
          </ac:grpSpMkLst>
        </pc:grpChg>
        <pc:grpChg chg="add mod">
          <ac:chgData name="SUJAY YADALAM SUDARSHAN" userId="efb51b5e-28cd-45a2-a220-d2394948b2b0" providerId="ADAL" clId="{99A58A0A-7DE4-4010-BC4A-AD0B9338C887}" dt="2022-03-15T00:49:39.675" v="15626" actId="164"/>
          <ac:grpSpMkLst>
            <pc:docMk/>
            <pc:sldMk cId="4234503765" sldId="299"/>
            <ac:grpSpMk id="140" creationId="{992AD619-5B90-403B-A057-B2A9FE7A3D1F}"/>
          </ac:grpSpMkLst>
        </pc:grpChg>
        <pc:grpChg chg="add mod">
          <ac:chgData name="SUJAY YADALAM SUDARSHAN" userId="efb51b5e-28cd-45a2-a220-d2394948b2b0" providerId="ADAL" clId="{99A58A0A-7DE4-4010-BC4A-AD0B9338C887}" dt="2022-03-15T00:49:39.675" v="15626" actId="164"/>
          <ac:grpSpMkLst>
            <pc:docMk/>
            <pc:sldMk cId="4234503765" sldId="299"/>
            <ac:grpSpMk id="146" creationId="{87C213E8-B151-41B9-8C4A-0FEBA199AECE}"/>
          </ac:grpSpMkLst>
        </pc:grpChg>
        <pc:grpChg chg="add del mod">
          <ac:chgData name="SUJAY YADALAM SUDARSHAN" userId="efb51b5e-28cd-45a2-a220-d2394948b2b0" providerId="ADAL" clId="{99A58A0A-7DE4-4010-BC4A-AD0B9338C887}" dt="2022-03-15T00:49:57.491" v="15633" actId="478"/>
          <ac:grpSpMkLst>
            <pc:docMk/>
            <pc:sldMk cId="4234503765" sldId="299"/>
            <ac:grpSpMk id="164" creationId="{ADE49A49-F8DC-4214-8689-C12E002D842D}"/>
          </ac:grpSpMkLst>
        </pc:grpChg>
        <pc:grpChg chg="add del mod">
          <ac:chgData name="SUJAY YADALAM SUDARSHAN" userId="efb51b5e-28cd-45a2-a220-d2394948b2b0" providerId="ADAL" clId="{99A58A0A-7DE4-4010-BC4A-AD0B9338C887}" dt="2022-03-15T03:46:24.825" v="18821" actId="207"/>
          <ac:grpSpMkLst>
            <pc:docMk/>
            <pc:sldMk cId="4234503765" sldId="299"/>
            <ac:grpSpMk id="170" creationId="{CA39E430-E1D6-4150-A8FE-56FAEA01D842}"/>
          </ac:grpSpMkLst>
        </pc:grpChg>
        <pc:grpChg chg="add del mod">
          <ac:chgData name="SUJAY YADALAM SUDARSHAN" userId="efb51b5e-28cd-45a2-a220-d2394948b2b0" providerId="ADAL" clId="{99A58A0A-7DE4-4010-BC4A-AD0B9338C887}" dt="2022-03-15T00:51:08.739" v="15638" actId="478"/>
          <ac:grpSpMkLst>
            <pc:docMk/>
            <pc:sldMk cId="4234503765" sldId="299"/>
            <ac:grpSpMk id="179" creationId="{4879A1A8-578F-40FF-A4BC-A0BA07E7CEC8}"/>
          </ac:grpSpMkLst>
        </pc:grpChg>
        <pc:grpChg chg="mod">
          <ac:chgData name="SUJAY YADALAM SUDARSHAN" userId="efb51b5e-28cd-45a2-a220-d2394948b2b0" providerId="ADAL" clId="{99A58A0A-7DE4-4010-BC4A-AD0B9338C887}" dt="2022-03-15T00:51:04.191" v="15635"/>
          <ac:grpSpMkLst>
            <pc:docMk/>
            <pc:sldMk cId="4234503765" sldId="299"/>
            <ac:grpSpMk id="184" creationId="{92920340-D027-4D50-B14D-AFBD32869C03}"/>
          </ac:grpSpMkLst>
        </pc:grpChg>
        <pc:grpChg chg="add del mod">
          <ac:chgData name="SUJAY YADALAM SUDARSHAN" userId="efb51b5e-28cd-45a2-a220-d2394948b2b0" providerId="ADAL" clId="{99A58A0A-7DE4-4010-BC4A-AD0B9338C887}" dt="2022-03-15T00:54:59.493" v="15682" actId="165"/>
          <ac:grpSpMkLst>
            <pc:docMk/>
            <pc:sldMk cId="4234503765" sldId="299"/>
            <ac:grpSpMk id="193" creationId="{1228CFF6-064C-4F9E-BE1F-5C8295DF1917}"/>
          </ac:grpSpMkLst>
        </pc:grpChg>
        <pc:picChg chg="add del mod">
          <ac:chgData name="SUJAY YADALAM SUDARSHAN" userId="efb51b5e-28cd-45a2-a220-d2394948b2b0" providerId="ADAL" clId="{99A58A0A-7DE4-4010-BC4A-AD0B9338C887}" dt="2022-03-15T00:49:11.311" v="15624" actId="478"/>
          <ac:picMkLst>
            <pc:docMk/>
            <pc:sldMk cId="4234503765" sldId="299"/>
            <ac:picMk id="4" creationId="{F83C2D37-9D50-4FE9-86A3-0D8CEC0D007A}"/>
          </ac:picMkLst>
        </pc:picChg>
        <pc:cxnChg chg="mod">
          <ac:chgData name="SUJAY YADALAM SUDARSHAN" userId="efb51b5e-28cd-45a2-a220-d2394948b2b0" providerId="ADAL" clId="{99A58A0A-7DE4-4010-BC4A-AD0B9338C887}" dt="2022-03-15T00:49:37.743" v="15625"/>
          <ac:cxnSpMkLst>
            <pc:docMk/>
            <pc:sldMk cId="4234503765" sldId="299"/>
            <ac:cxnSpMk id="18" creationId="{473413DD-785D-410B-9929-DB88AE950041}"/>
          </ac:cxnSpMkLst>
        </pc:cxnChg>
        <pc:cxnChg chg="mod">
          <ac:chgData name="SUJAY YADALAM SUDARSHAN" userId="efb51b5e-28cd-45a2-a220-d2394948b2b0" providerId="ADAL" clId="{99A58A0A-7DE4-4010-BC4A-AD0B9338C887}" dt="2022-03-15T00:49:37.743" v="15625"/>
          <ac:cxnSpMkLst>
            <pc:docMk/>
            <pc:sldMk cId="4234503765" sldId="299"/>
            <ac:cxnSpMk id="19" creationId="{5AFF6575-CBBC-452B-9BA1-E47EC4F9813B}"/>
          </ac:cxnSpMkLst>
        </pc:cxnChg>
        <pc:cxnChg chg="mod">
          <ac:chgData name="SUJAY YADALAM SUDARSHAN" userId="efb51b5e-28cd-45a2-a220-d2394948b2b0" providerId="ADAL" clId="{99A58A0A-7DE4-4010-BC4A-AD0B9338C887}" dt="2022-03-15T00:49:37.743" v="15625"/>
          <ac:cxnSpMkLst>
            <pc:docMk/>
            <pc:sldMk cId="4234503765" sldId="299"/>
            <ac:cxnSpMk id="20" creationId="{76D6A345-A8EB-4499-951F-553BB9720AFC}"/>
          </ac:cxnSpMkLst>
        </pc:cxnChg>
        <pc:cxnChg chg="mod">
          <ac:chgData name="SUJAY YADALAM SUDARSHAN" userId="efb51b5e-28cd-45a2-a220-d2394948b2b0" providerId="ADAL" clId="{99A58A0A-7DE4-4010-BC4A-AD0B9338C887}" dt="2022-03-15T00:49:57.491" v="15633" actId="478"/>
          <ac:cxnSpMkLst>
            <pc:docMk/>
            <pc:sldMk cId="4234503765" sldId="299"/>
            <ac:cxnSpMk id="21" creationId="{A30BABF3-805B-403B-8FE5-7FF65EFBFEA8}"/>
          </ac:cxnSpMkLst>
        </pc:cxnChg>
        <pc:cxnChg chg="mod">
          <ac:chgData name="SUJAY YADALAM SUDARSHAN" userId="efb51b5e-28cd-45a2-a220-d2394948b2b0" providerId="ADAL" clId="{99A58A0A-7DE4-4010-BC4A-AD0B9338C887}" dt="2022-03-15T00:49:37.743" v="15625"/>
          <ac:cxnSpMkLst>
            <pc:docMk/>
            <pc:sldMk cId="4234503765" sldId="299"/>
            <ac:cxnSpMk id="22" creationId="{DEECAAE6-B7F1-4578-B34E-2E7DAAA18D55}"/>
          </ac:cxnSpMkLst>
        </pc:cxnChg>
        <pc:cxnChg chg="mod">
          <ac:chgData name="SUJAY YADALAM SUDARSHAN" userId="efb51b5e-28cd-45a2-a220-d2394948b2b0" providerId="ADAL" clId="{99A58A0A-7DE4-4010-BC4A-AD0B9338C887}" dt="2022-03-15T00:49:37.743" v="15625"/>
          <ac:cxnSpMkLst>
            <pc:docMk/>
            <pc:sldMk cId="4234503765" sldId="299"/>
            <ac:cxnSpMk id="23" creationId="{F40FFD0B-F75F-4E81-92E4-A2BF154E2D22}"/>
          </ac:cxnSpMkLst>
        </pc:cxnChg>
        <pc:cxnChg chg="mod">
          <ac:chgData name="SUJAY YADALAM SUDARSHAN" userId="efb51b5e-28cd-45a2-a220-d2394948b2b0" providerId="ADAL" clId="{99A58A0A-7DE4-4010-BC4A-AD0B9338C887}" dt="2022-03-15T00:49:37.743" v="15625"/>
          <ac:cxnSpMkLst>
            <pc:docMk/>
            <pc:sldMk cId="4234503765" sldId="299"/>
            <ac:cxnSpMk id="42" creationId="{12F9B397-35AF-4835-82AF-73E4937A41D3}"/>
          </ac:cxnSpMkLst>
        </pc:cxnChg>
        <pc:cxnChg chg="mod">
          <ac:chgData name="SUJAY YADALAM SUDARSHAN" userId="efb51b5e-28cd-45a2-a220-d2394948b2b0" providerId="ADAL" clId="{99A58A0A-7DE4-4010-BC4A-AD0B9338C887}" dt="2022-03-15T00:49:37.743" v="15625"/>
          <ac:cxnSpMkLst>
            <pc:docMk/>
            <pc:sldMk cId="4234503765" sldId="299"/>
            <ac:cxnSpMk id="43" creationId="{61A5C781-28F2-4522-8C46-CA0280F4F1D7}"/>
          </ac:cxnSpMkLst>
        </pc:cxnChg>
        <pc:cxnChg chg="mod">
          <ac:chgData name="SUJAY YADALAM SUDARSHAN" userId="efb51b5e-28cd-45a2-a220-d2394948b2b0" providerId="ADAL" clId="{99A58A0A-7DE4-4010-BC4A-AD0B9338C887}" dt="2022-03-15T00:49:37.743" v="15625"/>
          <ac:cxnSpMkLst>
            <pc:docMk/>
            <pc:sldMk cId="4234503765" sldId="299"/>
            <ac:cxnSpMk id="44" creationId="{8D7F490E-DF4A-4E2C-A640-428C435FD8EE}"/>
          </ac:cxnSpMkLst>
        </pc:cxnChg>
        <pc:cxnChg chg="mod">
          <ac:chgData name="SUJAY YADALAM SUDARSHAN" userId="efb51b5e-28cd-45a2-a220-d2394948b2b0" providerId="ADAL" clId="{99A58A0A-7DE4-4010-BC4A-AD0B9338C887}" dt="2022-03-15T00:49:57.491" v="15633" actId="478"/>
          <ac:cxnSpMkLst>
            <pc:docMk/>
            <pc:sldMk cId="4234503765" sldId="299"/>
            <ac:cxnSpMk id="45" creationId="{E94BE788-C194-4697-9971-FA717E9504B9}"/>
          </ac:cxnSpMkLst>
        </pc:cxnChg>
        <pc:cxnChg chg="mod">
          <ac:chgData name="SUJAY YADALAM SUDARSHAN" userId="efb51b5e-28cd-45a2-a220-d2394948b2b0" providerId="ADAL" clId="{99A58A0A-7DE4-4010-BC4A-AD0B9338C887}" dt="2022-03-15T00:49:37.743" v="15625"/>
          <ac:cxnSpMkLst>
            <pc:docMk/>
            <pc:sldMk cId="4234503765" sldId="299"/>
            <ac:cxnSpMk id="46" creationId="{8CB67EDF-C9EA-4EB2-8F2A-9BD93E9292EA}"/>
          </ac:cxnSpMkLst>
        </pc:cxnChg>
        <pc:cxnChg chg="mod">
          <ac:chgData name="SUJAY YADALAM SUDARSHAN" userId="efb51b5e-28cd-45a2-a220-d2394948b2b0" providerId="ADAL" clId="{99A58A0A-7DE4-4010-BC4A-AD0B9338C887}" dt="2022-03-15T00:49:37.743" v="15625"/>
          <ac:cxnSpMkLst>
            <pc:docMk/>
            <pc:sldMk cId="4234503765" sldId="299"/>
            <ac:cxnSpMk id="47" creationId="{5069BCBE-F816-4AC2-BC3B-27B91E5C6F76}"/>
          </ac:cxnSpMkLst>
        </pc:cxnChg>
        <pc:cxnChg chg="mod">
          <ac:chgData name="SUJAY YADALAM SUDARSHAN" userId="efb51b5e-28cd-45a2-a220-d2394948b2b0" providerId="ADAL" clId="{99A58A0A-7DE4-4010-BC4A-AD0B9338C887}" dt="2022-03-15T00:49:37.743" v="15625"/>
          <ac:cxnSpMkLst>
            <pc:docMk/>
            <pc:sldMk cId="4234503765" sldId="299"/>
            <ac:cxnSpMk id="62" creationId="{1BCF8AA2-5D96-44F9-887D-12A153FEA804}"/>
          </ac:cxnSpMkLst>
        </pc:cxnChg>
        <pc:cxnChg chg="mod">
          <ac:chgData name="SUJAY YADALAM SUDARSHAN" userId="efb51b5e-28cd-45a2-a220-d2394948b2b0" providerId="ADAL" clId="{99A58A0A-7DE4-4010-BC4A-AD0B9338C887}" dt="2022-03-15T00:49:37.743" v="15625"/>
          <ac:cxnSpMkLst>
            <pc:docMk/>
            <pc:sldMk cId="4234503765" sldId="299"/>
            <ac:cxnSpMk id="63" creationId="{273D694D-1590-4455-99EA-9D06A57C6199}"/>
          </ac:cxnSpMkLst>
        </pc:cxnChg>
        <pc:cxnChg chg="mod">
          <ac:chgData name="SUJAY YADALAM SUDARSHAN" userId="efb51b5e-28cd-45a2-a220-d2394948b2b0" providerId="ADAL" clId="{99A58A0A-7DE4-4010-BC4A-AD0B9338C887}" dt="2022-03-15T00:49:37.743" v="15625"/>
          <ac:cxnSpMkLst>
            <pc:docMk/>
            <pc:sldMk cId="4234503765" sldId="299"/>
            <ac:cxnSpMk id="64" creationId="{C91ECA58-AF1B-45DD-A184-65B2F074A9F1}"/>
          </ac:cxnSpMkLst>
        </pc:cxnChg>
        <pc:cxnChg chg="mod">
          <ac:chgData name="SUJAY YADALAM SUDARSHAN" userId="efb51b5e-28cd-45a2-a220-d2394948b2b0" providerId="ADAL" clId="{99A58A0A-7DE4-4010-BC4A-AD0B9338C887}" dt="2022-03-15T00:49:57.491" v="15633" actId="478"/>
          <ac:cxnSpMkLst>
            <pc:docMk/>
            <pc:sldMk cId="4234503765" sldId="299"/>
            <ac:cxnSpMk id="65" creationId="{408BFCA6-EFC2-4223-87EE-3843CB1A6A41}"/>
          </ac:cxnSpMkLst>
        </pc:cxnChg>
        <pc:cxnChg chg="mod">
          <ac:chgData name="SUJAY YADALAM SUDARSHAN" userId="efb51b5e-28cd-45a2-a220-d2394948b2b0" providerId="ADAL" clId="{99A58A0A-7DE4-4010-BC4A-AD0B9338C887}" dt="2022-03-15T00:49:37.743" v="15625"/>
          <ac:cxnSpMkLst>
            <pc:docMk/>
            <pc:sldMk cId="4234503765" sldId="299"/>
            <ac:cxnSpMk id="66" creationId="{81293336-27C0-43CA-A864-6BA5CB7EB7D6}"/>
          </ac:cxnSpMkLst>
        </pc:cxnChg>
        <pc:cxnChg chg="mod">
          <ac:chgData name="SUJAY YADALAM SUDARSHAN" userId="efb51b5e-28cd-45a2-a220-d2394948b2b0" providerId="ADAL" clId="{99A58A0A-7DE4-4010-BC4A-AD0B9338C887}" dt="2022-03-15T00:49:37.743" v="15625"/>
          <ac:cxnSpMkLst>
            <pc:docMk/>
            <pc:sldMk cId="4234503765" sldId="299"/>
            <ac:cxnSpMk id="67" creationId="{B2BE2641-9F10-4A45-A0C6-FDB8D9E15729}"/>
          </ac:cxnSpMkLst>
        </pc:cxnChg>
        <pc:cxnChg chg="mod">
          <ac:chgData name="SUJAY YADALAM SUDARSHAN" userId="efb51b5e-28cd-45a2-a220-d2394948b2b0" providerId="ADAL" clId="{99A58A0A-7DE4-4010-BC4A-AD0B9338C887}" dt="2022-03-15T00:49:37.743" v="15625"/>
          <ac:cxnSpMkLst>
            <pc:docMk/>
            <pc:sldMk cId="4234503765" sldId="299"/>
            <ac:cxnSpMk id="82" creationId="{38EBC02C-3061-43C7-9926-108B4F753374}"/>
          </ac:cxnSpMkLst>
        </pc:cxnChg>
        <pc:cxnChg chg="mod">
          <ac:chgData name="SUJAY YADALAM SUDARSHAN" userId="efb51b5e-28cd-45a2-a220-d2394948b2b0" providerId="ADAL" clId="{99A58A0A-7DE4-4010-BC4A-AD0B9338C887}" dt="2022-03-15T00:49:37.743" v="15625"/>
          <ac:cxnSpMkLst>
            <pc:docMk/>
            <pc:sldMk cId="4234503765" sldId="299"/>
            <ac:cxnSpMk id="83" creationId="{19669BA2-80D9-41F5-96AB-8C9DF09E1FDC}"/>
          </ac:cxnSpMkLst>
        </pc:cxnChg>
        <pc:cxnChg chg="mod">
          <ac:chgData name="SUJAY YADALAM SUDARSHAN" userId="efb51b5e-28cd-45a2-a220-d2394948b2b0" providerId="ADAL" clId="{99A58A0A-7DE4-4010-BC4A-AD0B9338C887}" dt="2022-03-15T00:49:37.743" v="15625"/>
          <ac:cxnSpMkLst>
            <pc:docMk/>
            <pc:sldMk cId="4234503765" sldId="299"/>
            <ac:cxnSpMk id="84" creationId="{EBC4B46F-C305-4B5A-90F2-398F4A8331B1}"/>
          </ac:cxnSpMkLst>
        </pc:cxnChg>
        <pc:cxnChg chg="mod">
          <ac:chgData name="SUJAY YADALAM SUDARSHAN" userId="efb51b5e-28cd-45a2-a220-d2394948b2b0" providerId="ADAL" clId="{99A58A0A-7DE4-4010-BC4A-AD0B9338C887}" dt="2022-03-15T00:49:57.491" v="15633" actId="478"/>
          <ac:cxnSpMkLst>
            <pc:docMk/>
            <pc:sldMk cId="4234503765" sldId="299"/>
            <ac:cxnSpMk id="85" creationId="{72001D0B-51D2-415B-BDC5-BF93F05D4E8E}"/>
          </ac:cxnSpMkLst>
        </pc:cxnChg>
        <pc:cxnChg chg="mod">
          <ac:chgData name="SUJAY YADALAM SUDARSHAN" userId="efb51b5e-28cd-45a2-a220-d2394948b2b0" providerId="ADAL" clId="{99A58A0A-7DE4-4010-BC4A-AD0B9338C887}" dt="2022-03-15T00:49:37.743" v="15625"/>
          <ac:cxnSpMkLst>
            <pc:docMk/>
            <pc:sldMk cId="4234503765" sldId="299"/>
            <ac:cxnSpMk id="86" creationId="{11AB838C-2288-4135-8030-573D827FE78C}"/>
          </ac:cxnSpMkLst>
        </pc:cxnChg>
        <pc:cxnChg chg="mod">
          <ac:chgData name="SUJAY YADALAM SUDARSHAN" userId="efb51b5e-28cd-45a2-a220-d2394948b2b0" providerId="ADAL" clId="{99A58A0A-7DE4-4010-BC4A-AD0B9338C887}" dt="2022-03-15T00:49:37.743" v="15625"/>
          <ac:cxnSpMkLst>
            <pc:docMk/>
            <pc:sldMk cId="4234503765" sldId="299"/>
            <ac:cxnSpMk id="87" creationId="{370798E9-EB82-4645-96BB-0BCFEC55950E}"/>
          </ac:cxnSpMkLst>
        </pc:cxnChg>
        <pc:cxnChg chg="add mod">
          <ac:chgData name="SUJAY YADALAM SUDARSHAN" userId="efb51b5e-28cd-45a2-a220-d2394948b2b0" providerId="ADAL" clId="{99A58A0A-7DE4-4010-BC4A-AD0B9338C887}" dt="2022-03-15T00:49:57.491" v="15633" actId="478"/>
          <ac:cxnSpMkLst>
            <pc:docMk/>
            <pc:sldMk cId="4234503765" sldId="299"/>
            <ac:cxnSpMk id="100" creationId="{8512CF05-E667-4CA0-89BE-4FCEEC17F0DF}"/>
          </ac:cxnSpMkLst>
        </pc:cxnChg>
        <pc:cxnChg chg="add mod">
          <ac:chgData name="SUJAY YADALAM SUDARSHAN" userId="efb51b5e-28cd-45a2-a220-d2394948b2b0" providerId="ADAL" clId="{99A58A0A-7DE4-4010-BC4A-AD0B9338C887}" dt="2022-03-15T00:49:39.675" v="15626" actId="164"/>
          <ac:cxnSpMkLst>
            <pc:docMk/>
            <pc:sldMk cId="4234503765" sldId="299"/>
            <ac:cxnSpMk id="101" creationId="{64222770-BE3D-4568-9C04-84912000A96B}"/>
          </ac:cxnSpMkLst>
        </pc:cxnChg>
        <pc:cxnChg chg="add mod">
          <ac:chgData name="SUJAY YADALAM SUDARSHAN" userId="efb51b5e-28cd-45a2-a220-d2394948b2b0" providerId="ADAL" clId="{99A58A0A-7DE4-4010-BC4A-AD0B9338C887}" dt="2022-03-15T00:49:39.675" v="15626" actId="164"/>
          <ac:cxnSpMkLst>
            <pc:docMk/>
            <pc:sldMk cId="4234503765" sldId="299"/>
            <ac:cxnSpMk id="102" creationId="{3348AC1D-2B82-4BDA-ACD9-738834BEA7EF}"/>
          </ac:cxnSpMkLst>
        </pc:cxnChg>
        <pc:cxnChg chg="add mod">
          <ac:chgData name="SUJAY YADALAM SUDARSHAN" userId="efb51b5e-28cd-45a2-a220-d2394948b2b0" providerId="ADAL" clId="{99A58A0A-7DE4-4010-BC4A-AD0B9338C887}" dt="2022-03-15T00:49:39.675" v="15626" actId="164"/>
          <ac:cxnSpMkLst>
            <pc:docMk/>
            <pc:sldMk cId="4234503765" sldId="299"/>
            <ac:cxnSpMk id="103" creationId="{0DC48E08-1CE8-496B-A996-D30120C8CC9C}"/>
          </ac:cxnSpMkLst>
        </pc:cxnChg>
        <pc:cxnChg chg="add mod">
          <ac:chgData name="SUJAY YADALAM SUDARSHAN" userId="efb51b5e-28cd-45a2-a220-d2394948b2b0" providerId="ADAL" clId="{99A58A0A-7DE4-4010-BC4A-AD0B9338C887}" dt="2022-03-15T00:49:39.675" v="15626" actId="164"/>
          <ac:cxnSpMkLst>
            <pc:docMk/>
            <pc:sldMk cId="4234503765" sldId="299"/>
            <ac:cxnSpMk id="104" creationId="{FCDE4918-14A5-4304-81A1-AC763AF55809}"/>
          </ac:cxnSpMkLst>
        </pc:cxnChg>
        <pc:cxnChg chg="add mod">
          <ac:chgData name="SUJAY YADALAM SUDARSHAN" userId="efb51b5e-28cd-45a2-a220-d2394948b2b0" providerId="ADAL" clId="{99A58A0A-7DE4-4010-BC4A-AD0B9338C887}" dt="2022-03-15T00:49:57.491" v="15633" actId="478"/>
          <ac:cxnSpMkLst>
            <pc:docMk/>
            <pc:sldMk cId="4234503765" sldId="299"/>
            <ac:cxnSpMk id="105" creationId="{5BB89A0A-4C3C-4DB7-BFE3-823CEFA07104}"/>
          </ac:cxnSpMkLst>
        </pc:cxnChg>
        <pc:cxnChg chg="add mod">
          <ac:chgData name="SUJAY YADALAM SUDARSHAN" userId="efb51b5e-28cd-45a2-a220-d2394948b2b0" providerId="ADAL" clId="{99A58A0A-7DE4-4010-BC4A-AD0B9338C887}" dt="2022-03-15T00:49:39.675" v="15626" actId="164"/>
          <ac:cxnSpMkLst>
            <pc:docMk/>
            <pc:sldMk cId="4234503765" sldId="299"/>
            <ac:cxnSpMk id="121" creationId="{23245B16-8759-4F2D-9F8F-FE361772A63E}"/>
          </ac:cxnSpMkLst>
        </pc:cxnChg>
        <pc:cxnChg chg="add mod">
          <ac:chgData name="SUJAY YADALAM SUDARSHAN" userId="efb51b5e-28cd-45a2-a220-d2394948b2b0" providerId="ADAL" clId="{99A58A0A-7DE4-4010-BC4A-AD0B9338C887}" dt="2022-03-15T00:49:39.675" v="15626" actId="164"/>
          <ac:cxnSpMkLst>
            <pc:docMk/>
            <pc:sldMk cId="4234503765" sldId="299"/>
            <ac:cxnSpMk id="151" creationId="{A1DBD332-7545-410F-858C-5D2BB7906AB3}"/>
          </ac:cxnSpMkLst>
        </pc:cxnChg>
        <pc:cxnChg chg="add mod">
          <ac:chgData name="SUJAY YADALAM SUDARSHAN" userId="efb51b5e-28cd-45a2-a220-d2394948b2b0" providerId="ADAL" clId="{99A58A0A-7DE4-4010-BC4A-AD0B9338C887}" dt="2022-03-15T00:49:39.675" v="15626" actId="164"/>
          <ac:cxnSpMkLst>
            <pc:docMk/>
            <pc:sldMk cId="4234503765" sldId="299"/>
            <ac:cxnSpMk id="152" creationId="{78A41AA1-DC13-4CDB-B257-4D0A425E0A12}"/>
          </ac:cxnSpMkLst>
        </pc:cxnChg>
        <pc:cxnChg chg="add del mod">
          <ac:chgData name="SUJAY YADALAM SUDARSHAN" userId="efb51b5e-28cd-45a2-a220-d2394948b2b0" providerId="ADAL" clId="{99A58A0A-7DE4-4010-BC4A-AD0B9338C887}" dt="2022-03-15T00:51:33.522" v="15644" actId="1076"/>
          <ac:cxnSpMkLst>
            <pc:docMk/>
            <pc:sldMk cId="4234503765" sldId="299"/>
            <ac:cxnSpMk id="169" creationId="{6F0E0AD7-4D56-4DC1-B70C-AC72F039B17D}"/>
          </ac:cxnSpMkLst>
        </pc:cxnChg>
      </pc:sldChg>
      <pc:sldChg chg="addSp modSp add mod modAnim modShow modNotesTx">
        <pc:chgData name="SUJAY YADALAM SUDARSHAN" userId="efb51b5e-28cd-45a2-a220-d2394948b2b0" providerId="ADAL" clId="{99A58A0A-7DE4-4010-BC4A-AD0B9338C887}" dt="2022-03-15T03:57:38.294" v="18931"/>
        <pc:sldMkLst>
          <pc:docMk/>
          <pc:sldMk cId="2407158242" sldId="300"/>
        </pc:sldMkLst>
        <pc:spChg chg="add mod">
          <ac:chgData name="SUJAY YADALAM SUDARSHAN" userId="efb51b5e-28cd-45a2-a220-d2394948b2b0" providerId="ADAL" clId="{99A58A0A-7DE4-4010-BC4A-AD0B9338C887}" dt="2022-03-14T22:41:29.616" v="16967" actId="20577"/>
          <ac:spMkLst>
            <pc:docMk/>
            <pc:sldMk cId="2407158242" sldId="300"/>
            <ac:spMk id="4" creationId="{148A7D51-7FAD-4DF6-9E30-9FE3CAD40EC2}"/>
          </ac:spMkLst>
        </pc:spChg>
        <pc:spChg chg="mod">
          <ac:chgData name="SUJAY YADALAM SUDARSHAN" userId="efb51b5e-28cd-45a2-a220-d2394948b2b0" providerId="ADAL" clId="{99A58A0A-7DE4-4010-BC4A-AD0B9338C887}" dt="2022-03-14T22:42:01.605" v="17046" actId="14100"/>
          <ac:spMkLst>
            <pc:docMk/>
            <pc:sldMk cId="2407158242" sldId="300"/>
            <ac:spMk id="5" creationId="{84DE2C5A-E6F0-42B2-B7B8-FAA867306419}"/>
          </ac:spMkLst>
        </pc:spChg>
      </pc:sldChg>
      <pc:sldChg chg="add del">
        <pc:chgData name="SUJAY YADALAM SUDARSHAN" userId="efb51b5e-28cd-45a2-a220-d2394948b2b0" providerId="ADAL" clId="{99A58A0A-7DE4-4010-BC4A-AD0B9338C887}" dt="2022-03-14T16:38:07.348" v="12323" actId="47"/>
        <pc:sldMkLst>
          <pc:docMk/>
          <pc:sldMk cId="303727965" sldId="301"/>
        </pc:sldMkLst>
      </pc:sldChg>
      <pc:sldChg chg="addSp delSp modSp new mod addAnim delAnim modAnim modNotesTx">
        <pc:chgData name="SUJAY YADALAM SUDARSHAN" userId="efb51b5e-28cd-45a2-a220-d2394948b2b0" providerId="ADAL" clId="{99A58A0A-7DE4-4010-BC4A-AD0B9338C887}" dt="2022-03-15T03:44:39.666" v="18807" actId="20577"/>
        <pc:sldMkLst>
          <pc:docMk/>
          <pc:sldMk cId="1626007929" sldId="302"/>
        </pc:sldMkLst>
        <pc:spChg chg="mod">
          <ac:chgData name="SUJAY YADALAM SUDARSHAN" userId="efb51b5e-28cd-45a2-a220-d2394948b2b0" providerId="ADAL" clId="{99A58A0A-7DE4-4010-BC4A-AD0B9338C887}" dt="2022-03-14T16:38:27.315" v="12357" actId="313"/>
          <ac:spMkLst>
            <pc:docMk/>
            <pc:sldMk cId="1626007929" sldId="302"/>
            <ac:spMk id="2" creationId="{CB3F043F-3A3E-436A-85F5-F3A3B4A4C9C6}"/>
          </ac:spMkLst>
        </pc:spChg>
        <pc:spChg chg="mod">
          <ac:chgData name="SUJAY YADALAM SUDARSHAN" userId="efb51b5e-28cd-45a2-a220-d2394948b2b0" providerId="ADAL" clId="{99A58A0A-7DE4-4010-BC4A-AD0B9338C887}" dt="2022-03-15T03:44:39.666" v="18807" actId="20577"/>
          <ac:spMkLst>
            <pc:docMk/>
            <pc:sldMk cId="1626007929" sldId="302"/>
            <ac:spMk id="3" creationId="{CA71277D-DF19-4FC4-80E2-B6693EF38A85}"/>
          </ac:spMkLst>
        </pc:spChg>
        <pc:spChg chg="add del mod">
          <ac:chgData name="SUJAY YADALAM SUDARSHAN" userId="efb51b5e-28cd-45a2-a220-d2394948b2b0" providerId="ADAL" clId="{99A58A0A-7DE4-4010-BC4A-AD0B9338C887}" dt="2022-03-14T16:42:38.310" v="12640" actId="478"/>
          <ac:spMkLst>
            <pc:docMk/>
            <pc:sldMk cId="1626007929" sldId="302"/>
            <ac:spMk id="4" creationId="{3FE14610-2C90-4EE2-9EB8-37406FBF3204}"/>
          </ac:spMkLst>
        </pc:spChg>
        <pc:spChg chg="add del mod">
          <ac:chgData name="SUJAY YADALAM SUDARSHAN" userId="efb51b5e-28cd-45a2-a220-d2394948b2b0" providerId="ADAL" clId="{99A58A0A-7DE4-4010-BC4A-AD0B9338C887}" dt="2022-03-14T16:42:38.310" v="12640" actId="478"/>
          <ac:spMkLst>
            <pc:docMk/>
            <pc:sldMk cId="1626007929" sldId="302"/>
            <ac:spMk id="5" creationId="{7602CA61-F12B-4B4A-BDFF-39E0435888DE}"/>
          </ac:spMkLst>
        </pc:spChg>
        <pc:spChg chg="mod">
          <ac:chgData name="SUJAY YADALAM SUDARSHAN" userId="efb51b5e-28cd-45a2-a220-d2394948b2b0" providerId="ADAL" clId="{99A58A0A-7DE4-4010-BC4A-AD0B9338C887}" dt="2022-03-14T16:42:31.386" v="12638"/>
          <ac:spMkLst>
            <pc:docMk/>
            <pc:sldMk cId="1626007929" sldId="302"/>
            <ac:spMk id="7" creationId="{45A87820-A333-4323-A069-5F693A6167D8}"/>
          </ac:spMkLst>
        </pc:spChg>
        <pc:spChg chg="mod">
          <ac:chgData name="SUJAY YADALAM SUDARSHAN" userId="efb51b5e-28cd-45a2-a220-d2394948b2b0" providerId="ADAL" clId="{99A58A0A-7DE4-4010-BC4A-AD0B9338C887}" dt="2022-03-14T16:42:31.386" v="12638"/>
          <ac:spMkLst>
            <pc:docMk/>
            <pc:sldMk cId="1626007929" sldId="302"/>
            <ac:spMk id="8" creationId="{6A10AB50-DEBC-40CF-82E5-761348E66A56}"/>
          </ac:spMkLst>
        </pc:spChg>
        <pc:spChg chg="mod">
          <ac:chgData name="SUJAY YADALAM SUDARSHAN" userId="efb51b5e-28cd-45a2-a220-d2394948b2b0" providerId="ADAL" clId="{99A58A0A-7DE4-4010-BC4A-AD0B9338C887}" dt="2022-03-14T16:42:31.386" v="12638"/>
          <ac:spMkLst>
            <pc:docMk/>
            <pc:sldMk cId="1626007929" sldId="302"/>
            <ac:spMk id="9" creationId="{A553367A-EF56-4B01-8F5B-F6B4CA856DE3}"/>
          </ac:spMkLst>
        </pc:spChg>
        <pc:spChg chg="mod">
          <ac:chgData name="SUJAY YADALAM SUDARSHAN" userId="efb51b5e-28cd-45a2-a220-d2394948b2b0" providerId="ADAL" clId="{99A58A0A-7DE4-4010-BC4A-AD0B9338C887}" dt="2022-03-14T16:42:31.386" v="12638"/>
          <ac:spMkLst>
            <pc:docMk/>
            <pc:sldMk cId="1626007929" sldId="302"/>
            <ac:spMk id="10" creationId="{6FCEE1A0-475E-4341-94E9-6256DB481DC5}"/>
          </ac:spMkLst>
        </pc:spChg>
        <pc:spChg chg="mod">
          <ac:chgData name="SUJAY YADALAM SUDARSHAN" userId="efb51b5e-28cd-45a2-a220-d2394948b2b0" providerId="ADAL" clId="{99A58A0A-7DE4-4010-BC4A-AD0B9338C887}" dt="2022-03-14T16:42:31.386" v="12638"/>
          <ac:spMkLst>
            <pc:docMk/>
            <pc:sldMk cId="1626007929" sldId="302"/>
            <ac:spMk id="11" creationId="{0122A460-7E56-4D42-932E-A5D42817DD06}"/>
          </ac:spMkLst>
        </pc:spChg>
        <pc:spChg chg="mod">
          <ac:chgData name="SUJAY YADALAM SUDARSHAN" userId="efb51b5e-28cd-45a2-a220-d2394948b2b0" providerId="ADAL" clId="{99A58A0A-7DE4-4010-BC4A-AD0B9338C887}" dt="2022-03-14T16:42:31.386" v="12638"/>
          <ac:spMkLst>
            <pc:docMk/>
            <pc:sldMk cId="1626007929" sldId="302"/>
            <ac:spMk id="20" creationId="{AFDBD659-D8E4-43FF-9728-75A8EEEC2D19}"/>
          </ac:spMkLst>
        </pc:spChg>
        <pc:spChg chg="mod">
          <ac:chgData name="SUJAY YADALAM SUDARSHAN" userId="efb51b5e-28cd-45a2-a220-d2394948b2b0" providerId="ADAL" clId="{99A58A0A-7DE4-4010-BC4A-AD0B9338C887}" dt="2022-03-14T16:42:31.386" v="12638"/>
          <ac:spMkLst>
            <pc:docMk/>
            <pc:sldMk cId="1626007929" sldId="302"/>
            <ac:spMk id="21" creationId="{FDEE7163-4638-430D-9FD9-8D9848BF81C5}"/>
          </ac:spMkLst>
        </pc:spChg>
        <pc:spChg chg="mod">
          <ac:chgData name="SUJAY YADALAM SUDARSHAN" userId="efb51b5e-28cd-45a2-a220-d2394948b2b0" providerId="ADAL" clId="{99A58A0A-7DE4-4010-BC4A-AD0B9338C887}" dt="2022-03-14T16:42:31.386" v="12638"/>
          <ac:spMkLst>
            <pc:docMk/>
            <pc:sldMk cId="1626007929" sldId="302"/>
            <ac:spMk id="22" creationId="{A18DBCA9-09CA-48C8-BE76-E5CE6DE3F0B7}"/>
          </ac:spMkLst>
        </pc:spChg>
        <pc:spChg chg="mod">
          <ac:chgData name="SUJAY YADALAM SUDARSHAN" userId="efb51b5e-28cd-45a2-a220-d2394948b2b0" providerId="ADAL" clId="{99A58A0A-7DE4-4010-BC4A-AD0B9338C887}" dt="2022-03-14T16:42:31.386" v="12638"/>
          <ac:spMkLst>
            <pc:docMk/>
            <pc:sldMk cId="1626007929" sldId="302"/>
            <ac:spMk id="23" creationId="{E87CE32F-CE8B-44C3-8F60-3E8A14EDCB65}"/>
          </ac:spMkLst>
        </pc:spChg>
        <pc:spChg chg="mod">
          <ac:chgData name="SUJAY YADALAM SUDARSHAN" userId="efb51b5e-28cd-45a2-a220-d2394948b2b0" providerId="ADAL" clId="{99A58A0A-7DE4-4010-BC4A-AD0B9338C887}" dt="2022-03-14T16:42:31.386" v="12638"/>
          <ac:spMkLst>
            <pc:docMk/>
            <pc:sldMk cId="1626007929" sldId="302"/>
            <ac:spMk id="24" creationId="{0B777FFB-279F-40E1-8F8F-1718939ECB1B}"/>
          </ac:spMkLst>
        </pc:spChg>
        <pc:spChg chg="add del mod">
          <ac:chgData name="SUJAY YADALAM SUDARSHAN" userId="efb51b5e-28cd-45a2-a220-d2394948b2b0" providerId="ADAL" clId="{99A58A0A-7DE4-4010-BC4A-AD0B9338C887}" dt="2022-03-14T16:42:38.310" v="12640" actId="478"/>
          <ac:spMkLst>
            <pc:docMk/>
            <pc:sldMk cId="1626007929" sldId="302"/>
            <ac:spMk id="25" creationId="{722B0A40-D025-49DF-AD09-C61342F942AB}"/>
          </ac:spMkLst>
        </pc:spChg>
        <pc:spChg chg="add del mod">
          <ac:chgData name="SUJAY YADALAM SUDARSHAN" userId="efb51b5e-28cd-45a2-a220-d2394948b2b0" providerId="ADAL" clId="{99A58A0A-7DE4-4010-BC4A-AD0B9338C887}" dt="2022-03-14T16:42:38.310" v="12640" actId="478"/>
          <ac:spMkLst>
            <pc:docMk/>
            <pc:sldMk cId="1626007929" sldId="302"/>
            <ac:spMk id="26" creationId="{1B8EE715-8B45-4ECF-B5D3-862BCE2BB3EE}"/>
          </ac:spMkLst>
        </pc:spChg>
        <pc:spChg chg="mod">
          <ac:chgData name="SUJAY YADALAM SUDARSHAN" userId="efb51b5e-28cd-45a2-a220-d2394948b2b0" providerId="ADAL" clId="{99A58A0A-7DE4-4010-BC4A-AD0B9338C887}" dt="2022-03-14T16:42:31.386" v="12638"/>
          <ac:spMkLst>
            <pc:docMk/>
            <pc:sldMk cId="1626007929" sldId="302"/>
            <ac:spMk id="29" creationId="{36423098-D5E5-4B12-AE7E-8618868CD90E}"/>
          </ac:spMkLst>
        </pc:spChg>
        <pc:spChg chg="mod">
          <ac:chgData name="SUJAY YADALAM SUDARSHAN" userId="efb51b5e-28cd-45a2-a220-d2394948b2b0" providerId="ADAL" clId="{99A58A0A-7DE4-4010-BC4A-AD0B9338C887}" dt="2022-03-14T16:42:31.386" v="12638"/>
          <ac:spMkLst>
            <pc:docMk/>
            <pc:sldMk cId="1626007929" sldId="302"/>
            <ac:spMk id="30" creationId="{CB755E8A-77EE-4024-A885-3A124905EB5C}"/>
          </ac:spMkLst>
        </pc:spChg>
        <pc:spChg chg="mod">
          <ac:chgData name="SUJAY YADALAM SUDARSHAN" userId="efb51b5e-28cd-45a2-a220-d2394948b2b0" providerId="ADAL" clId="{99A58A0A-7DE4-4010-BC4A-AD0B9338C887}" dt="2022-03-14T16:42:31.386" v="12638"/>
          <ac:spMkLst>
            <pc:docMk/>
            <pc:sldMk cId="1626007929" sldId="302"/>
            <ac:spMk id="31" creationId="{645C8697-AFAF-443F-B738-EC0BEB574D3B}"/>
          </ac:spMkLst>
        </pc:spChg>
        <pc:spChg chg="mod">
          <ac:chgData name="SUJAY YADALAM SUDARSHAN" userId="efb51b5e-28cd-45a2-a220-d2394948b2b0" providerId="ADAL" clId="{99A58A0A-7DE4-4010-BC4A-AD0B9338C887}" dt="2022-03-14T16:42:31.386" v="12638"/>
          <ac:spMkLst>
            <pc:docMk/>
            <pc:sldMk cId="1626007929" sldId="302"/>
            <ac:spMk id="32" creationId="{C3DB1C2E-C209-41A3-A0DB-977D1AE92971}"/>
          </ac:spMkLst>
        </pc:spChg>
        <pc:spChg chg="add del mod">
          <ac:chgData name="SUJAY YADALAM SUDARSHAN" userId="efb51b5e-28cd-45a2-a220-d2394948b2b0" providerId="ADAL" clId="{99A58A0A-7DE4-4010-BC4A-AD0B9338C887}" dt="2022-03-14T16:42:38.310" v="12640" actId="478"/>
          <ac:spMkLst>
            <pc:docMk/>
            <pc:sldMk cId="1626007929" sldId="302"/>
            <ac:spMk id="33" creationId="{E2F2239B-28D1-4C38-A946-6D9D4CFCB84B}"/>
          </ac:spMkLst>
        </pc:spChg>
        <pc:spChg chg="add del mod">
          <ac:chgData name="SUJAY YADALAM SUDARSHAN" userId="efb51b5e-28cd-45a2-a220-d2394948b2b0" providerId="ADAL" clId="{99A58A0A-7DE4-4010-BC4A-AD0B9338C887}" dt="2022-03-14T22:47:25.179" v="17095" actId="478"/>
          <ac:spMkLst>
            <pc:docMk/>
            <pc:sldMk cId="1626007929" sldId="302"/>
            <ac:spMk id="34" creationId="{7EE25FCB-EB01-4D30-A0CA-7075100C88C2}"/>
          </ac:spMkLst>
        </pc:spChg>
        <pc:spChg chg="add del mod">
          <ac:chgData name="SUJAY YADALAM SUDARSHAN" userId="efb51b5e-28cd-45a2-a220-d2394948b2b0" providerId="ADAL" clId="{99A58A0A-7DE4-4010-BC4A-AD0B9338C887}" dt="2022-03-14T22:47:28.271" v="17096" actId="478"/>
          <ac:spMkLst>
            <pc:docMk/>
            <pc:sldMk cId="1626007929" sldId="302"/>
            <ac:spMk id="35" creationId="{1FAE49BE-861A-4480-BDAC-2F141125D3D0}"/>
          </ac:spMkLst>
        </pc:spChg>
        <pc:spChg chg="mod">
          <ac:chgData name="SUJAY YADALAM SUDARSHAN" userId="efb51b5e-28cd-45a2-a220-d2394948b2b0" providerId="ADAL" clId="{99A58A0A-7DE4-4010-BC4A-AD0B9338C887}" dt="2022-03-14T16:43:18.957" v="12652" actId="692"/>
          <ac:spMkLst>
            <pc:docMk/>
            <pc:sldMk cId="1626007929" sldId="302"/>
            <ac:spMk id="37" creationId="{3F2E9FB0-C7D8-4CC3-999D-568AC057A12A}"/>
          </ac:spMkLst>
        </pc:spChg>
        <pc:spChg chg="mod">
          <ac:chgData name="SUJAY YADALAM SUDARSHAN" userId="efb51b5e-28cd-45a2-a220-d2394948b2b0" providerId="ADAL" clId="{99A58A0A-7DE4-4010-BC4A-AD0B9338C887}" dt="2022-03-14T16:43:18.957" v="12652" actId="692"/>
          <ac:spMkLst>
            <pc:docMk/>
            <pc:sldMk cId="1626007929" sldId="302"/>
            <ac:spMk id="38" creationId="{4CC507A0-3ED7-4DF6-ACB2-F5CBEFC46A94}"/>
          </ac:spMkLst>
        </pc:spChg>
        <pc:spChg chg="mod">
          <ac:chgData name="SUJAY YADALAM SUDARSHAN" userId="efb51b5e-28cd-45a2-a220-d2394948b2b0" providerId="ADAL" clId="{99A58A0A-7DE4-4010-BC4A-AD0B9338C887}" dt="2022-03-14T16:43:18.957" v="12652" actId="692"/>
          <ac:spMkLst>
            <pc:docMk/>
            <pc:sldMk cId="1626007929" sldId="302"/>
            <ac:spMk id="39" creationId="{1DD1CDFE-B8BA-4736-B197-4C64579CDB6F}"/>
          </ac:spMkLst>
        </pc:spChg>
        <pc:spChg chg="mod">
          <ac:chgData name="SUJAY YADALAM SUDARSHAN" userId="efb51b5e-28cd-45a2-a220-d2394948b2b0" providerId="ADAL" clId="{99A58A0A-7DE4-4010-BC4A-AD0B9338C887}" dt="2022-03-14T16:43:18.957" v="12652" actId="692"/>
          <ac:spMkLst>
            <pc:docMk/>
            <pc:sldMk cId="1626007929" sldId="302"/>
            <ac:spMk id="40" creationId="{3A8E251A-3648-4A84-8751-6C1AF5664BBA}"/>
          </ac:spMkLst>
        </pc:spChg>
        <pc:spChg chg="mod">
          <ac:chgData name="SUJAY YADALAM SUDARSHAN" userId="efb51b5e-28cd-45a2-a220-d2394948b2b0" providerId="ADAL" clId="{99A58A0A-7DE4-4010-BC4A-AD0B9338C887}" dt="2022-03-14T16:43:18.957" v="12652" actId="692"/>
          <ac:spMkLst>
            <pc:docMk/>
            <pc:sldMk cId="1626007929" sldId="302"/>
            <ac:spMk id="41" creationId="{0E69B280-0501-4217-A644-9FB7492EA108}"/>
          </ac:spMkLst>
        </pc:spChg>
        <pc:spChg chg="mod">
          <ac:chgData name="SUJAY YADALAM SUDARSHAN" userId="efb51b5e-28cd-45a2-a220-d2394948b2b0" providerId="ADAL" clId="{99A58A0A-7DE4-4010-BC4A-AD0B9338C887}" dt="2022-03-14T16:43:30.923" v="12655" actId="692"/>
          <ac:spMkLst>
            <pc:docMk/>
            <pc:sldMk cId="1626007929" sldId="302"/>
            <ac:spMk id="50" creationId="{D7EDE856-02AD-4171-A426-B391450882FD}"/>
          </ac:spMkLst>
        </pc:spChg>
        <pc:spChg chg="mod">
          <ac:chgData name="SUJAY YADALAM SUDARSHAN" userId="efb51b5e-28cd-45a2-a220-d2394948b2b0" providerId="ADAL" clId="{99A58A0A-7DE4-4010-BC4A-AD0B9338C887}" dt="2022-03-14T16:43:30.923" v="12655" actId="692"/>
          <ac:spMkLst>
            <pc:docMk/>
            <pc:sldMk cId="1626007929" sldId="302"/>
            <ac:spMk id="51" creationId="{68E8E1F9-6030-459C-9188-8B9E0934DF02}"/>
          </ac:spMkLst>
        </pc:spChg>
        <pc:spChg chg="mod">
          <ac:chgData name="SUJAY YADALAM SUDARSHAN" userId="efb51b5e-28cd-45a2-a220-d2394948b2b0" providerId="ADAL" clId="{99A58A0A-7DE4-4010-BC4A-AD0B9338C887}" dt="2022-03-14T16:43:30.923" v="12655" actId="692"/>
          <ac:spMkLst>
            <pc:docMk/>
            <pc:sldMk cId="1626007929" sldId="302"/>
            <ac:spMk id="52" creationId="{EC540ABA-EF6C-4ED8-94C2-E8CF69A3773D}"/>
          </ac:spMkLst>
        </pc:spChg>
        <pc:spChg chg="mod">
          <ac:chgData name="SUJAY YADALAM SUDARSHAN" userId="efb51b5e-28cd-45a2-a220-d2394948b2b0" providerId="ADAL" clId="{99A58A0A-7DE4-4010-BC4A-AD0B9338C887}" dt="2022-03-14T16:43:30.923" v="12655" actId="692"/>
          <ac:spMkLst>
            <pc:docMk/>
            <pc:sldMk cId="1626007929" sldId="302"/>
            <ac:spMk id="53" creationId="{88E34FBC-2893-481F-BFCD-85E320B66F8D}"/>
          </ac:spMkLst>
        </pc:spChg>
        <pc:spChg chg="mod">
          <ac:chgData name="SUJAY YADALAM SUDARSHAN" userId="efb51b5e-28cd-45a2-a220-d2394948b2b0" providerId="ADAL" clId="{99A58A0A-7DE4-4010-BC4A-AD0B9338C887}" dt="2022-03-14T16:43:30.923" v="12655" actId="692"/>
          <ac:spMkLst>
            <pc:docMk/>
            <pc:sldMk cId="1626007929" sldId="302"/>
            <ac:spMk id="54" creationId="{33E1615B-CC73-4D7B-B0B6-34FE35296FAB}"/>
          </ac:spMkLst>
        </pc:spChg>
        <pc:spChg chg="add del mod">
          <ac:chgData name="SUJAY YADALAM SUDARSHAN" userId="efb51b5e-28cd-45a2-a220-d2394948b2b0" providerId="ADAL" clId="{99A58A0A-7DE4-4010-BC4A-AD0B9338C887}" dt="2022-03-14T22:47:28.271" v="17096" actId="478"/>
          <ac:spMkLst>
            <pc:docMk/>
            <pc:sldMk cId="1626007929" sldId="302"/>
            <ac:spMk id="55" creationId="{2521EA87-ACB7-459D-B023-257AED7F9B21}"/>
          </ac:spMkLst>
        </pc:spChg>
        <pc:spChg chg="add del mod">
          <ac:chgData name="SUJAY YADALAM SUDARSHAN" userId="efb51b5e-28cd-45a2-a220-d2394948b2b0" providerId="ADAL" clId="{99A58A0A-7DE4-4010-BC4A-AD0B9338C887}" dt="2022-03-14T22:47:28.271" v="17096" actId="478"/>
          <ac:spMkLst>
            <pc:docMk/>
            <pc:sldMk cId="1626007929" sldId="302"/>
            <ac:spMk id="56" creationId="{CB98BB99-34C9-41E1-B05A-60F132CD62C5}"/>
          </ac:spMkLst>
        </pc:spChg>
        <pc:spChg chg="mod">
          <ac:chgData name="SUJAY YADALAM SUDARSHAN" userId="efb51b5e-28cd-45a2-a220-d2394948b2b0" providerId="ADAL" clId="{99A58A0A-7DE4-4010-BC4A-AD0B9338C887}" dt="2022-03-14T16:42:45.804" v="12641"/>
          <ac:spMkLst>
            <pc:docMk/>
            <pc:sldMk cId="1626007929" sldId="302"/>
            <ac:spMk id="58" creationId="{560E524B-8115-4BC4-8C49-A699B19EB740}"/>
          </ac:spMkLst>
        </pc:spChg>
        <pc:spChg chg="mod">
          <ac:chgData name="SUJAY YADALAM SUDARSHAN" userId="efb51b5e-28cd-45a2-a220-d2394948b2b0" providerId="ADAL" clId="{99A58A0A-7DE4-4010-BC4A-AD0B9338C887}" dt="2022-03-14T16:42:45.804" v="12641"/>
          <ac:spMkLst>
            <pc:docMk/>
            <pc:sldMk cId="1626007929" sldId="302"/>
            <ac:spMk id="59" creationId="{2DEEB821-A51B-4530-977C-2F57AF326B8D}"/>
          </ac:spMkLst>
        </pc:spChg>
        <pc:spChg chg="mod">
          <ac:chgData name="SUJAY YADALAM SUDARSHAN" userId="efb51b5e-28cd-45a2-a220-d2394948b2b0" providerId="ADAL" clId="{99A58A0A-7DE4-4010-BC4A-AD0B9338C887}" dt="2022-03-14T16:42:45.804" v="12641"/>
          <ac:spMkLst>
            <pc:docMk/>
            <pc:sldMk cId="1626007929" sldId="302"/>
            <ac:spMk id="60" creationId="{CA3CABC0-C3BF-4D10-AB0B-B51316497CDB}"/>
          </ac:spMkLst>
        </pc:spChg>
        <pc:spChg chg="mod">
          <ac:chgData name="SUJAY YADALAM SUDARSHAN" userId="efb51b5e-28cd-45a2-a220-d2394948b2b0" providerId="ADAL" clId="{99A58A0A-7DE4-4010-BC4A-AD0B9338C887}" dt="2022-03-14T16:42:45.804" v="12641"/>
          <ac:spMkLst>
            <pc:docMk/>
            <pc:sldMk cId="1626007929" sldId="302"/>
            <ac:spMk id="61" creationId="{D9CCC644-E6A0-4150-AEAC-F50172D92586}"/>
          </ac:spMkLst>
        </pc:spChg>
        <pc:spChg chg="add del mod">
          <ac:chgData name="SUJAY YADALAM SUDARSHAN" userId="efb51b5e-28cd-45a2-a220-d2394948b2b0" providerId="ADAL" clId="{99A58A0A-7DE4-4010-BC4A-AD0B9338C887}" dt="2022-03-14T22:47:32.127" v="17097" actId="478"/>
          <ac:spMkLst>
            <pc:docMk/>
            <pc:sldMk cId="1626007929" sldId="302"/>
            <ac:spMk id="62" creationId="{1AA21AEB-B934-4633-B432-BD78693CA85C}"/>
          </ac:spMkLst>
        </pc:spChg>
        <pc:spChg chg="mod">
          <ac:chgData name="SUJAY YADALAM SUDARSHAN" userId="efb51b5e-28cd-45a2-a220-d2394948b2b0" providerId="ADAL" clId="{99A58A0A-7DE4-4010-BC4A-AD0B9338C887}" dt="2022-03-14T16:49:38.872" v="12933" actId="1582"/>
          <ac:spMkLst>
            <pc:docMk/>
            <pc:sldMk cId="1626007929" sldId="302"/>
            <ac:spMk id="64" creationId="{610FE12B-20DF-4995-8FFF-1E1FA779548F}"/>
          </ac:spMkLst>
        </pc:spChg>
        <pc:spChg chg="mod">
          <ac:chgData name="SUJAY YADALAM SUDARSHAN" userId="efb51b5e-28cd-45a2-a220-d2394948b2b0" providerId="ADAL" clId="{99A58A0A-7DE4-4010-BC4A-AD0B9338C887}" dt="2022-03-14T16:49:38.872" v="12933" actId="1582"/>
          <ac:spMkLst>
            <pc:docMk/>
            <pc:sldMk cId="1626007929" sldId="302"/>
            <ac:spMk id="65" creationId="{6A5E85F6-7F20-4B74-927B-70DE37AF82AE}"/>
          </ac:spMkLst>
        </pc:spChg>
        <pc:spChg chg="mod">
          <ac:chgData name="SUJAY YADALAM SUDARSHAN" userId="efb51b5e-28cd-45a2-a220-d2394948b2b0" providerId="ADAL" clId="{99A58A0A-7DE4-4010-BC4A-AD0B9338C887}" dt="2022-03-14T16:49:38.872" v="12933" actId="1582"/>
          <ac:spMkLst>
            <pc:docMk/>
            <pc:sldMk cId="1626007929" sldId="302"/>
            <ac:spMk id="66" creationId="{767A8F30-BBDE-4BCB-AC33-B23E41802FD4}"/>
          </ac:spMkLst>
        </pc:spChg>
        <pc:spChg chg="mod">
          <ac:chgData name="SUJAY YADALAM SUDARSHAN" userId="efb51b5e-28cd-45a2-a220-d2394948b2b0" providerId="ADAL" clId="{99A58A0A-7DE4-4010-BC4A-AD0B9338C887}" dt="2022-03-14T16:49:07.962" v="12928" actId="404"/>
          <ac:spMkLst>
            <pc:docMk/>
            <pc:sldMk cId="1626007929" sldId="302"/>
            <ac:spMk id="67" creationId="{BE913388-02D5-4831-9139-7725575DE3E5}"/>
          </ac:spMkLst>
        </pc:spChg>
        <pc:spChg chg="mod">
          <ac:chgData name="SUJAY YADALAM SUDARSHAN" userId="efb51b5e-28cd-45a2-a220-d2394948b2b0" providerId="ADAL" clId="{99A58A0A-7DE4-4010-BC4A-AD0B9338C887}" dt="2022-03-14T16:49:07.962" v="12928" actId="404"/>
          <ac:spMkLst>
            <pc:docMk/>
            <pc:sldMk cId="1626007929" sldId="302"/>
            <ac:spMk id="68" creationId="{71208C27-E9AC-469E-A4AA-E36321E9432F}"/>
          </ac:spMkLst>
        </pc:spChg>
        <pc:spChg chg="mod">
          <ac:chgData name="SUJAY YADALAM SUDARSHAN" userId="efb51b5e-28cd-45a2-a220-d2394948b2b0" providerId="ADAL" clId="{99A58A0A-7DE4-4010-BC4A-AD0B9338C887}" dt="2022-03-14T16:49:22.049" v="12930" actId="14100"/>
          <ac:spMkLst>
            <pc:docMk/>
            <pc:sldMk cId="1626007929" sldId="302"/>
            <ac:spMk id="69" creationId="{246C5303-B475-4743-A960-11B187FACD89}"/>
          </ac:spMkLst>
        </pc:spChg>
        <pc:spChg chg="mod">
          <ac:chgData name="SUJAY YADALAM SUDARSHAN" userId="efb51b5e-28cd-45a2-a220-d2394948b2b0" providerId="ADAL" clId="{99A58A0A-7DE4-4010-BC4A-AD0B9338C887}" dt="2022-03-14T16:49:07.962" v="12928" actId="404"/>
          <ac:spMkLst>
            <pc:docMk/>
            <pc:sldMk cId="1626007929" sldId="302"/>
            <ac:spMk id="70" creationId="{777F2EBA-244E-41E8-AB8E-1BE1341BEA58}"/>
          </ac:spMkLst>
        </pc:spChg>
        <pc:spChg chg="mod">
          <ac:chgData name="SUJAY YADALAM SUDARSHAN" userId="efb51b5e-28cd-45a2-a220-d2394948b2b0" providerId="ADAL" clId="{99A58A0A-7DE4-4010-BC4A-AD0B9338C887}" dt="2022-03-14T16:49:38.872" v="12933" actId="1582"/>
          <ac:spMkLst>
            <pc:docMk/>
            <pc:sldMk cId="1626007929" sldId="302"/>
            <ac:spMk id="71" creationId="{832F48CA-FEB6-43C2-BEBD-B9639C26C9A1}"/>
          </ac:spMkLst>
        </pc:spChg>
        <pc:spChg chg="mod">
          <ac:chgData name="SUJAY YADALAM SUDARSHAN" userId="efb51b5e-28cd-45a2-a220-d2394948b2b0" providerId="ADAL" clId="{99A58A0A-7DE4-4010-BC4A-AD0B9338C887}" dt="2022-03-14T16:49:07.962" v="12928" actId="404"/>
          <ac:spMkLst>
            <pc:docMk/>
            <pc:sldMk cId="1626007929" sldId="302"/>
            <ac:spMk id="72" creationId="{6E465341-7963-4A47-95BF-47E810AEC953}"/>
          </ac:spMkLst>
        </pc:spChg>
        <pc:spChg chg="mod">
          <ac:chgData name="SUJAY YADALAM SUDARSHAN" userId="efb51b5e-28cd-45a2-a220-d2394948b2b0" providerId="ADAL" clId="{99A58A0A-7DE4-4010-BC4A-AD0B9338C887}" dt="2022-03-14T16:49:24.025" v="12931" actId="14100"/>
          <ac:spMkLst>
            <pc:docMk/>
            <pc:sldMk cId="1626007929" sldId="302"/>
            <ac:spMk id="73" creationId="{93C439E2-9576-454D-A502-BF62F75A53BF}"/>
          </ac:spMkLst>
        </pc:spChg>
        <pc:spChg chg="mod">
          <ac:chgData name="SUJAY YADALAM SUDARSHAN" userId="efb51b5e-28cd-45a2-a220-d2394948b2b0" providerId="ADAL" clId="{99A58A0A-7DE4-4010-BC4A-AD0B9338C887}" dt="2022-03-14T16:49:07.962" v="12928" actId="404"/>
          <ac:spMkLst>
            <pc:docMk/>
            <pc:sldMk cId="1626007929" sldId="302"/>
            <ac:spMk id="74" creationId="{17FEA36F-5AC1-4B8D-A26D-632144724B39}"/>
          </ac:spMkLst>
        </pc:spChg>
        <pc:spChg chg="mod">
          <ac:chgData name="SUJAY YADALAM SUDARSHAN" userId="efb51b5e-28cd-45a2-a220-d2394948b2b0" providerId="ADAL" clId="{99A58A0A-7DE4-4010-BC4A-AD0B9338C887}" dt="2022-03-14T16:49:38.872" v="12933" actId="1582"/>
          <ac:spMkLst>
            <pc:docMk/>
            <pc:sldMk cId="1626007929" sldId="302"/>
            <ac:spMk id="75" creationId="{9856D42C-6894-413C-B42D-6045B62FDDA4}"/>
          </ac:spMkLst>
        </pc:spChg>
        <pc:spChg chg="mod">
          <ac:chgData name="SUJAY YADALAM SUDARSHAN" userId="efb51b5e-28cd-45a2-a220-d2394948b2b0" providerId="ADAL" clId="{99A58A0A-7DE4-4010-BC4A-AD0B9338C887}" dt="2022-03-14T16:49:07.962" v="12928" actId="404"/>
          <ac:spMkLst>
            <pc:docMk/>
            <pc:sldMk cId="1626007929" sldId="302"/>
            <ac:spMk id="76" creationId="{3768EE07-3DA5-4085-AD40-C132924760BB}"/>
          </ac:spMkLst>
        </pc:spChg>
        <pc:spChg chg="mod">
          <ac:chgData name="SUJAY YADALAM SUDARSHAN" userId="efb51b5e-28cd-45a2-a220-d2394948b2b0" providerId="ADAL" clId="{99A58A0A-7DE4-4010-BC4A-AD0B9338C887}" dt="2022-03-14T16:49:38.872" v="12933" actId="1582"/>
          <ac:spMkLst>
            <pc:docMk/>
            <pc:sldMk cId="1626007929" sldId="302"/>
            <ac:spMk id="77" creationId="{7D32CB87-B660-4D2E-9952-EFB04C1ABD6E}"/>
          </ac:spMkLst>
        </pc:spChg>
        <pc:spChg chg="mod topLvl">
          <ac:chgData name="SUJAY YADALAM SUDARSHAN" userId="efb51b5e-28cd-45a2-a220-d2394948b2b0" providerId="ADAL" clId="{99A58A0A-7DE4-4010-BC4A-AD0B9338C887}" dt="2022-03-15T03:42:22.836" v="18699" actId="207"/>
          <ac:spMkLst>
            <pc:docMk/>
            <pc:sldMk cId="1626007929" sldId="302"/>
            <ac:spMk id="79" creationId="{9E9C2D4A-F4F8-47E8-A2EE-558853F581E1}"/>
          </ac:spMkLst>
        </pc:spChg>
        <pc:spChg chg="mod topLvl">
          <ac:chgData name="SUJAY YADALAM SUDARSHAN" userId="efb51b5e-28cd-45a2-a220-d2394948b2b0" providerId="ADAL" clId="{99A58A0A-7DE4-4010-BC4A-AD0B9338C887}" dt="2022-03-15T03:42:20.915" v="18698" actId="207"/>
          <ac:spMkLst>
            <pc:docMk/>
            <pc:sldMk cId="1626007929" sldId="302"/>
            <ac:spMk id="80" creationId="{38C27841-8662-4BDD-A7D4-495412E80601}"/>
          </ac:spMkLst>
        </pc:spChg>
        <pc:spChg chg="mod topLvl">
          <ac:chgData name="SUJAY YADALAM SUDARSHAN" userId="efb51b5e-28cd-45a2-a220-d2394948b2b0" providerId="ADAL" clId="{99A58A0A-7DE4-4010-BC4A-AD0B9338C887}" dt="2022-03-15T03:42:20.915" v="18698" actId="207"/>
          <ac:spMkLst>
            <pc:docMk/>
            <pc:sldMk cId="1626007929" sldId="302"/>
            <ac:spMk id="83" creationId="{1F700D03-491D-4BF2-AAD6-387CADE8802A}"/>
          </ac:spMkLst>
        </pc:spChg>
        <pc:spChg chg="mod topLvl">
          <ac:chgData name="SUJAY YADALAM SUDARSHAN" userId="efb51b5e-28cd-45a2-a220-d2394948b2b0" providerId="ADAL" clId="{99A58A0A-7DE4-4010-BC4A-AD0B9338C887}" dt="2022-03-15T03:43:35.716" v="18779" actId="207"/>
          <ac:spMkLst>
            <pc:docMk/>
            <pc:sldMk cId="1626007929" sldId="302"/>
            <ac:spMk id="84" creationId="{041C3DC4-6D0D-492E-B1A2-6C1FBE2268B4}"/>
          </ac:spMkLst>
        </pc:spChg>
        <pc:spChg chg="mod topLvl">
          <ac:chgData name="SUJAY YADALAM SUDARSHAN" userId="efb51b5e-28cd-45a2-a220-d2394948b2b0" providerId="ADAL" clId="{99A58A0A-7DE4-4010-BC4A-AD0B9338C887}" dt="2022-03-15T03:43:10.632" v="18718" actId="207"/>
          <ac:spMkLst>
            <pc:docMk/>
            <pc:sldMk cId="1626007929" sldId="302"/>
            <ac:spMk id="86" creationId="{47132BC5-65E4-4CE1-B3B8-54B884FBDF59}"/>
          </ac:spMkLst>
        </pc:spChg>
        <pc:spChg chg="mod">
          <ac:chgData name="SUJAY YADALAM SUDARSHAN" userId="efb51b5e-28cd-45a2-a220-d2394948b2b0" providerId="ADAL" clId="{99A58A0A-7DE4-4010-BC4A-AD0B9338C887}" dt="2022-03-15T03:42:20.915" v="18698" actId="207"/>
          <ac:spMkLst>
            <pc:docMk/>
            <pc:sldMk cId="1626007929" sldId="302"/>
            <ac:spMk id="87" creationId="{49AFB0AB-3FDA-4BE5-91A2-9C57CE44A694}"/>
          </ac:spMkLst>
        </pc:spChg>
        <pc:spChg chg="mod">
          <ac:chgData name="SUJAY YADALAM SUDARSHAN" userId="efb51b5e-28cd-45a2-a220-d2394948b2b0" providerId="ADAL" clId="{99A58A0A-7DE4-4010-BC4A-AD0B9338C887}" dt="2022-03-15T03:42:20.915" v="18698" actId="207"/>
          <ac:spMkLst>
            <pc:docMk/>
            <pc:sldMk cId="1626007929" sldId="302"/>
            <ac:spMk id="88" creationId="{A725A2C0-7300-4AEC-BDA9-DD52C20A9D23}"/>
          </ac:spMkLst>
        </pc:spChg>
        <pc:spChg chg="mod">
          <ac:chgData name="SUJAY YADALAM SUDARSHAN" userId="efb51b5e-28cd-45a2-a220-d2394948b2b0" providerId="ADAL" clId="{99A58A0A-7DE4-4010-BC4A-AD0B9338C887}" dt="2022-03-15T03:42:20.915" v="18698" actId="207"/>
          <ac:spMkLst>
            <pc:docMk/>
            <pc:sldMk cId="1626007929" sldId="302"/>
            <ac:spMk id="89" creationId="{DDB2232B-B346-4EEB-8552-C5B12DC7F7F2}"/>
          </ac:spMkLst>
        </pc:spChg>
        <pc:spChg chg="mod">
          <ac:chgData name="SUJAY YADALAM SUDARSHAN" userId="efb51b5e-28cd-45a2-a220-d2394948b2b0" providerId="ADAL" clId="{99A58A0A-7DE4-4010-BC4A-AD0B9338C887}" dt="2022-03-15T03:42:20.915" v="18698" actId="207"/>
          <ac:spMkLst>
            <pc:docMk/>
            <pc:sldMk cId="1626007929" sldId="302"/>
            <ac:spMk id="90" creationId="{E107334A-665D-47BE-94D8-4CFE32FDF8C6}"/>
          </ac:spMkLst>
        </pc:spChg>
        <pc:spChg chg="mod">
          <ac:chgData name="SUJAY YADALAM SUDARSHAN" userId="efb51b5e-28cd-45a2-a220-d2394948b2b0" providerId="ADAL" clId="{99A58A0A-7DE4-4010-BC4A-AD0B9338C887}" dt="2022-03-15T03:43:04.342" v="18711" actId="692"/>
          <ac:spMkLst>
            <pc:docMk/>
            <pc:sldMk cId="1626007929" sldId="302"/>
            <ac:spMk id="98" creationId="{3AF6179F-13D6-4B79-BA0A-0B46B3AE8301}"/>
          </ac:spMkLst>
        </pc:spChg>
        <pc:spChg chg="mod">
          <ac:chgData name="SUJAY YADALAM SUDARSHAN" userId="efb51b5e-28cd-45a2-a220-d2394948b2b0" providerId="ADAL" clId="{99A58A0A-7DE4-4010-BC4A-AD0B9338C887}" dt="2022-03-15T03:43:04.342" v="18711" actId="692"/>
          <ac:spMkLst>
            <pc:docMk/>
            <pc:sldMk cId="1626007929" sldId="302"/>
            <ac:spMk id="99" creationId="{B314216B-8FD6-4270-BFC7-2560721EC9F1}"/>
          </ac:spMkLst>
        </pc:spChg>
        <pc:spChg chg="mod">
          <ac:chgData name="SUJAY YADALAM SUDARSHAN" userId="efb51b5e-28cd-45a2-a220-d2394948b2b0" providerId="ADAL" clId="{99A58A0A-7DE4-4010-BC4A-AD0B9338C887}" dt="2022-03-15T03:43:04.342" v="18711" actId="692"/>
          <ac:spMkLst>
            <pc:docMk/>
            <pc:sldMk cId="1626007929" sldId="302"/>
            <ac:spMk id="100" creationId="{D4D0DAFA-3FF1-44F2-9024-3C22565C4E3A}"/>
          </ac:spMkLst>
        </pc:spChg>
        <pc:spChg chg="mod">
          <ac:chgData name="SUJAY YADALAM SUDARSHAN" userId="efb51b5e-28cd-45a2-a220-d2394948b2b0" providerId="ADAL" clId="{99A58A0A-7DE4-4010-BC4A-AD0B9338C887}" dt="2022-03-15T03:43:04.342" v="18711" actId="692"/>
          <ac:spMkLst>
            <pc:docMk/>
            <pc:sldMk cId="1626007929" sldId="302"/>
            <ac:spMk id="101" creationId="{6A3F5C47-A795-4B9F-9EA3-DB63E3500B1F}"/>
          </ac:spMkLst>
        </pc:spChg>
        <pc:spChg chg="mod">
          <ac:chgData name="SUJAY YADALAM SUDARSHAN" userId="efb51b5e-28cd-45a2-a220-d2394948b2b0" providerId="ADAL" clId="{99A58A0A-7DE4-4010-BC4A-AD0B9338C887}" dt="2022-03-15T03:43:04.342" v="18711" actId="692"/>
          <ac:spMkLst>
            <pc:docMk/>
            <pc:sldMk cId="1626007929" sldId="302"/>
            <ac:spMk id="102" creationId="{19E02D10-8F9B-4D01-9C1B-2DBC4AE36ECF}"/>
          </ac:spMkLst>
        </pc:spChg>
        <pc:spChg chg="mod">
          <ac:chgData name="SUJAY YADALAM SUDARSHAN" userId="efb51b5e-28cd-45a2-a220-d2394948b2b0" providerId="ADAL" clId="{99A58A0A-7DE4-4010-BC4A-AD0B9338C887}" dt="2022-03-15T03:43:18.866" v="18754" actId="692"/>
          <ac:spMkLst>
            <pc:docMk/>
            <pc:sldMk cId="1626007929" sldId="302"/>
            <ac:spMk id="103" creationId="{C320145B-8664-4A0B-BB66-6484178CBFAA}"/>
          </ac:spMkLst>
        </pc:spChg>
        <pc:spChg chg="mod">
          <ac:chgData name="SUJAY YADALAM SUDARSHAN" userId="efb51b5e-28cd-45a2-a220-d2394948b2b0" providerId="ADAL" clId="{99A58A0A-7DE4-4010-BC4A-AD0B9338C887}" dt="2022-03-15T03:43:18.866" v="18754" actId="692"/>
          <ac:spMkLst>
            <pc:docMk/>
            <pc:sldMk cId="1626007929" sldId="302"/>
            <ac:spMk id="104" creationId="{CC53A5B4-00C2-4746-A896-64A326B53BBF}"/>
          </ac:spMkLst>
        </pc:spChg>
        <pc:spChg chg="mod">
          <ac:chgData name="SUJAY YADALAM SUDARSHAN" userId="efb51b5e-28cd-45a2-a220-d2394948b2b0" providerId="ADAL" clId="{99A58A0A-7DE4-4010-BC4A-AD0B9338C887}" dt="2022-03-15T03:43:18.866" v="18754" actId="692"/>
          <ac:spMkLst>
            <pc:docMk/>
            <pc:sldMk cId="1626007929" sldId="302"/>
            <ac:spMk id="105" creationId="{29E5842D-D930-4F20-9521-584766B4735A}"/>
          </ac:spMkLst>
        </pc:spChg>
        <pc:spChg chg="mod">
          <ac:chgData name="SUJAY YADALAM SUDARSHAN" userId="efb51b5e-28cd-45a2-a220-d2394948b2b0" providerId="ADAL" clId="{99A58A0A-7DE4-4010-BC4A-AD0B9338C887}" dt="2022-03-15T03:43:18.866" v="18754" actId="692"/>
          <ac:spMkLst>
            <pc:docMk/>
            <pc:sldMk cId="1626007929" sldId="302"/>
            <ac:spMk id="106" creationId="{B7BB8A62-6F65-4284-B444-88E844B48E79}"/>
          </ac:spMkLst>
        </pc:spChg>
        <pc:spChg chg="mod">
          <ac:chgData name="SUJAY YADALAM SUDARSHAN" userId="efb51b5e-28cd-45a2-a220-d2394948b2b0" providerId="ADAL" clId="{99A58A0A-7DE4-4010-BC4A-AD0B9338C887}" dt="2022-03-15T03:43:18.866" v="18754" actId="692"/>
          <ac:spMkLst>
            <pc:docMk/>
            <pc:sldMk cId="1626007929" sldId="302"/>
            <ac:spMk id="107" creationId="{02C61BF1-324F-4129-A260-CE53B3104DE7}"/>
          </ac:spMkLst>
        </pc:spChg>
        <pc:grpChg chg="add del mod">
          <ac:chgData name="SUJAY YADALAM SUDARSHAN" userId="efb51b5e-28cd-45a2-a220-d2394948b2b0" providerId="ADAL" clId="{99A58A0A-7DE4-4010-BC4A-AD0B9338C887}" dt="2022-03-14T16:42:38.310" v="12640" actId="478"/>
          <ac:grpSpMkLst>
            <pc:docMk/>
            <pc:sldMk cId="1626007929" sldId="302"/>
            <ac:grpSpMk id="6" creationId="{B81A446F-82BB-43C1-800E-DD2136C9D3CF}"/>
          </ac:grpSpMkLst>
        </pc:grpChg>
        <pc:grpChg chg="add del mod">
          <ac:chgData name="SUJAY YADALAM SUDARSHAN" userId="efb51b5e-28cd-45a2-a220-d2394948b2b0" providerId="ADAL" clId="{99A58A0A-7DE4-4010-BC4A-AD0B9338C887}" dt="2022-03-14T16:42:38.310" v="12640" actId="478"/>
          <ac:grpSpMkLst>
            <pc:docMk/>
            <pc:sldMk cId="1626007929" sldId="302"/>
            <ac:grpSpMk id="12" creationId="{4D80AA5F-8F9B-4CA6-9952-B2DF6179A665}"/>
          </ac:grpSpMkLst>
        </pc:grpChg>
        <pc:grpChg chg="mod">
          <ac:chgData name="SUJAY YADALAM SUDARSHAN" userId="efb51b5e-28cd-45a2-a220-d2394948b2b0" providerId="ADAL" clId="{99A58A0A-7DE4-4010-BC4A-AD0B9338C887}" dt="2022-03-14T16:42:31.386" v="12638"/>
          <ac:grpSpMkLst>
            <pc:docMk/>
            <pc:sldMk cId="1626007929" sldId="302"/>
            <ac:grpSpMk id="13" creationId="{C1670FCF-E022-4E8C-90DA-485975978DF7}"/>
          </ac:grpSpMkLst>
        </pc:grpChg>
        <pc:grpChg chg="add del mod">
          <ac:chgData name="SUJAY YADALAM SUDARSHAN" userId="efb51b5e-28cd-45a2-a220-d2394948b2b0" providerId="ADAL" clId="{99A58A0A-7DE4-4010-BC4A-AD0B9338C887}" dt="2022-03-14T16:42:38.310" v="12640" actId="478"/>
          <ac:grpSpMkLst>
            <pc:docMk/>
            <pc:sldMk cId="1626007929" sldId="302"/>
            <ac:grpSpMk id="28" creationId="{F8E588E5-6740-46F6-B9F6-8D1E3671022B}"/>
          </ac:grpSpMkLst>
        </pc:grpChg>
        <pc:grpChg chg="add del mod">
          <ac:chgData name="SUJAY YADALAM SUDARSHAN" userId="efb51b5e-28cd-45a2-a220-d2394948b2b0" providerId="ADAL" clId="{99A58A0A-7DE4-4010-BC4A-AD0B9338C887}" dt="2022-03-14T22:47:28.271" v="17096" actId="478"/>
          <ac:grpSpMkLst>
            <pc:docMk/>
            <pc:sldMk cId="1626007929" sldId="302"/>
            <ac:grpSpMk id="36" creationId="{7A649473-8D72-42C7-BB2A-8A16232AE606}"/>
          </ac:grpSpMkLst>
        </pc:grpChg>
        <pc:grpChg chg="add del mod">
          <ac:chgData name="SUJAY YADALAM SUDARSHAN" userId="efb51b5e-28cd-45a2-a220-d2394948b2b0" providerId="ADAL" clId="{99A58A0A-7DE4-4010-BC4A-AD0B9338C887}" dt="2022-03-14T22:47:28.271" v="17096" actId="478"/>
          <ac:grpSpMkLst>
            <pc:docMk/>
            <pc:sldMk cId="1626007929" sldId="302"/>
            <ac:grpSpMk id="42" creationId="{867C089E-00D9-4FA9-B96F-8EEEFBF2FBE4}"/>
          </ac:grpSpMkLst>
        </pc:grpChg>
        <pc:grpChg chg="mod">
          <ac:chgData name="SUJAY YADALAM SUDARSHAN" userId="efb51b5e-28cd-45a2-a220-d2394948b2b0" providerId="ADAL" clId="{99A58A0A-7DE4-4010-BC4A-AD0B9338C887}" dt="2022-03-14T16:42:45.804" v="12641"/>
          <ac:grpSpMkLst>
            <pc:docMk/>
            <pc:sldMk cId="1626007929" sldId="302"/>
            <ac:grpSpMk id="43" creationId="{3903281A-CA7E-478A-AC0B-CB11144C3642}"/>
          </ac:grpSpMkLst>
        </pc:grpChg>
        <pc:grpChg chg="add del mod">
          <ac:chgData name="SUJAY YADALAM SUDARSHAN" userId="efb51b5e-28cd-45a2-a220-d2394948b2b0" providerId="ADAL" clId="{99A58A0A-7DE4-4010-BC4A-AD0B9338C887}" dt="2022-03-14T22:47:28.271" v="17096" actId="478"/>
          <ac:grpSpMkLst>
            <pc:docMk/>
            <pc:sldMk cId="1626007929" sldId="302"/>
            <ac:grpSpMk id="57" creationId="{F0932C2A-9283-4FFD-A63A-F813C5B34D1E}"/>
          </ac:grpSpMkLst>
        </pc:grpChg>
        <pc:grpChg chg="add mod">
          <ac:chgData name="SUJAY YADALAM SUDARSHAN" userId="efb51b5e-28cd-45a2-a220-d2394948b2b0" providerId="ADAL" clId="{99A58A0A-7DE4-4010-BC4A-AD0B9338C887}" dt="2022-03-14T16:49:19.306" v="12929" actId="14100"/>
          <ac:grpSpMkLst>
            <pc:docMk/>
            <pc:sldMk cId="1626007929" sldId="302"/>
            <ac:grpSpMk id="63" creationId="{FA065DF1-E00E-4515-BC8B-50476814A474}"/>
          </ac:grpSpMkLst>
        </pc:grpChg>
        <pc:grpChg chg="add del mod">
          <ac:chgData name="SUJAY YADALAM SUDARSHAN" userId="efb51b5e-28cd-45a2-a220-d2394948b2b0" providerId="ADAL" clId="{99A58A0A-7DE4-4010-BC4A-AD0B9338C887}" dt="2022-03-15T03:42:18.187" v="18696" actId="165"/>
          <ac:grpSpMkLst>
            <pc:docMk/>
            <pc:sldMk cId="1626007929" sldId="302"/>
            <ac:grpSpMk id="78" creationId="{BBB34FC3-144A-45EE-897C-184D84044387}"/>
          </ac:grpSpMkLst>
        </pc:grpChg>
        <pc:grpChg chg="mod topLvl">
          <ac:chgData name="SUJAY YADALAM SUDARSHAN" userId="efb51b5e-28cd-45a2-a220-d2394948b2b0" providerId="ADAL" clId="{99A58A0A-7DE4-4010-BC4A-AD0B9338C887}" dt="2022-03-15T03:43:15.771" v="18733" actId="207"/>
          <ac:grpSpMkLst>
            <pc:docMk/>
            <pc:sldMk cId="1626007929" sldId="302"/>
            <ac:grpSpMk id="81" creationId="{9EDBF38F-49D3-4C73-8F2B-021FA797B065}"/>
          </ac:grpSpMkLst>
        </pc:grpChg>
        <pc:grpChg chg="mod topLvl">
          <ac:chgData name="SUJAY YADALAM SUDARSHAN" userId="efb51b5e-28cd-45a2-a220-d2394948b2b0" providerId="ADAL" clId="{99A58A0A-7DE4-4010-BC4A-AD0B9338C887}" dt="2022-03-15T03:42:47.090" v="18702" actId="207"/>
          <ac:grpSpMkLst>
            <pc:docMk/>
            <pc:sldMk cId="1626007929" sldId="302"/>
            <ac:grpSpMk id="82" creationId="{C4A4E171-4724-4411-AEA9-AB6BFC84EB41}"/>
          </ac:grpSpMkLst>
        </pc:grpChg>
        <pc:grpChg chg="mod topLvl">
          <ac:chgData name="SUJAY YADALAM SUDARSHAN" userId="efb51b5e-28cd-45a2-a220-d2394948b2b0" providerId="ADAL" clId="{99A58A0A-7DE4-4010-BC4A-AD0B9338C887}" dt="2022-03-15T03:42:20.915" v="18698" actId="207"/>
          <ac:grpSpMkLst>
            <pc:docMk/>
            <pc:sldMk cId="1626007929" sldId="302"/>
            <ac:grpSpMk id="85" creationId="{E54C7D55-ED92-4E70-81DD-610859D364A6}"/>
          </ac:grpSpMkLst>
        </pc:grpChg>
        <pc:grpChg chg="mod">
          <ac:chgData name="SUJAY YADALAM SUDARSHAN" userId="efb51b5e-28cd-45a2-a220-d2394948b2b0" providerId="ADAL" clId="{99A58A0A-7DE4-4010-BC4A-AD0B9338C887}" dt="2022-03-15T03:42:47.090" v="18702" actId="207"/>
          <ac:grpSpMkLst>
            <pc:docMk/>
            <pc:sldMk cId="1626007929" sldId="302"/>
            <ac:grpSpMk id="91" creationId="{22F72F44-6874-43CD-B215-418580DEE110}"/>
          </ac:grpSpMkLst>
        </pc:grpChg>
        <pc:cxnChg chg="mod">
          <ac:chgData name="SUJAY YADALAM SUDARSHAN" userId="efb51b5e-28cd-45a2-a220-d2394948b2b0" providerId="ADAL" clId="{99A58A0A-7DE4-4010-BC4A-AD0B9338C887}" dt="2022-03-14T16:42:31.386" v="12638"/>
          <ac:cxnSpMkLst>
            <pc:docMk/>
            <pc:sldMk cId="1626007929" sldId="302"/>
            <ac:cxnSpMk id="14" creationId="{D4C4F855-D955-4FD2-B066-B7AA2C1B5A7F}"/>
          </ac:cxnSpMkLst>
        </pc:cxnChg>
        <pc:cxnChg chg="mod">
          <ac:chgData name="SUJAY YADALAM SUDARSHAN" userId="efb51b5e-28cd-45a2-a220-d2394948b2b0" providerId="ADAL" clId="{99A58A0A-7DE4-4010-BC4A-AD0B9338C887}" dt="2022-03-14T16:42:31.386" v="12638"/>
          <ac:cxnSpMkLst>
            <pc:docMk/>
            <pc:sldMk cId="1626007929" sldId="302"/>
            <ac:cxnSpMk id="15" creationId="{6807D21E-AF67-4876-BB4C-8F656CFACE39}"/>
          </ac:cxnSpMkLst>
        </pc:cxnChg>
        <pc:cxnChg chg="mod">
          <ac:chgData name="SUJAY YADALAM SUDARSHAN" userId="efb51b5e-28cd-45a2-a220-d2394948b2b0" providerId="ADAL" clId="{99A58A0A-7DE4-4010-BC4A-AD0B9338C887}" dt="2022-03-14T16:42:31.386" v="12638"/>
          <ac:cxnSpMkLst>
            <pc:docMk/>
            <pc:sldMk cId="1626007929" sldId="302"/>
            <ac:cxnSpMk id="16" creationId="{2B9FB2AC-884E-4947-A1E5-A10FAE66DDF2}"/>
          </ac:cxnSpMkLst>
        </pc:cxnChg>
        <pc:cxnChg chg="mod">
          <ac:chgData name="SUJAY YADALAM SUDARSHAN" userId="efb51b5e-28cd-45a2-a220-d2394948b2b0" providerId="ADAL" clId="{99A58A0A-7DE4-4010-BC4A-AD0B9338C887}" dt="2022-03-14T16:42:38.310" v="12640" actId="478"/>
          <ac:cxnSpMkLst>
            <pc:docMk/>
            <pc:sldMk cId="1626007929" sldId="302"/>
            <ac:cxnSpMk id="17" creationId="{F6E837DF-166B-40E2-AB06-8C26D747B6AB}"/>
          </ac:cxnSpMkLst>
        </pc:cxnChg>
        <pc:cxnChg chg="mod">
          <ac:chgData name="SUJAY YADALAM SUDARSHAN" userId="efb51b5e-28cd-45a2-a220-d2394948b2b0" providerId="ADAL" clId="{99A58A0A-7DE4-4010-BC4A-AD0B9338C887}" dt="2022-03-14T16:42:31.386" v="12638"/>
          <ac:cxnSpMkLst>
            <pc:docMk/>
            <pc:sldMk cId="1626007929" sldId="302"/>
            <ac:cxnSpMk id="18" creationId="{74B7E583-DB1C-40A6-A9D1-834C7A2BB9C4}"/>
          </ac:cxnSpMkLst>
        </pc:cxnChg>
        <pc:cxnChg chg="mod">
          <ac:chgData name="SUJAY YADALAM SUDARSHAN" userId="efb51b5e-28cd-45a2-a220-d2394948b2b0" providerId="ADAL" clId="{99A58A0A-7DE4-4010-BC4A-AD0B9338C887}" dt="2022-03-14T16:42:31.386" v="12638"/>
          <ac:cxnSpMkLst>
            <pc:docMk/>
            <pc:sldMk cId="1626007929" sldId="302"/>
            <ac:cxnSpMk id="19" creationId="{9893C8F1-9C0D-4E22-AC87-79650640F260}"/>
          </ac:cxnSpMkLst>
        </pc:cxnChg>
        <pc:cxnChg chg="add del mod">
          <ac:chgData name="SUJAY YADALAM SUDARSHAN" userId="efb51b5e-28cd-45a2-a220-d2394948b2b0" providerId="ADAL" clId="{99A58A0A-7DE4-4010-BC4A-AD0B9338C887}" dt="2022-03-14T16:42:38.310" v="12640" actId="478"/>
          <ac:cxnSpMkLst>
            <pc:docMk/>
            <pc:sldMk cId="1626007929" sldId="302"/>
            <ac:cxnSpMk id="27" creationId="{FB3DD88F-5F3E-48AE-AB0B-BA5B60F26989}"/>
          </ac:cxnSpMkLst>
        </pc:cxnChg>
        <pc:cxnChg chg="mod">
          <ac:chgData name="SUJAY YADALAM SUDARSHAN" userId="efb51b5e-28cd-45a2-a220-d2394948b2b0" providerId="ADAL" clId="{99A58A0A-7DE4-4010-BC4A-AD0B9338C887}" dt="2022-03-14T16:43:30.923" v="12655" actId="692"/>
          <ac:cxnSpMkLst>
            <pc:docMk/>
            <pc:sldMk cId="1626007929" sldId="302"/>
            <ac:cxnSpMk id="44" creationId="{922D997C-1023-4D25-9906-A948C56348EA}"/>
          </ac:cxnSpMkLst>
        </pc:cxnChg>
        <pc:cxnChg chg="mod">
          <ac:chgData name="SUJAY YADALAM SUDARSHAN" userId="efb51b5e-28cd-45a2-a220-d2394948b2b0" providerId="ADAL" clId="{99A58A0A-7DE4-4010-BC4A-AD0B9338C887}" dt="2022-03-14T16:43:30.923" v="12655" actId="692"/>
          <ac:cxnSpMkLst>
            <pc:docMk/>
            <pc:sldMk cId="1626007929" sldId="302"/>
            <ac:cxnSpMk id="45" creationId="{464C3E20-DDD3-4306-A505-3A8548F3D429}"/>
          </ac:cxnSpMkLst>
        </pc:cxnChg>
        <pc:cxnChg chg="mod">
          <ac:chgData name="SUJAY YADALAM SUDARSHAN" userId="efb51b5e-28cd-45a2-a220-d2394948b2b0" providerId="ADAL" clId="{99A58A0A-7DE4-4010-BC4A-AD0B9338C887}" dt="2022-03-14T16:43:30.923" v="12655" actId="692"/>
          <ac:cxnSpMkLst>
            <pc:docMk/>
            <pc:sldMk cId="1626007929" sldId="302"/>
            <ac:cxnSpMk id="46" creationId="{89D34F9C-D689-4EB8-A7CC-AA9F88DB7EB0}"/>
          </ac:cxnSpMkLst>
        </pc:cxnChg>
        <pc:cxnChg chg="mod">
          <ac:chgData name="SUJAY YADALAM SUDARSHAN" userId="efb51b5e-28cd-45a2-a220-d2394948b2b0" providerId="ADAL" clId="{99A58A0A-7DE4-4010-BC4A-AD0B9338C887}" dt="2022-03-14T22:47:28.271" v="17096" actId="478"/>
          <ac:cxnSpMkLst>
            <pc:docMk/>
            <pc:sldMk cId="1626007929" sldId="302"/>
            <ac:cxnSpMk id="47" creationId="{B5127017-32BA-45D0-BB1E-3AB12847FF1C}"/>
          </ac:cxnSpMkLst>
        </pc:cxnChg>
        <pc:cxnChg chg="mod">
          <ac:chgData name="SUJAY YADALAM SUDARSHAN" userId="efb51b5e-28cd-45a2-a220-d2394948b2b0" providerId="ADAL" clId="{99A58A0A-7DE4-4010-BC4A-AD0B9338C887}" dt="2022-03-14T16:43:30.923" v="12655" actId="692"/>
          <ac:cxnSpMkLst>
            <pc:docMk/>
            <pc:sldMk cId="1626007929" sldId="302"/>
            <ac:cxnSpMk id="48" creationId="{196C4FB4-5033-49D7-9F95-68107677E62F}"/>
          </ac:cxnSpMkLst>
        </pc:cxnChg>
        <pc:cxnChg chg="mod">
          <ac:chgData name="SUJAY YADALAM SUDARSHAN" userId="efb51b5e-28cd-45a2-a220-d2394948b2b0" providerId="ADAL" clId="{99A58A0A-7DE4-4010-BC4A-AD0B9338C887}" dt="2022-03-14T16:43:30.923" v="12655" actId="692"/>
          <ac:cxnSpMkLst>
            <pc:docMk/>
            <pc:sldMk cId="1626007929" sldId="302"/>
            <ac:cxnSpMk id="49" creationId="{6CD1F06E-DCD4-43FE-9B3F-9322EB57A5D4}"/>
          </ac:cxnSpMkLst>
        </pc:cxnChg>
        <pc:cxnChg chg="mod">
          <ac:chgData name="SUJAY YADALAM SUDARSHAN" userId="efb51b5e-28cd-45a2-a220-d2394948b2b0" providerId="ADAL" clId="{99A58A0A-7DE4-4010-BC4A-AD0B9338C887}" dt="2022-03-15T03:43:04.342" v="18711" actId="692"/>
          <ac:cxnSpMkLst>
            <pc:docMk/>
            <pc:sldMk cId="1626007929" sldId="302"/>
            <ac:cxnSpMk id="92" creationId="{4307158B-5BBE-442C-8CBF-3A10BF98DECD}"/>
          </ac:cxnSpMkLst>
        </pc:cxnChg>
        <pc:cxnChg chg="mod">
          <ac:chgData name="SUJAY YADALAM SUDARSHAN" userId="efb51b5e-28cd-45a2-a220-d2394948b2b0" providerId="ADAL" clId="{99A58A0A-7DE4-4010-BC4A-AD0B9338C887}" dt="2022-03-15T03:43:04.342" v="18711" actId="692"/>
          <ac:cxnSpMkLst>
            <pc:docMk/>
            <pc:sldMk cId="1626007929" sldId="302"/>
            <ac:cxnSpMk id="93" creationId="{03F1183F-F63D-4DBF-AF6F-2EE592BFBCF6}"/>
          </ac:cxnSpMkLst>
        </pc:cxnChg>
        <pc:cxnChg chg="mod">
          <ac:chgData name="SUJAY YADALAM SUDARSHAN" userId="efb51b5e-28cd-45a2-a220-d2394948b2b0" providerId="ADAL" clId="{99A58A0A-7DE4-4010-BC4A-AD0B9338C887}" dt="2022-03-15T03:43:04.342" v="18711" actId="692"/>
          <ac:cxnSpMkLst>
            <pc:docMk/>
            <pc:sldMk cId="1626007929" sldId="302"/>
            <ac:cxnSpMk id="94" creationId="{50F20AE8-67E3-497B-B32D-B4CB5780DDC1}"/>
          </ac:cxnSpMkLst>
        </pc:cxnChg>
        <pc:cxnChg chg="mod">
          <ac:chgData name="SUJAY YADALAM SUDARSHAN" userId="efb51b5e-28cd-45a2-a220-d2394948b2b0" providerId="ADAL" clId="{99A58A0A-7DE4-4010-BC4A-AD0B9338C887}" dt="2022-03-15T03:43:04.342" v="18711" actId="692"/>
          <ac:cxnSpMkLst>
            <pc:docMk/>
            <pc:sldMk cId="1626007929" sldId="302"/>
            <ac:cxnSpMk id="95" creationId="{953D4A43-B0F1-457E-8066-230E91B3DE90}"/>
          </ac:cxnSpMkLst>
        </pc:cxnChg>
        <pc:cxnChg chg="mod">
          <ac:chgData name="SUJAY YADALAM SUDARSHAN" userId="efb51b5e-28cd-45a2-a220-d2394948b2b0" providerId="ADAL" clId="{99A58A0A-7DE4-4010-BC4A-AD0B9338C887}" dt="2022-03-15T03:43:04.342" v="18711" actId="692"/>
          <ac:cxnSpMkLst>
            <pc:docMk/>
            <pc:sldMk cId="1626007929" sldId="302"/>
            <ac:cxnSpMk id="96" creationId="{42D3F42B-E3D6-4DDF-9A9C-5E2478C70029}"/>
          </ac:cxnSpMkLst>
        </pc:cxnChg>
        <pc:cxnChg chg="mod">
          <ac:chgData name="SUJAY YADALAM SUDARSHAN" userId="efb51b5e-28cd-45a2-a220-d2394948b2b0" providerId="ADAL" clId="{99A58A0A-7DE4-4010-BC4A-AD0B9338C887}" dt="2022-03-15T03:43:04.342" v="18711" actId="692"/>
          <ac:cxnSpMkLst>
            <pc:docMk/>
            <pc:sldMk cId="1626007929" sldId="302"/>
            <ac:cxnSpMk id="97" creationId="{FDFF73CC-4926-4410-BEEB-D275C1332647}"/>
          </ac:cxnSpMkLst>
        </pc:cxnChg>
      </pc:sldChg>
      <pc:sldChg chg="modSp new del mod">
        <pc:chgData name="SUJAY YADALAM SUDARSHAN" userId="efb51b5e-28cd-45a2-a220-d2394948b2b0" providerId="ADAL" clId="{99A58A0A-7DE4-4010-BC4A-AD0B9338C887}" dt="2022-03-14T17:34:09.023" v="14425" actId="47"/>
        <pc:sldMkLst>
          <pc:docMk/>
          <pc:sldMk cId="3743243031" sldId="303"/>
        </pc:sldMkLst>
        <pc:spChg chg="mod">
          <ac:chgData name="SUJAY YADALAM SUDARSHAN" userId="efb51b5e-28cd-45a2-a220-d2394948b2b0" providerId="ADAL" clId="{99A58A0A-7DE4-4010-BC4A-AD0B9338C887}" dt="2022-03-14T17:29:40.972" v="14068" actId="20577"/>
          <ac:spMkLst>
            <pc:docMk/>
            <pc:sldMk cId="3743243031" sldId="303"/>
            <ac:spMk id="2" creationId="{E168F351-BFE3-4980-93C1-04037A0E5EC7}"/>
          </ac:spMkLst>
        </pc:spChg>
        <pc:spChg chg="mod">
          <ac:chgData name="SUJAY YADALAM SUDARSHAN" userId="efb51b5e-28cd-45a2-a220-d2394948b2b0" providerId="ADAL" clId="{99A58A0A-7DE4-4010-BC4A-AD0B9338C887}" dt="2022-03-14T17:34:07.330" v="14424" actId="20577"/>
          <ac:spMkLst>
            <pc:docMk/>
            <pc:sldMk cId="3743243031" sldId="303"/>
            <ac:spMk id="3" creationId="{6D2085CF-4DB1-49FE-9B6C-C974675147AF}"/>
          </ac:spMkLst>
        </pc:spChg>
      </pc:sldChg>
      <pc:sldChg chg="addSp delSp modSp new mod modAnim modCm">
        <pc:chgData name="SUJAY YADALAM SUDARSHAN" userId="efb51b5e-28cd-45a2-a220-d2394948b2b0" providerId="ADAL" clId="{99A58A0A-7DE4-4010-BC4A-AD0B9338C887}" dt="2022-04-08T20:45:07.917" v="19229" actId="207"/>
        <pc:sldMkLst>
          <pc:docMk/>
          <pc:sldMk cId="3763154636" sldId="303"/>
        </pc:sldMkLst>
        <pc:spChg chg="mod">
          <ac:chgData name="SUJAY YADALAM SUDARSHAN" userId="efb51b5e-28cd-45a2-a220-d2394948b2b0" providerId="ADAL" clId="{99A58A0A-7DE4-4010-BC4A-AD0B9338C887}" dt="2022-03-14T17:38:55.134" v="14491" actId="20577"/>
          <ac:spMkLst>
            <pc:docMk/>
            <pc:sldMk cId="3763154636" sldId="303"/>
            <ac:spMk id="2" creationId="{A54202E6-C2F6-48EC-B896-126A9FA16095}"/>
          </ac:spMkLst>
        </pc:spChg>
        <pc:spChg chg="mod">
          <ac:chgData name="SUJAY YADALAM SUDARSHAN" userId="efb51b5e-28cd-45a2-a220-d2394948b2b0" providerId="ADAL" clId="{99A58A0A-7DE4-4010-BC4A-AD0B9338C887}" dt="2022-03-15T01:04:51.413" v="15855" actId="114"/>
          <ac:spMkLst>
            <pc:docMk/>
            <pc:sldMk cId="3763154636" sldId="303"/>
            <ac:spMk id="3" creationId="{AF0FB7B3-3658-4E05-A561-C026018AE8F0}"/>
          </ac:spMkLst>
        </pc:spChg>
        <pc:spChg chg="mod">
          <ac:chgData name="SUJAY YADALAM SUDARSHAN" userId="efb51b5e-28cd-45a2-a220-d2394948b2b0" providerId="ADAL" clId="{99A58A0A-7DE4-4010-BC4A-AD0B9338C887}" dt="2022-03-15T03:45:32.530" v="18814" actId="208"/>
          <ac:spMkLst>
            <pc:docMk/>
            <pc:sldMk cId="3763154636" sldId="303"/>
            <ac:spMk id="12" creationId="{20AFD035-849A-42A2-8178-8B50EA258E82}"/>
          </ac:spMkLst>
        </pc:spChg>
        <pc:spChg chg="mod">
          <ac:chgData name="SUJAY YADALAM SUDARSHAN" userId="efb51b5e-28cd-45a2-a220-d2394948b2b0" providerId="ADAL" clId="{99A58A0A-7DE4-4010-BC4A-AD0B9338C887}" dt="2022-03-15T03:45:32.530" v="18814" actId="208"/>
          <ac:spMkLst>
            <pc:docMk/>
            <pc:sldMk cId="3763154636" sldId="303"/>
            <ac:spMk id="13" creationId="{56F0E960-063C-4B1D-9154-12C3E96EBC74}"/>
          </ac:spMkLst>
        </pc:spChg>
        <pc:spChg chg="mod">
          <ac:chgData name="SUJAY YADALAM SUDARSHAN" userId="efb51b5e-28cd-45a2-a220-d2394948b2b0" providerId="ADAL" clId="{99A58A0A-7DE4-4010-BC4A-AD0B9338C887}" dt="2022-03-15T03:45:32.530" v="18814" actId="208"/>
          <ac:spMkLst>
            <pc:docMk/>
            <pc:sldMk cId="3763154636" sldId="303"/>
            <ac:spMk id="14" creationId="{E58A6304-EB76-4D5E-BC0D-3E199D1C56CB}"/>
          </ac:spMkLst>
        </pc:spChg>
        <pc:spChg chg="mod">
          <ac:chgData name="SUJAY YADALAM SUDARSHAN" userId="efb51b5e-28cd-45a2-a220-d2394948b2b0" providerId="ADAL" clId="{99A58A0A-7DE4-4010-BC4A-AD0B9338C887}" dt="2022-03-15T03:45:32.530" v="18814" actId="208"/>
          <ac:spMkLst>
            <pc:docMk/>
            <pc:sldMk cId="3763154636" sldId="303"/>
            <ac:spMk id="15" creationId="{3463B4DF-0B23-4A69-9682-849536361A13}"/>
          </ac:spMkLst>
        </pc:spChg>
        <pc:spChg chg="mod">
          <ac:chgData name="SUJAY YADALAM SUDARSHAN" userId="efb51b5e-28cd-45a2-a220-d2394948b2b0" providerId="ADAL" clId="{99A58A0A-7DE4-4010-BC4A-AD0B9338C887}" dt="2022-03-15T03:45:32.530" v="18814" actId="208"/>
          <ac:spMkLst>
            <pc:docMk/>
            <pc:sldMk cId="3763154636" sldId="303"/>
            <ac:spMk id="16" creationId="{BE72AD54-800F-4792-B3BA-A397B2997562}"/>
          </ac:spMkLst>
        </pc:spChg>
        <pc:spChg chg="add mod">
          <ac:chgData name="SUJAY YADALAM SUDARSHAN" userId="efb51b5e-28cd-45a2-a220-d2394948b2b0" providerId="ADAL" clId="{99A58A0A-7DE4-4010-BC4A-AD0B9338C887}" dt="2022-03-15T00:58:44.900" v="15742" actId="1076"/>
          <ac:spMkLst>
            <pc:docMk/>
            <pc:sldMk cId="3763154636" sldId="303"/>
            <ac:spMk id="17" creationId="{F1603A92-4A74-48AE-B76C-0DA5A6C61EDA}"/>
          </ac:spMkLst>
        </pc:spChg>
        <pc:spChg chg="add mod">
          <ac:chgData name="SUJAY YADALAM SUDARSHAN" userId="efb51b5e-28cd-45a2-a220-d2394948b2b0" providerId="ADAL" clId="{99A58A0A-7DE4-4010-BC4A-AD0B9338C887}" dt="2022-04-08T20:45:07.917" v="19229" actId="207"/>
          <ac:spMkLst>
            <pc:docMk/>
            <pc:sldMk cId="3763154636" sldId="303"/>
            <ac:spMk id="18" creationId="{3E9DA428-71BC-4C73-8809-B6DE93053A4F}"/>
          </ac:spMkLst>
        </pc:spChg>
        <pc:spChg chg="add mod">
          <ac:chgData name="SUJAY YADALAM SUDARSHAN" userId="efb51b5e-28cd-45a2-a220-d2394948b2b0" providerId="ADAL" clId="{99A58A0A-7DE4-4010-BC4A-AD0B9338C887}" dt="2022-03-15T03:45:10.206" v="18808" actId="207"/>
          <ac:spMkLst>
            <pc:docMk/>
            <pc:sldMk cId="3763154636" sldId="303"/>
            <ac:spMk id="20" creationId="{F26050A4-B125-4BA9-922A-E8A145E65D34}"/>
          </ac:spMkLst>
        </pc:spChg>
        <pc:spChg chg="add mod">
          <ac:chgData name="SUJAY YADALAM SUDARSHAN" userId="efb51b5e-28cd-45a2-a220-d2394948b2b0" providerId="ADAL" clId="{99A58A0A-7DE4-4010-BC4A-AD0B9338C887}" dt="2022-03-14T17:45:29.945" v="15028" actId="692"/>
          <ac:spMkLst>
            <pc:docMk/>
            <pc:sldMk cId="3763154636" sldId="303"/>
            <ac:spMk id="21" creationId="{EA885FB2-A131-4734-B340-BDF67E8482C2}"/>
          </ac:spMkLst>
        </pc:spChg>
        <pc:spChg chg="add mod">
          <ac:chgData name="SUJAY YADALAM SUDARSHAN" userId="efb51b5e-28cd-45a2-a220-d2394948b2b0" providerId="ADAL" clId="{99A58A0A-7DE4-4010-BC4A-AD0B9338C887}" dt="2022-03-14T17:45:29.945" v="15028" actId="692"/>
          <ac:spMkLst>
            <pc:docMk/>
            <pc:sldMk cId="3763154636" sldId="303"/>
            <ac:spMk id="22" creationId="{065D7A54-F663-45DF-93ED-360DBEC7C132}"/>
          </ac:spMkLst>
        </pc:spChg>
        <pc:spChg chg="mod">
          <ac:chgData name="SUJAY YADALAM SUDARSHAN" userId="efb51b5e-28cd-45a2-a220-d2394948b2b0" providerId="ADAL" clId="{99A58A0A-7DE4-4010-BC4A-AD0B9338C887}" dt="2022-03-15T03:45:10.206" v="18808" actId="207"/>
          <ac:spMkLst>
            <pc:docMk/>
            <pc:sldMk cId="3763154636" sldId="303"/>
            <ac:spMk id="24" creationId="{F14340D2-D826-44DC-AF7D-4BBEC2ADCAED}"/>
          </ac:spMkLst>
        </pc:spChg>
        <pc:spChg chg="mod">
          <ac:chgData name="SUJAY YADALAM SUDARSHAN" userId="efb51b5e-28cd-45a2-a220-d2394948b2b0" providerId="ADAL" clId="{99A58A0A-7DE4-4010-BC4A-AD0B9338C887}" dt="2022-03-15T03:45:14.604" v="18809" actId="207"/>
          <ac:spMkLst>
            <pc:docMk/>
            <pc:sldMk cId="3763154636" sldId="303"/>
            <ac:spMk id="25" creationId="{A63826FD-C9E8-42F5-992F-E803539F1B39}"/>
          </ac:spMkLst>
        </pc:spChg>
        <pc:spChg chg="mod">
          <ac:chgData name="SUJAY YADALAM SUDARSHAN" userId="efb51b5e-28cd-45a2-a220-d2394948b2b0" providerId="ADAL" clId="{99A58A0A-7DE4-4010-BC4A-AD0B9338C887}" dt="2022-03-15T03:45:10.206" v="18808" actId="207"/>
          <ac:spMkLst>
            <pc:docMk/>
            <pc:sldMk cId="3763154636" sldId="303"/>
            <ac:spMk id="27" creationId="{08F19AA8-18FD-450B-B444-EA187094EFF8}"/>
          </ac:spMkLst>
        </pc:spChg>
        <pc:spChg chg="mod">
          <ac:chgData name="SUJAY YADALAM SUDARSHAN" userId="efb51b5e-28cd-45a2-a220-d2394948b2b0" providerId="ADAL" clId="{99A58A0A-7DE4-4010-BC4A-AD0B9338C887}" dt="2022-03-15T03:45:17.737" v="18810" actId="207"/>
          <ac:spMkLst>
            <pc:docMk/>
            <pc:sldMk cId="3763154636" sldId="303"/>
            <ac:spMk id="28" creationId="{5A9A782F-8F45-4417-A8FE-F3069C5021F5}"/>
          </ac:spMkLst>
        </pc:spChg>
        <pc:spChg chg="add mod">
          <ac:chgData name="SUJAY YADALAM SUDARSHAN" userId="efb51b5e-28cd-45a2-a220-d2394948b2b0" providerId="ADAL" clId="{99A58A0A-7DE4-4010-BC4A-AD0B9338C887}" dt="2022-03-14T17:45:29.945" v="15028" actId="692"/>
          <ac:spMkLst>
            <pc:docMk/>
            <pc:sldMk cId="3763154636" sldId="303"/>
            <ac:spMk id="29" creationId="{C1ECB573-6697-4AAE-A97F-17F87AECFE8E}"/>
          </ac:spMkLst>
        </pc:spChg>
        <pc:spChg chg="mod">
          <ac:chgData name="SUJAY YADALAM SUDARSHAN" userId="efb51b5e-28cd-45a2-a220-d2394948b2b0" providerId="ADAL" clId="{99A58A0A-7DE4-4010-BC4A-AD0B9338C887}" dt="2022-03-15T03:45:22.570" v="18811" actId="208"/>
          <ac:spMkLst>
            <pc:docMk/>
            <pc:sldMk cId="3763154636" sldId="303"/>
            <ac:spMk id="31" creationId="{1F1D3314-3AD0-4197-8899-34516C38FAD9}"/>
          </ac:spMkLst>
        </pc:spChg>
        <pc:spChg chg="mod">
          <ac:chgData name="SUJAY YADALAM SUDARSHAN" userId="efb51b5e-28cd-45a2-a220-d2394948b2b0" providerId="ADAL" clId="{99A58A0A-7DE4-4010-BC4A-AD0B9338C887}" dt="2022-03-15T03:45:22.570" v="18811" actId="208"/>
          <ac:spMkLst>
            <pc:docMk/>
            <pc:sldMk cId="3763154636" sldId="303"/>
            <ac:spMk id="32" creationId="{48E20CF8-7E56-4D2B-A4A4-C3D0EFC6257D}"/>
          </ac:spMkLst>
        </pc:spChg>
        <pc:spChg chg="mod">
          <ac:chgData name="SUJAY YADALAM SUDARSHAN" userId="efb51b5e-28cd-45a2-a220-d2394948b2b0" providerId="ADAL" clId="{99A58A0A-7DE4-4010-BC4A-AD0B9338C887}" dt="2022-03-15T03:45:22.570" v="18811" actId="208"/>
          <ac:spMkLst>
            <pc:docMk/>
            <pc:sldMk cId="3763154636" sldId="303"/>
            <ac:spMk id="33" creationId="{8DC70258-3912-416B-9F09-A6569BA1DFFF}"/>
          </ac:spMkLst>
        </pc:spChg>
        <pc:spChg chg="mod">
          <ac:chgData name="SUJAY YADALAM SUDARSHAN" userId="efb51b5e-28cd-45a2-a220-d2394948b2b0" providerId="ADAL" clId="{99A58A0A-7DE4-4010-BC4A-AD0B9338C887}" dt="2022-03-15T03:45:22.570" v="18811" actId="208"/>
          <ac:spMkLst>
            <pc:docMk/>
            <pc:sldMk cId="3763154636" sldId="303"/>
            <ac:spMk id="34" creationId="{26C5D52B-9C24-4B4F-BFD0-43B22FD6597C}"/>
          </ac:spMkLst>
        </pc:spChg>
        <pc:spChg chg="add del mod">
          <ac:chgData name="SUJAY YADALAM SUDARSHAN" userId="efb51b5e-28cd-45a2-a220-d2394948b2b0" providerId="ADAL" clId="{99A58A0A-7DE4-4010-BC4A-AD0B9338C887}" dt="2022-03-15T00:58:36.514" v="15740" actId="478"/>
          <ac:spMkLst>
            <pc:docMk/>
            <pc:sldMk cId="3763154636" sldId="303"/>
            <ac:spMk id="35" creationId="{FF317621-6BD0-4743-B437-A3C903826948}"/>
          </ac:spMkLst>
        </pc:spChg>
        <pc:spChg chg="mod">
          <ac:chgData name="SUJAY YADALAM SUDARSHAN" userId="efb51b5e-28cd-45a2-a220-d2394948b2b0" providerId="ADAL" clId="{99A58A0A-7DE4-4010-BC4A-AD0B9338C887}" dt="2022-03-15T03:45:24.506" v="18812" actId="208"/>
          <ac:spMkLst>
            <pc:docMk/>
            <pc:sldMk cId="3763154636" sldId="303"/>
            <ac:spMk id="37" creationId="{68453F26-C487-424A-BEF0-BDF35DE8E374}"/>
          </ac:spMkLst>
        </pc:spChg>
        <pc:spChg chg="mod">
          <ac:chgData name="SUJAY YADALAM SUDARSHAN" userId="efb51b5e-28cd-45a2-a220-d2394948b2b0" providerId="ADAL" clId="{99A58A0A-7DE4-4010-BC4A-AD0B9338C887}" dt="2022-03-15T03:45:24.506" v="18812" actId="208"/>
          <ac:spMkLst>
            <pc:docMk/>
            <pc:sldMk cId="3763154636" sldId="303"/>
            <ac:spMk id="38" creationId="{74442B70-A391-466A-80E2-E9EA509DA5E9}"/>
          </ac:spMkLst>
        </pc:spChg>
        <pc:spChg chg="mod">
          <ac:chgData name="SUJAY YADALAM SUDARSHAN" userId="efb51b5e-28cd-45a2-a220-d2394948b2b0" providerId="ADAL" clId="{99A58A0A-7DE4-4010-BC4A-AD0B9338C887}" dt="2022-03-15T03:45:24.506" v="18812" actId="208"/>
          <ac:spMkLst>
            <pc:docMk/>
            <pc:sldMk cId="3763154636" sldId="303"/>
            <ac:spMk id="39" creationId="{E6BECDF2-7376-424F-8A18-E16CF21DBA4F}"/>
          </ac:spMkLst>
        </pc:spChg>
        <pc:spChg chg="mod">
          <ac:chgData name="SUJAY YADALAM SUDARSHAN" userId="efb51b5e-28cd-45a2-a220-d2394948b2b0" providerId="ADAL" clId="{99A58A0A-7DE4-4010-BC4A-AD0B9338C887}" dt="2022-03-15T03:45:24.506" v="18812" actId="208"/>
          <ac:spMkLst>
            <pc:docMk/>
            <pc:sldMk cId="3763154636" sldId="303"/>
            <ac:spMk id="40" creationId="{60AAC091-AE33-45BF-B28C-8C7BF9C75522}"/>
          </ac:spMkLst>
        </pc:spChg>
        <pc:spChg chg="add mod">
          <ac:chgData name="SUJAY YADALAM SUDARSHAN" userId="efb51b5e-28cd-45a2-a220-d2394948b2b0" providerId="ADAL" clId="{99A58A0A-7DE4-4010-BC4A-AD0B9338C887}" dt="2022-03-15T01:00:36.238" v="15766" actId="207"/>
          <ac:spMkLst>
            <pc:docMk/>
            <pc:sldMk cId="3763154636" sldId="303"/>
            <ac:spMk id="41" creationId="{D737FCF0-0139-4F4E-A3BA-938547A65B28}"/>
          </ac:spMkLst>
        </pc:spChg>
        <pc:spChg chg="add mod">
          <ac:chgData name="SUJAY YADALAM SUDARSHAN" userId="efb51b5e-28cd-45a2-a220-d2394948b2b0" providerId="ADAL" clId="{99A58A0A-7DE4-4010-BC4A-AD0B9338C887}" dt="2022-03-15T01:00:32.030" v="15765" actId="207"/>
          <ac:spMkLst>
            <pc:docMk/>
            <pc:sldMk cId="3763154636" sldId="303"/>
            <ac:spMk id="42" creationId="{97C31048-6A0B-4897-BB32-D91F689179CD}"/>
          </ac:spMkLst>
        </pc:spChg>
        <pc:spChg chg="add mod">
          <ac:chgData name="SUJAY YADALAM SUDARSHAN" userId="efb51b5e-28cd-45a2-a220-d2394948b2b0" providerId="ADAL" clId="{99A58A0A-7DE4-4010-BC4A-AD0B9338C887}" dt="2022-03-15T01:03:33.210" v="15810" actId="14100"/>
          <ac:spMkLst>
            <pc:docMk/>
            <pc:sldMk cId="3763154636" sldId="303"/>
            <ac:spMk id="43" creationId="{AE3F3B88-C803-4515-A824-41150A0C3EF4}"/>
          </ac:spMkLst>
        </pc:spChg>
        <pc:spChg chg="add del mod">
          <ac:chgData name="SUJAY YADALAM SUDARSHAN" userId="efb51b5e-28cd-45a2-a220-d2394948b2b0" providerId="ADAL" clId="{99A58A0A-7DE4-4010-BC4A-AD0B9338C887}" dt="2022-03-14T17:43:04.484" v="14971" actId="478"/>
          <ac:spMkLst>
            <pc:docMk/>
            <pc:sldMk cId="3763154636" sldId="303"/>
            <ac:spMk id="43" creationId="{F66852B1-1752-4BDD-8C84-A42BBABBEDC7}"/>
          </ac:spMkLst>
        </pc:spChg>
        <pc:spChg chg="add del mod">
          <ac:chgData name="SUJAY YADALAM SUDARSHAN" userId="efb51b5e-28cd-45a2-a220-d2394948b2b0" providerId="ADAL" clId="{99A58A0A-7DE4-4010-BC4A-AD0B9338C887}" dt="2022-03-14T17:43:03.229" v="14970" actId="478"/>
          <ac:spMkLst>
            <pc:docMk/>
            <pc:sldMk cId="3763154636" sldId="303"/>
            <ac:spMk id="44" creationId="{794ECCD3-2656-4661-9F13-9E9D3323A0A1}"/>
          </ac:spMkLst>
        </pc:spChg>
        <pc:spChg chg="add del mod">
          <ac:chgData name="SUJAY YADALAM SUDARSHAN" userId="efb51b5e-28cd-45a2-a220-d2394948b2b0" providerId="ADAL" clId="{99A58A0A-7DE4-4010-BC4A-AD0B9338C887}" dt="2022-03-14T17:42:52.996" v="14966" actId="478"/>
          <ac:spMkLst>
            <pc:docMk/>
            <pc:sldMk cId="3763154636" sldId="303"/>
            <ac:spMk id="46" creationId="{8470FB0D-85CA-4D18-BABC-BF9C302FE22F}"/>
          </ac:spMkLst>
        </pc:spChg>
        <pc:spChg chg="mod">
          <ac:chgData name="SUJAY YADALAM SUDARSHAN" userId="efb51b5e-28cd-45a2-a220-d2394948b2b0" providerId="ADAL" clId="{99A58A0A-7DE4-4010-BC4A-AD0B9338C887}" dt="2022-03-14T17:42:46.150" v="14960" actId="1076"/>
          <ac:spMkLst>
            <pc:docMk/>
            <pc:sldMk cId="3763154636" sldId="303"/>
            <ac:spMk id="48" creationId="{2510D179-D42A-4431-BEB3-96061CA4E915}"/>
          </ac:spMkLst>
        </pc:spChg>
        <pc:spChg chg="mod">
          <ac:chgData name="SUJAY YADALAM SUDARSHAN" userId="efb51b5e-28cd-45a2-a220-d2394948b2b0" providerId="ADAL" clId="{99A58A0A-7DE4-4010-BC4A-AD0B9338C887}" dt="2022-03-14T17:42:46.150" v="14960" actId="1076"/>
          <ac:spMkLst>
            <pc:docMk/>
            <pc:sldMk cId="3763154636" sldId="303"/>
            <ac:spMk id="49" creationId="{7AE90072-3B8B-4DEB-88BA-6BF471481107}"/>
          </ac:spMkLst>
        </pc:spChg>
        <pc:spChg chg="mod">
          <ac:chgData name="SUJAY YADALAM SUDARSHAN" userId="efb51b5e-28cd-45a2-a220-d2394948b2b0" providerId="ADAL" clId="{99A58A0A-7DE4-4010-BC4A-AD0B9338C887}" dt="2022-03-14T17:42:46.150" v="14960" actId="1076"/>
          <ac:spMkLst>
            <pc:docMk/>
            <pc:sldMk cId="3763154636" sldId="303"/>
            <ac:spMk id="51" creationId="{137A3B75-4603-442C-B38C-56E228076335}"/>
          </ac:spMkLst>
        </pc:spChg>
        <pc:spChg chg="mod">
          <ac:chgData name="SUJAY YADALAM SUDARSHAN" userId="efb51b5e-28cd-45a2-a220-d2394948b2b0" providerId="ADAL" clId="{99A58A0A-7DE4-4010-BC4A-AD0B9338C887}" dt="2022-03-14T17:42:46.150" v="14960" actId="1076"/>
          <ac:spMkLst>
            <pc:docMk/>
            <pc:sldMk cId="3763154636" sldId="303"/>
            <ac:spMk id="52" creationId="{A7D41680-A0C0-4C38-AEE6-E2E0D68F2AD8}"/>
          </ac:spMkLst>
        </pc:spChg>
        <pc:spChg chg="mod">
          <ac:chgData name="SUJAY YADALAM SUDARSHAN" userId="efb51b5e-28cd-45a2-a220-d2394948b2b0" providerId="ADAL" clId="{99A58A0A-7DE4-4010-BC4A-AD0B9338C887}" dt="2022-03-14T17:47:39.547" v="15051" actId="207"/>
          <ac:spMkLst>
            <pc:docMk/>
            <pc:sldMk cId="3763154636" sldId="303"/>
            <ac:spMk id="54" creationId="{563A378D-3F0B-4E1B-AF59-97A44854D2EE}"/>
          </ac:spMkLst>
        </pc:spChg>
        <pc:spChg chg="mod">
          <ac:chgData name="SUJAY YADALAM SUDARSHAN" userId="efb51b5e-28cd-45a2-a220-d2394948b2b0" providerId="ADAL" clId="{99A58A0A-7DE4-4010-BC4A-AD0B9338C887}" dt="2022-03-14T17:48:41.181" v="15077" actId="20577"/>
          <ac:spMkLst>
            <pc:docMk/>
            <pc:sldMk cId="3763154636" sldId="303"/>
            <ac:spMk id="55" creationId="{CAFE1EBE-B629-4DF4-B965-E0FC43EBD4A9}"/>
          </ac:spMkLst>
        </pc:spChg>
        <pc:spChg chg="add del mod">
          <ac:chgData name="SUJAY YADALAM SUDARSHAN" userId="efb51b5e-28cd-45a2-a220-d2394948b2b0" providerId="ADAL" clId="{99A58A0A-7DE4-4010-BC4A-AD0B9338C887}" dt="2022-03-14T17:42:50.564" v="14963" actId="478"/>
          <ac:spMkLst>
            <pc:docMk/>
            <pc:sldMk cId="3763154636" sldId="303"/>
            <ac:spMk id="56" creationId="{1F2D69A7-20A9-402A-8BF0-E1EC2E275DAF}"/>
          </ac:spMkLst>
        </pc:spChg>
        <pc:spChg chg="add del mod">
          <ac:chgData name="SUJAY YADALAM SUDARSHAN" userId="efb51b5e-28cd-45a2-a220-d2394948b2b0" providerId="ADAL" clId="{99A58A0A-7DE4-4010-BC4A-AD0B9338C887}" dt="2022-03-14T17:42:51.986" v="14965" actId="478"/>
          <ac:spMkLst>
            <pc:docMk/>
            <pc:sldMk cId="3763154636" sldId="303"/>
            <ac:spMk id="57" creationId="{9626DC1C-4F7D-40BB-877A-72EE6E9362D1}"/>
          </ac:spMkLst>
        </pc:spChg>
        <pc:spChg chg="add del mod">
          <ac:chgData name="SUJAY YADALAM SUDARSHAN" userId="efb51b5e-28cd-45a2-a220-d2394948b2b0" providerId="ADAL" clId="{99A58A0A-7DE4-4010-BC4A-AD0B9338C887}" dt="2022-03-14T17:43:02.204" v="14969" actId="478"/>
          <ac:spMkLst>
            <pc:docMk/>
            <pc:sldMk cId="3763154636" sldId="303"/>
            <ac:spMk id="58" creationId="{17BCFC81-3783-4D57-91CE-C9F993A4CE5A}"/>
          </ac:spMkLst>
        </pc:spChg>
        <pc:spChg chg="mod">
          <ac:chgData name="SUJAY YADALAM SUDARSHAN" userId="efb51b5e-28cd-45a2-a220-d2394948b2b0" providerId="ADAL" clId="{99A58A0A-7DE4-4010-BC4A-AD0B9338C887}" dt="2022-03-15T03:45:30.491" v="18813" actId="208"/>
          <ac:spMkLst>
            <pc:docMk/>
            <pc:sldMk cId="3763154636" sldId="303"/>
            <ac:spMk id="67" creationId="{6336E10A-5639-4F1F-8BE2-540272CE9C29}"/>
          </ac:spMkLst>
        </pc:spChg>
        <pc:spChg chg="mod">
          <ac:chgData name="SUJAY YADALAM SUDARSHAN" userId="efb51b5e-28cd-45a2-a220-d2394948b2b0" providerId="ADAL" clId="{99A58A0A-7DE4-4010-BC4A-AD0B9338C887}" dt="2022-03-15T03:45:30.491" v="18813" actId="208"/>
          <ac:spMkLst>
            <pc:docMk/>
            <pc:sldMk cId="3763154636" sldId="303"/>
            <ac:spMk id="68" creationId="{2FB9A34B-8E61-43B8-9A45-294323C784AD}"/>
          </ac:spMkLst>
        </pc:spChg>
        <pc:spChg chg="mod">
          <ac:chgData name="SUJAY YADALAM SUDARSHAN" userId="efb51b5e-28cd-45a2-a220-d2394948b2b0" providerId="ADAL" clId="{99A58A0A-7DE4-4010-BC4A-AD0B9338C887}" dt="2022-03-15T03:45:30.491" v="18813" actId="208"/>
          <ac:spMkLst>
            <pc:docMk/>
            <pc:sldMk cId="3763154636" sldId="303"/>
            <ac:spMk id="69" creationId="{B198C404-8A56-470C-9547-09463693E466}"/>
          </ac:spMkLst>
        </pc:spChg>
        <pc:spChg chg="mod">
          <ac:chgData name="SUJAY YADALAM SUDARSHAN" userId="efb51b5e-28cd-45a2-a220-d2394948b2b0" providerId="ADAL" clId="{99A58A0A-7DE4-4010-BC4A-AD0B9338C887}" dt="2022-03-15T03:45:30.491" v="18813" actId="208"/>
          <ac:spMkLst>
            <pc:docMk/>
            <pc:sldMk cId="3763154636" sldId="303"/>
            <ac:spMk id="70" creationId="{F0CA37D3-E5E6-4147-A129-75939CBD6982}"/>
          </ac:spMkLst>
        </pc:spChg>
        <pc:spChg chg="mod">
          <ac:chgData name="SUJAY YADALAM SUDARSHAN" userId="efb51b5e-28cd-45a2-a220-d2394948b2b0" providerId="ADAL" clId="{99A58A0A-7DE4-4010-BC4A-AD0B9338C887}" dt="2022-03-15T03:45:30.491" v="18813" actId="208"/>
          <ac:spMkLst>
            <pc:docMk/>
            <pc:sldMk cId="3763154636" sldId="303"/>
            <ac:spMk id="71" creationId="{7706FDF8-CD1A-4B2B-B68C-B9CA29393E39}"/>
          </ac:spMkLst>
        </pc:spChg>
        <pc:spChg chg="add mod">
          <ac:chgData name="SUJAY YADALAM SUDARSHAN" userId="efb51b5e-28cd-45a2-a220-d2394948b2b0" providerId="ADAL" clId="{99A58A0A-7DE4-4010-BC4A-AD0B9338C887}" dt="2022-03-15T00:59:08.690" v="15747" actId="1076"/>
          <ac:spMkLst>
            <pc:docMk/>
            <pc:sldMk cId="3763154636" sldId="303"/>
            <ac:spMk id="72" creationId="{43CAF8D6-9AD2-4713-B7F4-8FFA23152DDC}"/>
          </ac:spMkLst>
        </pc:spChg>
        <pc:spChg chg="add mod">
          <ac:chgData name="SUJAY YADALAM SUDARSHAN" userId="efb51b5e-28cd-45a2-a220-d2394948b2b0" providerId="ADAL" clId="{99A58A0A-7DE4-4010-BC4A-AD0B9338C887}" dt="2022-03-14T17:48:31.900" v="15069" actId="14100"/>
          <ac:spMkLst>
            <pc:docMk/>
            <pc:sldMk cId="3763154636" sldId="303"/>
            <ac:spMk id="73" creationId="{EC23127D-2742-49ED-9D3B-18C5298945B0}"/>
          </ac:spMkLst>
        </pc:spChg>
        <pc:spChg chg="add mod">
          <ac:chgData name="SUJAY YADALAM SUDARSHAN" userId="efb51b5e-28cd-45a2-a220-d2394948b2b0" providerId="ADAL" clId="{99A58A0A-7DE4-4010-BC4A-AD0B9338C887}" dt="2022-03-14T17:48:57.949" v="15091" actId="1076"/>
          <ac:spMkLst>
            <pc:docMk/>
            <pc:sldMk cId="3763154636" sldId="303"/>
            <ac:spMk id="74" creationId="{7FD10C92-BCEC-414E-8D0E-88D4B9D5FDC7}"/>
          </ac:spMkLst>
        </pc:spChg>
        <pc:spChg chg="add mod">
          <ac:chgData name="SUJAY YADALAM SUDARSHAN" userId="efb51b5e-28cd-45a2-a220-d2394948b2b0" providerId="ADAL" clId="{99A58A0A-7DE4-4010-BC4A-AD0B9338C887}" dt="2022-03-15T03:45:10.206" v="18808" actId="207"/>
          <ac:spMkLst>
            <pc:docMk/>
            <pc:sldMk cId="3763154636" sldId="303"/>
            <ac:spMk id="75" creationId="{61D1CB52-F925-49D8-93E2-EAEED7F92693}"/>
          </ac:spMkLst>
        </pc:spChg>
        <pc:spChg chg="add mod">
          <ac:chgData name="SUJAY YADALAM SUDARSHAN" userId="efb51b5e-28cd-45a2-a220-d2394948b2b0" providerId="ADAL" clId="{99A58A0A-7DE4-4010-BC4A-AD0B9338C887}" dt="2022-03-15T01:00:09.994" v="15764" actId="1076"/>
          <ac:spMkLst>
            <pc:docMk/>
            <pc:sldMk cId="3763154636" sldId="303"/>
            <ac:spMk id="76" creationId="{A5AFDBA3-F330-49C2-8A31-3943DE9D3434}"/>
          </ac:spMkLst>
        </pc:spChg>
        <pc:spChg chg="mod">
          <ac:chgData name="SUJAY YADALAM SUDARSHAN" userId="efb51b5e-28cd-45a2-a220-d2394948b2b0" providerId="ADAL" clId="{99A58A0A-7DE4-4010-BC4A-AD0B9338C887}" dt="2022-04-08T20:45:03.816" v="19228" actId="207"/>
          <ac:spMkLst>
            <pc:docMk/>
            <pc:sldMk cId="3763154636" sldId="303"/>
            <ac:spMk id="78" creationId="{166C6DB3-BDFB-4A3C-A354-48BF270568F6}"/>
          </ac:spMkLst>
        </pc:spChg>
        <pc:spChg chg="mod">
          <ac:chgData name="SUJAY YADALAM SUDARSHAN" userId="efb51b5e-28cd-45a2-a220-d2394948b2b0" providerId="ADAL" clId="{99A58A0A-7DE4-4010-BC4A-AD0B9338C887}" dt="2022-04-08T20:45:03.816" v="19228" actId="207"/>
          <ac:spMkLst>
            <pc:docMk/>
            <pc:sldMk cId="3763154636" sldId="303"/>
            <ac:spMk id="79" creationId="{AA41A274-07F5-4F57-A6A9-54A4B4003CB2}"/>
          </ac:spMkLst>
        </pc:spChg>
        <pc:spChg chg="mod">
          <ac:chgData name="SUJAY YADALAM SUDARSHAN" userId="efb51b5e-28cd-45a2-a220-d2394948b2b0" providerId="ADAL" clId="{99A58A0A-7DE4-4010-BC4A-AD0B9338C887}" dt="2022-04-08T20:45:03.816" v="19228" actId="207"/>
          <ac:spMkLst>
            <pc:docMk/>
            <pc:sldMk cId="3763154636" sldId="303"/>
            <ac:spMk id="80" creationId="{4A495CCA-3955-4877-9C34-4FEB5881256B}"/>
          </ac:spMkLst>
        </pc:spChg>
        <pc:spChg chg="mod">
          <ac:chgData name="SUJAY YADALAM SUDARSHAN" userId="efb51b5e-28cd-45a2-a220-d2394948b2b0" providerId="ADAL" clId="{99A58A0A-7DE4-4010-BC4A-AD0B9338C887}" dt="2022-04-08T20:45:03.816" v="19228" actId="207"/>
          <ac:spMkLst>
            <pc:docMk/>
            <pc:sldMk cId="3763154636" sldId="303"/>
            <ac:spMk id="81" creationId="{0B2C71D7-C63E-40B4-A311-8A164C9111CC}"/>
          </ac:spMkLst>
        </pc:spChg>
        <pc:spChg chg="add mod">
          <ac:chgData name="SUJAY YADALAM SUDARSHAN" userId="efb51b5e-28cd-45a2-a220-d2394948b2b0" providerId="ADAL" clId="{99A58A0A-7DE4-4010-BC4A-AD0B9338C887}" dt="2022-03-15T03:46:56.009" v="18826" actId="1076"/>
          <ac:spMkLst>
            <pc:docMk/>
            <pc:sldMk cId="3763154636" sldId="303"/>
            <ac:spMk id="82" creationId="{262DA4CF-5348-4383-993A-54E290DECC10}"/>
          </ac:spMkLst>
        </pc:spChg>
        <pc:grpChg chg="add mod">
          <ac:chgData name="SUJAY YADALAM SUDARSHAN" userId="efb51b5e-28cd-45a2-a220-d2394948b2b0" providerId="ADAL" clId="{99A58A0A-7DE4-4010-BC4A-AD0B9338C887}" dt="2022-03-15T00:58:44.900" v="15742" actId="1076"/>
          <ac:grpSpMkLst>
            <pc:docMk/>
            <pc:sldMk cId="3763154636" sldId="303"/>
            <ac:grpSpMk id="4" creationId="{3184282B-BE23-4D52-9832-04C0AFDC1545}"/>
          </ac:grpSpMkLst>
        </pc:grpChg>
        <pc:grpChg chg="mod">
          <ac:chgData name="SUJAY YADALAM SUDARSHAN" userId="efb51b5e-28cd-45a2-a220-d2394948b2b0" providerId="ADAL" clId="{99A58A0A-7DE4-4010-BC4A-AD0B9338C887}" dt="2022-03-14T17:43:15.824" v="15009" actId="1038"/>
          <ac:grpSpMkLst>
            <pc:docMk/>
            <pc:sldMk cId="3763154636" sldId="303"/>
            <ac:grpSpMk id="5" creationId="{F070FB55-9EFA-46ED-BD7C-5AA7F59A7DD3}"/>
          </ac:grpSpMkLst>
        </pc:grpChg>
        <pc:grpChg chg="add mod">
          <ac:chgData name="SUJAY YADALAM SUDARSHAN" userId="efb51b5e-28cd-45a2-a220-d2394948b2b0" providerId="ADAL" clId="{99A58A0A-7DE4-4010-BC4A-AD0B9338C887}" dt="2022-03-15T03:45:10.206" v="18808" actId="207"/>
          <ac:grpSpMkLst>
            <pc:docMk/>
            <pc:sldMk cId="3763154636" sldId="303"/>
            <ac:grpSpMk id="23" creationId="{58811E36-6DF6-416F-B761-A19AE4C37D4D}"/>
          </ac:grpSpMkLst>
        </pc:grpChg>
        <pc:grpChg chg="add mod">
          <ac:chgData name="SUJAY YADALAM SUDARSHAN" userId="efb51b5e-28cd-45a2-a220-d2394948b2b0" providerId="ADAL" clId="{99A58A0A-7DE4-4010-BC4A-AD0B9338C887}" dt="2022-03-15T03:45:10.206" v="18808" actId="207"/>
          <ac:grpSpMkLst>
            <pc:docMk/>
            <pc:sldMk cId="3763154636" sldId="303"/>
            <ac:grpSpMk id="26" creationId="{24125E98-2494-41B4-8053-22617D165B35}"/>
          </ac:grpSpMkLst>
        </pc:grpChg>
        <pc:grpChg chg="add mod">
          <ac:chgData name="SUJAY YADALAM SUDARSHAN" userId="efb51b5e-28cd-45a2-a220-d2394948b2b0" providerId="ADAL" clId="{99A58A0A-7DE4-4010-BC4A-AD0B9338C887}" dt="2022-03-15T00:59:02.979" v="15746" actId="1076"/>
          <ac:grpSpMkLst>
            <pc:docMk/>
            <pc:sldMk cId="3763154636" sldId="303"/>
            <ac:grpSpMk id="30" creationId="{034402EB-5C2B-4B55-AE80-EBCD1FD1C7A4}"/>
          </ac:grpSpMkLst>
        </pc:grpChg>
        <pc:grpChg chg="add mod">
          <ac:chgData name="SUJAY YADALAM SUDARSHAN" userId="efb51b5e-28cd-45a2-a220-d2394948b2b0" providerId="ADAL" clId="{99A58A0A-7DE4-4010-BC4A-AD0B9338C887}" dt="2022-03-15T00:58:49.635" v="15743" actId="1076"/>
          <ac:grpSpMkLst>
            <pc:docMk/>
            <pc:sldMk cId="3763154636" sldId="303"/>
            <ac:grpSpMk id="36" creationId="{8EFC5E23-F3BF-4347-9137-67F20D34E3F0}"/>
          </ac:grpSpMkLst>
        </pc:grpChg>
        <pc:grpChg chg="add del mod">
          <ac:chgData name="SUJAY YADALAM SUDARSHAN" userId="efb51b5e-28cd-45a2-a220-d2394948b2b0" providerId="ADAL" clId="{99A58A0A-7DE4-4010-BC4A-AD0B9338C887}" dt="2022-03-14T17:42:53.692" v="14967" actId="478"/>
          <ac:grpSpMkLst>
            <pc:docMk/>
            <pc:sldMk cId="3763154636" sldId="303"/>
            <ac:grpSpMk id="47" creationId="{0E4B5E4A-8DCE-4519-A511-502903F042F8}"/>
          </ac:grpSpMkLst>
        </pc:grpChg>
        <pc:grpChg chg="add del mod">
          <ac:chgData name="SUJAY YADALAM SUDARSHAN" userId="efb51b5e-28cd-45a2-a220-d2394948b2b0" providerId="ADAL" clId="{99A58A0A-7DE4-4010-BC4A-AD0B9338C887}" dt="2022-03-14T17:42:57.172" v="14968" actId="478"/>
          <ac:grpSpMkLst>
            <pc:docMk/>
            <pc:sldMk cId="3763154636" sldId="303"/>
            <ac:grpSpMk id="50" creationId="{6182E78C-976B-4441-A030-9DF6111423EA}"/>
          </ac:grpSpMkLst>
        </pc:grpChg>
        <pc:grpChg chg="add del mod">
          <ac:chgData name="SUJAY YADALAM SUDARSHAN" userId="efb51b5e-28cd-45a2-a220-d2394948b2b0" providerId="ADAL" clId="{99A58A0A-7DE4-4010-BC4A-AD0B9338C887}" dt="2022-03-15T00:58:08.002" v="15735" actId="478"/>
          <ac:grpSpMkLst>
            <pc:docMk/>
            <pc:sldMk cId="3763154636" sldId="303"/>
            <ac:grpSpMk id="53" creationId="{A2D235E0-5557-44D6-AF9D-94B380F9B8EB}"/>
          </ac:grpSpMkLst>
        </pc:grpChg>
        <pc:grpChg chg="add mod">
          <ac:chgData name="SUJAY YADALAM SUDARSHAN" userId="efb51b5e-28cd-45a2-a220-d2394948b2b0" providerId="ADAL" clId="{99A58A0A-7DE4-4010-BC4A-AD0B9338C887}" dt="2022-03-15T00:59:08.690" v="15747" actId="1076"/>
          <ac:grpSpMkLst>
            <pc:docMk/>
            <pc:sldMk cId="3763154636" sldId="303"/>
            <ac:grpSpMk id="59" creationId="{1D250A44-001A-48C1-A939-8D18F9156D0B}"/>
          </ac:grpSpMkLst>
        </pc:grpChg>
        <pc:grpChg chg="mod">
          <ac:chgData name="SUJAY YADALAM SUDARSHAN" userId="efb51b5e-28cd-45a2-a220-d2394948b2b0" providerId="ADAL" clId="{99A58A0A-7DE4-4010-BC4A-AD0B9338C887}" dt="2022-03-14T17:43:46.534" v="15013"/>
          <ac:grpSpMkLst>
            <pc:docMk/>
            <pc:sldMk cId="3763154636" sldId="303"/>
            <ac:grpSpMk id="60" creationId="{BBB6034B-8C67-407F-B6B8-B4925E1CE5B0}"/>
          </ac:grpSpMkLst>
        </pc:grpChg>
        <pc:grpChg chg="add mod">
          <ac:chgData name="SUJAY YADALAM SUDARSHAN" userId="efb51b5e-28cd-45a2-a220-d2394948b2b0" providerId="ADAL" clId="{99A58A0A-7DE4-4010-BC4A-AD0B9338C887}" dt="2022-04-08T20:45:03.816" v="19228" actId="207"/>
          <ac:grpSpMkLst>
            <pc:docMk/>
            <pc:sldMk cId="3763154636" sldId="303"/>
            <ac:grpSpMk id="77" creationId="{DA2E047B-34A4-41AF-8590-9AC2A6661FF3}"/>
          </ac:grpSpMkLst>
        </pc:grpChg>
        <pc:picChg chg="add mod">
          <ac:chgData name="SUJAY YADALAM SUDARSHAN" userId="efb51b5e-28cd-45a2-a220-d2394948b2b0" providerId="ADAL" clId="{99A58A0A-7DE4-4010-BC4A-AD0B9338C887}" dt="2022-03-14T17:45:35.367" v="15029"/>
          <ac:picMkLst>
            <pc:docMk/>
            <pc:sldMk cId="3763154636" sldId="303"/>
            <ac:picMk id="19" creationId="{830226B8-FE46-4FE8-BE0B-31742C50A296}"/>
          </ac:picMkLst>
        </pc:picChg>
        <pc:picChg chg="add del mod">
          <ac:chgData name="SUJAY YADALAM SUDARSHAN" userId="efb51b5e-28cd-45a2-a220-d2394948b2b0" providerId="ADAL" clId="{99A58A0A-7DE4-4010-BC4A-AD0B9338C887}" dt="2022-03-14T17:43:06.357" v="14972" actId="478"/>
          <ac:picMkLst>
            <pc:docMk/>
            <pc:sldMk cId="3763154636" sldId="303"/>
            <ac:picMk id="45" creationId="{9090E353-706B-41A9-8669-A0C92D5AC975}"/>
          </ac:picMkLst>
        </pc:picChg>
        <pc:cxnChg chg="mod">
          <ac:chgData name="SUJAY YADALAM SUDARSHAN" userId="efb51b5e-28cd-45a2-a220-d2394948b2b0" providerId="ADAL" clId="{99A58A0A-7DE4-4010-BC4A-AD0B9338C887}" dt="2022-03-15T03:45:32.530" v="18814" actId="208"/>
          <ac:cxnSpMkLst>
            <pc:docMk/>
            <pc:sldMk cId="3763154636" sldId="303"/>
            <ac:cxnSpMk id="6" creationId="{722F5ADF-256C-436D-B1B4-DF5D2D2D98EA}"/>
          </ac:cxnSpMkLst>
        </pc:cxnChg>
        <pc:cxnChg chg="mod">
          <ac:chgData name="SUJAY YADALAM SUDARSHAN" userId="efb51b5e-28cd-45a2-a220-d2394948b2b0" providerId="ADAL" clId="{99A58A0A-7DE4-4010-BC4A-AD0B9338C887}" dt="2022-03-15T03:45:32.530" v="18814" actId="208"/>
          <ac:cxnSpMkLst>
            <pc:docMk/>
            <pc:sldMk cId="3763154636" sldId="303"/>
            <ac:cxnSpMk id="7" creationId="{5B70F4D6-E289-44AD-8821-F14932B91F51}"/>
          </ac:cxnSpMkLst>
        </pc:cxnChg>
        <pc:cxnChg chg="mod">
          <ac:chgData name="SUJAY YADALAM SUDARSHAN" userId="efb51b5e-28cd-45a2-a220-d2394948b2b0" providerId="ADAL" clId="{99A58A0A-7DE4-4010-BC4A-AD0B9338C887}" dt="2022-03-15T03:45:32.530" v="18814" actId="208"/>
          <ac:cxnSpMkLst>
            <pc:docMk/>
            <pc:sldMk cId="3763154636" sldId="303"/>
            <ac:cxnSpMk id="8" creationId="{ED65E995-25BF-43F9-B17A-DD2826C376E5}"/>
          </ac:cxnSpMkLst>
        </pc:cxnChg>
        <pc:cxnChg chg="mod">
          <ac:chgData name="SUJAY YADALAM SUDARSHAN" userId="efb51b5e-28cd-45a2-a220-d2394948b2b0" providerId="ADAL" clId="{99A58A0A-7DE4-4010-BC4A-AD0B9338C887}" dt="2022-03-15T03:45:32.530" v="18814" actId="208"/>
          <ac:cxnSpMkLst>
            <pc:docMk/>
            <pc:sldMk cId="3763154636" sldId="303"/>
            <ac:cxnSpMk id="9" creationId="{76F5ACE2-1354-4BD8-B5D7-69B6F5EF509B}"/>
          </ac:cxnSpMkLst>
        </pc:cxnChg>
        <pc:cxnChg chg="mod">
          <ac:chgData name="SUJAY YADALAM SUDARSHAN" userId="efb51b5e-28cd-45a2-a220-d2394948b2b0" providerId="ADAL" clId="{99A58A0A-7DE4-4010-BC4A-AD0B9338C887}" dt="2022-03-15T03:45:32.530" v="18814" actId="208"/>
          <ac:cxnSpMkLst>
            <pc:docMk/>
            <pc:sldMk cId="3763154636" sldId="303"/>
            <ac:cxnSpMk id="10" creationId="{3649E863-8058-4F7F-99A2-3E57E50A7626}"/>
          </ac:cxnSpMkLst>
        </pc:cxnChg>
        <pc:cxnChg chg="mod">
          <ac:chgData name="SUJAY YADALAM SUDARSHAN" userId="efb51b5e-28cd-45a2-a220-d2394948b2b0" providerId="ADAL" clId="{99A58A0A-7DE4-4010-BC4A-AD0B9338C887}" dt="2022-03-15T03:45:32.530" v="18814" actId="208"/>
          <ac:cxnSpMkLst>
            <pc:docMk/>
            <pc:sldMk cId="3763154636" sldId="303"/>
            <ac:cxnSpMk id="11" creationId="{EDAA31D1-5B12-4D38-B9BB-1287D9D4B7A2}"/>
          </ac:cxnSpMkLst>
        </pc:cxnChg>
        <pc:cxnChg chg="mod">
          <ac:chgData name="SUJAY YADALAM SUDARSHAN" userId="efb51b5e-28cd-45a2-a220-d2394948b2b0" providerId="ADAL" clId="{99A58A0A-7DE4-4010-BC4A-AD0B9338C887}" dt="2022-03-15T03:45:30.491" v="18813" actId="208"/>
          <ac:cxnSpMkLst>
            <pc:docMk/>
            <pc:sldMk cId="3763154636" sldId="303"/>
            <ac:cxnSpMk id="61" creationId="{8BF8AFA7-FB9C-4C88-B588-E09323CB47B0}"/>
          </ac:cxnSpMkLst>
        </pc:cxnChg>
        <pc:cxnChg chg="mod">
          <ac:chgData name="SUJAY YADALAM SUDARSHAN" userId="efb51b5e-28cd-45a2-a220-d2394948b2b0" providerId="ADAL" clId="{99A58A0A-7DE4-4010-BC4A-AD0B9338C887}" dt="2022-03-15T03:45:30.491" v="18813" actId="208"/>
          <ac:cxnSpMkLst>
            <pc:docMk/>
            <pc:sldMk cId="3763154636" sldId="303"/>
            <ac:cxnSpMk id="62" creationId="{90B8295E-8BDA-4292-BAD7-E864DEEACCC4}"/>
          </ac:cxnSpMkLst>
        </pc:cxnChg>
        <pc:cxnChg chg="mod">
          <ac:chgData name="SUJAY YADALAM SUDARSHAN" userId="efb51b5e-28cd-45a2-a220-d2394948b2b0" providerId="ADAL" clId="{99A58A0A-7DE4-4010-BC4A-AD0B9338C887}" dt="2022-03-15T03:45:30.491" v="18813" actId="208"/>
          <ac:cxnSpMkLst>
            <pc:docMk/>
            <pc:sldMk cId="3763154636" sldId="303"/>
            <ac:cxnSpMk id="63" creationId="{B2045864-9543-4B16-96E7-F7C9D20C0A67}"/>
          </ac:cxnSpMkLst>
        </pc:cxnChg>
        <pc:cxnChg chg="mod">
          <ac:chgData name="SUJAY YADALAM SUDARSHAN" userId="efb51b5e-28cd-45a2-a220-d2394948b2b0" providerId="ADAL" clId="{99A58A0A-7DE4-4010-BC4A-AD0B9338C887}" dt="2022-03-15T03:45:30.491" v="18813" actId="208"/>
          <ac:cxnSpMkLst>
            <pc:docMk/>
            <pc:sldMk cId="3763154636" sldId="303"/>
            <ac:cxnSpMk id="64" creationId="{AB44B7AE-472E-4C3D-B3B2-1F8253746AF5}"/>
          </ac:cxnSpMkLst>
        </pc:cxnChg>
        <pc:cxnChg chg="mod">
          <ac:chgData name="SUJAY YADALAM SUDARSHAN" userId="efb51b5e-28cd-45a2-a220-d2394948b2b0" providerId="ADAL" clId="{99A58A0A-7DE4-4010-BC4A-AD0B9338C887}" dt="2022-03-15T03:45:30.491" v="18813" actId="208"/>
          <ac:cxnSpMkLst>
            <pc:docMk/>
            <pc:sldMk cId="3763154636" sldId="303"/>
            <ac:cxnSpMk id="65" creationId="{7B1CA412-58A8-43AF-9EB7-DD74E1D0E7FF}"/>
          </ac:cxnSpMkLst>
        </pc:cxnChg>
        <pc:cxnChg chg="mod">
          <ac:chgData name="SUJAY YADALAM SUDARSHAN" userId="efb51b5e-28cd-45a2-a220-d2394948b2b0" providerId="ADAL" clId="{99A58A0A-7DE4-4010-BC4A-AD0B9338C887}" dt="2022-03-15T03:45:30.491" v="18813" actId="208"/>
          <ac:cxnSpMkLst>
            <pc:docMk/>
            <pc:sldMk cId="3763154636" sldId="303"/>
            <ac:cxnSpMk id="66" creationId="{CE49BD2E-8753-4E55-9D2E-F5021BDAE6F0}"/>
          </ac:cxnSpMkLst>
        </pc:cxnChg>
      </pc:sldChg>
      <pc:sldChg chg="modNotesTx">
        <pc:chgData name="SUJAY YADALAM SUDARSHAN" userId="efb51b5e-28cd-45a2-a220-d2394948b2b0" providerId="ADAL" clId="{99A58A0A-7DE4-4010-BC4A-AD0B9338C887}" dt="2022-03-14T23:03:03.128" v="17668" actId="313"/>
        <pc:sldMkLst>
          <pc:docMk/>
          <pc:sldMk cId="3780767959" sldId="304"/>
        </pc:sldMkLst>
      </pc:sldChg>
      <pc:sldChg chg="modSp mod modAnim modNotesTx">
        <pc:chgData name="SUJAY YADALAM SUDARSHAN" userId="efb51b5e-28cd-45a2-a220-d2394948b2b0" providerId="ADAL" clId="{99A58A0A-7DE4-4010-BC4A-AD0B9338C887}" dt="2022-03-14T23:06:06.680" v="17834" actId="20577"/>
        <pc:sldMkLst>
          <pc:docMk/>
          <pc:sldMk cId="4131822652" sldId="305"/>
        </pc:sldMkLst>
        <pc:spChg chg="mod">
          <ac:chgData name="SUJAY YADALAM SUDARSHAN" userId="efb51b5e-28cd-45a2-a220-d2394948b2b0" providerId="ADAL" clId="{99A58A0A-7DE4-4010-BC4A-AD0B9338C887}" dt="2022-03-15T01:12:45.383" v="16022" actId="207"/>
          <ac:spMkLst>
            <pc:docMk/>
            <pc:sldMk cId="4131822652" sldId="305"/>
            <ac:spMk id="6" creationId="{BD00B5D9-5338-4F1C-8E7A-E3E6AE93C8E7}"/>
          </ac:spMkLst>
        </pc:spChg>
      </pc:sldChg>
      <pc:sldChg chg="addSp delSp modSp mod delAnim modAnim">
        <pc:chgData name="SUJAY YADALAM SUDARSHAN" userId="efb51b5e-28cd-45a2-a220-d2394948b2b0" providerId="ADAL" clId="{99A58A0A-7DE4-4010-BC4A-AD0B9338C887}" dt="2022-04-09T08:45:59.787" v="19593" actId="14100"/>
        <pc:sldMkLst>
          <pc:docMk/>
          <pc:sldMk cId="1345432492" sldId="306"/>
        </pc:sldMkLst>
        <pc:spChg chg="mod">
          <ac:chgData name="SUJAY YADALAM SUDARSHAN" userId="efb51b5e-28cd-45a2-a220-d2394948b2b0" providerId="ADAL" clId="{99A58A0A-7DE4-4010-BC4A-AD0B9338C887}" dt="2022-03-15T01:10:36.041" v="15939" actId="207"/>
          <ac:spMkLst>
            <pc:docMk/>
            <pc:sldMk cId="1345432492" sldId="306"/>
            <ac:spMk id="5" creationId="{BFCFB8EB-AE52-4EB4-86D9-9DB9F44BD169}"/>
          </ac:spMkLst>
        </pc:spChg>
        <pc:spChg chg="mod">
          <ac:chgData name="SUJAY YADALAM SUDARSHAN" userId="efb51b5e-28cd-45a2-a220-d2394948b2b0" providerId="ADAL" clId="{99A58A0A-7DE4-4010-BC4A-AD0B9338C887}" dt="2022-04-09T08:45:35.659" v="19592" actId="14100"/>
          <ac:spMkLst>
            <pc:docMk/>
            <pc:sldMk cId="1345432492" sldId="306"/>
            <ac:spMk id="6" creationId="{5E362CAC-E522-4AAF-B73D-90C323375031}"/>
          </ac:spMkLst>
        </pc:spChg>
        <pc:spChg chg="add del mod">
          <ac:chgData name="SUJAY YADALAM SUDARSHAN" userId="efb51b5e-28cd-45a2-a220-d2394948b2b0" providerId="ADAL" clId="{99A58A0A-7DE4-4010-BC4A-AD0B9338C887}" dt="2022-03-15T01:11:00.532" v="15942" actId="478"/>
          <ac:spMkLst>
            <pc:docMk/>
            <pc:sldMk cId="1345432492" sldId="306"/>
            <ac:spMk id="8" creationId="{7FD8A35B-4E34-443C-89D1-3D9E2A539C5B}"/>
          </ac:spMkLst>
        </pc:spChg>
        <pc:spChg chg="add del mod">
          <ac:chgData name="SUJAY YADALAM SUDARSHAN" userId="efb51b5e-28cd-45a2-a220-d2394948b2b0" providerId="ADAL" clId="{99A58A0A-7DE4-4010-BC4A-AD0B9338C887}" dt="2022-03-15T01:13:13.708" v="16032"/>
          <ac:spMkLst>
            <pc:docMk/>
            <pc:sldMk cId="1345432492" sldId="306"/>
            <ac:spMk id="9" creationId="{39A0D9E4-3DAC-4E74-9952-BD0687BCBB33}"/>
          </ac:spMkLst>
        </pc:spChg>
        <pc:spChg chg="add mod">
          <ac:chgData name="SUJAY YADALAM SUDARSHAN" userId="efb51b5e-28cd-45a2-a220-d2394948b2b0" providerId="ADAL" clId="{99A58A0A-7DE4-4010-BC4A-AD0B9338C887}" dt="2022-04-09T08:45:59.787" v="19593" actId="14100"/>
          <ac:spMkLst>
            <pc:docMk/>
            <pc:sldMk cId="1345432492" sldId="306"/>
            <ac:spMk id="11" creationId="{98F257AB-D38E-4A81-8BB5-DBAE9CD3A59C}"/>
          </ac:spMkLst>
        </pc:spChg>
        <pc:spChg chg="add mod">
          <ac:chgData name="SUJAY YADALAM SUDARSHAN" userId="efb51b5e-28cd-45a2-a220-d2394948b2b0" providerId="ADAL" clId="{99A58A0A-7DE4-4010-BC4A-AD0B9338C887}" dt="2022-03-15T01:13:13.466" v="16030" actId="14100"/>
          <ac:spMkLst>
            <pc:docMk/>
            <pc:sldMk cId="1345432492" sldId="306"/>
            <ac:spMk id="12" creationId="{180648E4-9F9F-42B1-91E5-CFCAEEFFC1AB}"/>
          </ac:spMkLst>
        </pc:spChg>
        <pc:spChg chg="add mod">
          <ac:chgData name="SUJAY YADALAM SUDARSHAN" userId="efb51b5e-28cd-45a2-a220-d2394948b2b0" providerId="ADAL" clId="{99A58A0A-7DE4-4010-BC4A-AD0B9338C887}" dt="2022-03-15T01:13:03.237" v="16026" actId="14100"/>
          <ac:spMkLst>
            <pc:docMk/>
            <pc:sldMk cId="1345432492" sldId="306"/>
            <ac:spMk id="13" creationId="{D9C65FC4-AFAA-46DF-A290-85914AE979EB}"/>
          </ac:spMkLst>
        </pc:spChg>
      </pc:sldChg>
      <pc:sldChg chg="addSp delSp modSp add del mod modAnim">
        <pc:chgData name="SUJAY YADALAM SUDARSHAN" userId="efb51b5e-28cd-45a2-a220-d2394948b2b0" providerId="ADAL" clId="{99A58A0A-7DE4-4010-BC4A-AD0B9338C887}" dt="2022-03-15T01:19:23.839" v="16080" actId="47"/>
        <pc:sldMkLst>
          <pc:docMk/>
          <pc:sldMk cId="1088379742" sldId="308"/>
        </pc:sldMkLst>
        <pc:spChg chg="del mod">
          <ac:chgData name="SUJAY YADALAM SUDARSHAN" userId="efb51b5e-28cd-45a2-a220-d2394948b2b0" providerId="ADAL" clId="{99A58A0A-7DE4-4010-BC4A-AD0B9338C887}" dt="2022-03-15T01:18:05.083" v="16057" actId="478"/>
          <ac:spMkLst>
            <pc:docMk/>
            <pc:sldMk cId="1088379742" sldId="308"/>
            <ac:spMk id="4" creationId="{FE996D6E-05AE-4CEB-A35D-F17FEC81D027}"/>
          </ac:spMkLst>
        </pc:spChg>
        <pc:spChg chg="add del mod">
          <ac:chgData name="SUJAY YADALAM SUDARSHAN" userId="efb51b5e-28cd-45a2-a220-d2394948b2b0" providerId="ADAL" clId="{99A58A0A-7DE4-4010-BC4A-AD0B9338C887}" dt="2022-03-15T01:18:23.636" v="16064" actId="478"/>
          <ac:spMkLst>
            <pc:docMk/>
            <pc:sldMk cId="1088379742" sldId="308"/>
            <ac:spMk id="7" creationId="{F702EBBE-D0CF-452F-B9AA-A2C566CACDD2}"/>
          </ac:spMkLst>
        </pc:spChg>
        <pc:spChg chg="del">
          <ac:chgData name="SUJAY YADALAM SUDARSHAN" userId="efb51b5e-28cd-45a2-a220-d2394948b2b0" providerId="ADAL" clId="{99A58A0A-7DE4-4010-BC4A-AD0B9338C887}" dt="2022-03-15T01:17:41.870" v="16053" actId="478"/>
          <ac:spMkLst>
            <pc:docMk/>
            <pc:sldMk cId="1088379742" sldId="308"/>
            <ac:spMk id="40" creationId="{09D51D68-F557-44F9-8DB1-AEA364515399}"/>
          </ac:spMkLst>
        </pc:spChg>
        <pc:spChg chg="del">
          <ac:chgData name="SUJAY YADALAM SUDARSHAN" userId="efb51b5e-28cd-45a2-a220-d2394948b2b0" providerId="ADAL" clId="{99A58A0A-7DE4-4010-BC4A-AD0B9338C887}" dt="2022-03-15T01:19:21.974" v="16078" actId="21"/>
          <ac:spMkLst>
            <pc:docMk/>
            <pc:sldMk cId="1088379742" sldId="308"/>
            <ac:spMk id="53" creationId="{5E51297F-286E-4B36-A42D-4363D34F89F8}"/>
          </ac:spMkLst>
        </pc:spChg>
        <pc:spChg chg="del">
          <ac:chgData name="SUJAY YADALAM SUDARSHAN" userId="efb51b5e-28cd-45a2-a220-d2394948b2b0" providerId="ADAL" clId="{99A58A0A-7DE4-4010-BC4A-AD0B9338C887}" dt="2022-03-15T01:18:02.157" v="16054" actId="478"/>
          <ac:spMkLst>
            <pc:docMk/>
            <pc:sldMk cId="1088379742" sldId="308"/>
            <ac:spMk id="63" creationId="{83350423-CCB1-492A-88FC-B64373CE0D8B}"/>
          </ac:spMkLst>
        </pc:spChg>
        <pc:spChg chg="del">
          <ac:chgData name="SUJAY YADALAM SUDARSHAN" userId="efb51b5e-28cd-45a2-a220-d2394948b2b0" providerId="ADAL" clId="{99A58A0A-7DE4-4010-BC4A-AD0B9338C887}" dt="2022-03-15T01:18:02.157" v="16054" actId="478"/>
          <ac:spMkLst>
            <pc:docMk/>
            <pc:sldMk cId="1088379742" sldId="308"/>
            <ac:spMk id="65" creationId="{9DD4E0FF-A079-486B-B96D-AA52592107BF}"/>
          </ac:spMkLst>
        </pc:spChg>
        <pc:spChg chg="del">
          <ac:chgData name="SUJAY YADALAM SUDARSHAN" userId="efb51b5e-28cd-45a2-a220-d2394948b2b0" providerId="ADAL" clId="{99A58A0A-7DE4-4010-BC4A-AD0B9338C887}" dt="2022-03-15T01:18:02.157" v="16054" actId="478"/>
          <ac:spMkLst>
            <pc:docMk/>
            <pc:sldMk cId="1088379742" sldId="308"/>
            <ac:spMk id="66" creationId="{604FA6AA-F806-49DA-A1C0-EE73AF72CC26}"/>
          </ac:spMkLst>
        </pc:spChg>
        <pc:spChg chg="del">
          <ac:chgData name="SUJAY YADALAM SUDARSHAN" userId="efb51b5e-28cd-45a2-a220-d2394948b2b0" providerId="ADAL" clId="{99A58A0A-7DE4-4010-BC4A-AD0B9338C887}" dt="2022-03-15T01:18:02.157" v="16054" actId="478"/>
          <ac:spMkLst>
            <pc:docMk/>
            <pc:sldMk cId="1088379742" sldId="308"/>
            <ac:spMk id="67" creationId="{E965757D-47E8-4551-8253-271413D9C066}"/>
          </ac:spMkLst>
        </pc:spChg>
        <pc:spChg chg="del">
          <ac:chgData name="SUJAY YADALAM SUDARSHAN" userId="efb51b5e-28cd-45a2-a220-d2394948b2b0" providerId="ADAL" clId="{99A58A0A-7DE4-4010-BC4A-AD0B9338C887}" dt="2022-03-15T01:18:02.157" v="16054" actId="478"/>
          <ac:spMkLst>
            <pc:docMk/>
            <pc:sldMk cId="1088379742" sldId="308"/>
            <ac:spMk id="74" creationId="{55D9193C-63E3-42CC-AC66-0853CCDB6CDC}"/>
          </ac:spMkLst>
        </pc:spChg>
        <pc:spChg chg="del">
          <ac:chgData name="SUJAY YADALAM SUDARSHAN" userId="efb51b5e-28cd-45a2-a220-d2394948b2b0" providerId="ADAL" clId="{99A58A0A-7DE4-4010-BC4A-AD0B9338C887}" dt="2022-03-15T01:18:02.157" v="16054" actId="478"/>
          <ac:spMkLst>
            <pc:docMk/>
            <pc:sldMk cId="1088379742" sldId="308"/>
            <ac:spMk id="80" creationId="{055C8A1F-ACDB-4A1E-BE2B-61DD0E029E85}"/>
          </ac:spMkLst>
        </pc:spChg>
        <pc:spChg chg="del">
          <ac:chgData name="SUJAY YADALAM SUDARSHAN" userId="efb51b5e-28cd-45a2-a220-d2394948b2b0" providerId="ADAL" clId="{99A58A0A-7DE4-4010-BC4A-AD0B9338C887}" dt="2022-03-15T01:18:02.157" v="16054" actId="478"/>
          <ac:spMkLst>
            <pc:docMk/>
            <pc:sldMk cId="1088379742" sldId="308"/>
            <ac:spMk id="86" creationId="{5A30532C-860C-4BFC-AFE0-2E50943207EE}"/>
          </ac:spMkLst>
        </pc:spChg>
        <pc:spChg chg="del">
          <ac:chgData name="SUJAY YADALAM SUDARSHAN" userId="efb51b5e-28cd-45a2-a220-d2394948b2b0" providerId="ADAL" clId="{99A58A0A-7DE4-4010-BC4A-AD0B9338C887}" dt="2022-03-15T01:18:02.157" v="16054" actId="478"/>
          <ac:spMkLst>
            <pc:docMk/>
            <pc:sldMk cId="1088379742" sldId="308"/>
            <ac:spMk id="87" creationId="{B8FDDDF9-032E-454E-BF17-0C9E753F4AE0}"/>
          </ac:spMkLst>
        </pc:spChg>
        <pc:spChg chg="del">
          <ac:chgData name="SUJAY YADALAM SUDARSHAN" userId="efb51b5e-28cd-45a2-a220-d2394948b2b0" providerId="ADAL" clId="{99A58A0A-7DE4-4010-BC4A-AD0B9338C887}" dt="2022-03-15T01:18:02.157" v="16054" actId="478"/>
          <ac:spMkLst>
            <pc:docMk/>
            <pc:sldMk cId="1088379742" sldId="308"/>
            <ac:spMk id="88" creationId="{D6FFB5C1-0885-4D78-BA33-61F968C032BE}"/>
          </ac:spMkLst>
        </pc:spChg>
        <pc:spChg chg="del">
          <ac:chgData name="SUJAY YADALAM SUDARSHAN" userId="efb51b5e-28cd-45a2-a220-d2394948b2b0" providerId="ADAL" clId="{99A58A0A-7DE4-4010-BC4A-AD0B9338C887}" dt="2022-03-15T01:18:02.157" v="16054" actId="478"/>
          <ac:spMkLst>
            <pc:docMk/>
            <pc:sldMk cId="1088379742" sldId="308"/>
            <ac:spMk id="89" creationId="{F7A834CF-EB75-4679-B8EA-56579C7884AA}"/>
          </ac:spMkLst>
        </pc:spChg>
        <pc:grpChg chg="del mod">
          <ac:chgData name="SUJAY YADALAM SUDARSHAN" userId="efb51b5e-28cd-45a2-a220-d2394948b2b0" providerId="ADAL" clId="{99A58A0A-7DE4-4010-BC4A-AD0B9338C887}" dt="2022-03-15T01:18:03.948" v="16056" actId="478"/>
          <ac:grpSpMkLst>
            <pc:docMk/>
            <pc:sldMk cId="1088379742" sldId="308"/>
            <ac:grpSpMk id="5" creationId="{16461229-59EF-4EFE-A50F-994FAB2DF554}"/>
          </ac:grpSpMkLst>
        </pc:grpChg>
        <pc:grpChg chg="del">
          <ac:chgData name="SUJAY YADALAM SUDARSHAN" userId="efb51b5e-28cd-45a2-a220-d2394948b2b0" providerId="ADAL" clId="{99A58A0A-7DE4-4010-BC4A-AD0B9338C887}" dt="2022-03-15T01:18:02.157" v="16054" actId="478"/>
          <ac:grpSpMkLst>
            <pc:docMk/>
            <pc:sldMk cId="1088379742" sldId="308"/>
            <ac:grpSpMk id="62" creationId="{EEFB8A12-5B9D-49B0-B86D-C37F5C256011}"/>
          </ac:grpSpMkLst>
        </pc:grpChg>
        <pc:grpChg chg="del">
          <ac:chgData name="SUJAY YADALAM SUDARSHAN" userId="efb51b5e-28cd-45a2-a220-d2394948b2b0" providerId="ADAL" clId="{99A58A0A-7DE4-4010-BC4A-AD0B9338C887}" dt="2022-03-15T01:18:02.157" v="16054" actId="478"/>
          <ac:grpSpMkLst>
            <pc:docMk/>
            <pc:sldMk cId="1088379742" sldId="308"/>
            <ac:grpSpMk id="68" creationId="{51682907-A449-4421-BF09-017575028A5D}"/>
          </ac:grpSpMkLst>
        </pc:grpChg>
        <pc:grpChg chg="del">
          <ac:chgData name="SUJAY YADALAM SUDARSHAN" userId="efb51b5e-28cd-45a2-a220-d2394948b2b0" providerId="ADAL" clId="{99A58A0A-7DE4-4010-BC4A-AD0B9338C887}" dt="2022-03-15T01:18:02.157" v="16054" actId="478"/>
          <ac:grpSpMkLst>
            <pc:docMk/>
            <pc:sldMk cId="1088379742" sldId="308"/>
            <ac:grpSpMk id="71" creationId="{05D9C648-0CE3-417C-A326-E10A964ADAF3}"/>
          </ac:grpSpMkLst>
        </pc:grpChg>
        <pc:grpChg chg="del">
          <ac:chgData name="SUJAY YADALAM SUDARSHAN" userId="efb51b5e-28cd-45a2-a220-d2394948b2b0" providerId="ADAL" clId="{99A58A0A-7DE4-4010-BC4A-AD0B9338C887}" dt="2022-03-15T01:18:02.157" v="16054" actId="478"/>
          <ac:grpSpMkLst>
            <pc:docMk/>
            <pc:sldMk cId="1088379742" sldId="308"/>
            <ac:grpSpMk id="75" creationId="{EC5EF452-367C-44B1-B3B9-233A533CABF5}"/>
          </ac:grpSpMkLst>
        </pc:grpChg>
        <pc:grpChg chg="del">
          <ac:chgData name="SUJAY YADALAM SUDARSHAN" userId="efb51b5e-28cd-45a2-a220-d2394948b2b0" providerId="ADAL" clId="{99A58A0A-7DE4-4010-BC4A-AD0B9338C887}" dt="2022-03-15T01:18:02.157" v="16054" actId="478"/>
          <ac:grpSpMkLst>
            <pc:docMk/>
            <pc:sldMk cId="1088379742" sldId="308"/>
            <ac:grpSpMk id="81" creationId="{A40A13AE-F639-4984-8B18-8B26A07A997D}"/>
          </ac:grpSpMkLst>
        </pc:grpChg>
        <pc:grpChg chg="del">
          <ac:chgData name="SUJAY YADALAM SUDARSHAN" userId="efb51b5e-28cd-45a2-a220-d2394948b2b0" providerId="ADAL" clId="{99A58A0A-7DE4-4010-BC4A-AD0B9338C887}" dt="2022-03-15T01:18:14.499" v="16061" actId="478"/>
          <ac:grpSpMkLst>
            <pc:docMk/>
            <pc:sldMk cId="1088379742" sldId="308"/>
            <ac:grpSpMk id="95" creationId="{23D0B19F-AF94-44E9-8A4B-B91F3F40CDBC}"/>
          </ac:grpSpMkLst>
        </pc:grpChg>
        <pc:grpChg chg="del">
          <ac:chgData name="SUJAY YADALAM SUDARSHAN" userId="efb51b5e-28cd-45a2-a220-d2394948b2b0" providerId="ADAL" clId="{99A58A0A-7DE4-4010-BC4A-AD0B9338C887}" dt="2022-03-15T01:18:02.157" v="16054" actId="478"/>
          <ac:grpSpMkLst>
            <pc:docMk/>
            <pc:sldMk cId="1088379742" sldId="308"/>
            <ac:grpSpMk id="98" creationId="{753B9FF6-8CF8-4071-99EA-7C9E681DB489}"/>
          </ac:grpSpMkLst>
        </pc:grpChg>
        <pc:picChg chg="del">
          <ac:chgData name="SUJAY YADALAM SUDARSHAN" userId="efb51b5e-28cd-45a2-a220-d2394948b2b0" providerId="ADAL" clId="{99A58A0A-7DE4-4010-BC4A-AD0B9338C887}" dt="2022-03-15T01:18:03.948" v="16056" actId="478"/>
          <ac:picMkLst>
            <pc:docMk/>
            <pc:sldMk cId="1088379742" sldId="308"/>
            <ac:picMk id="3" creationId="{4ED4F6B4-F277-441E-86E5-8C830FAB6257}"/>
          </ac:picMkLst>
        </pc:picChg>
        <pc:picChg chg="del mod">
          <ac:chgData name="SUJAY YADALAM SUDARSHAN" userId="efb51b5e-28cd-45a2-a220-d2394948b2b0" providerId="ADAL" clId="{99A58A0A-7DE4-4010-BC4A-AD0B9338C887}" dt="2022-03-15T01:19:12.680" v="16073" actId="21"/>
          <ac:picMkLst>
            <pc:docMk/>
            <pc:sldMk cId="1088379742" sldId="308"/>
            <ac:picMk id="47" creationId="{5E35BC9A-004A-4CE0-B895-B2AA09A2CD69}"/>
          </ac:picMkLst>
        </pc:picChg>
        <pc:picChg chg="del">
          <ac:chgData name="SUJAY YADALAM SUDARSHAN" userId="efb51b5e-28cd-45a2-a220-d2394948b2b0" providerId="ADAL" clId="{99A58A0A-7DE4-4010-BC4A-AD0B9338C887}" dt="2022-03-15T01:18:10.284" v="16059" actId="478"/>
          <ac:picMkLst>
            <pc:docMk/>
            <pc:sldMk cId="1088379742" sldId="308"/>
            <ac:picMk id="64" creationId="{EE2F2D2B-7DC0-4236-9EBD-6C3B6FFDB5A2}"/>
          </ac:picMkLst>
        </pc:picChg>
      </pc:sldChg>
      <pc:sldChg chg="addSp delSp modSp add mod delAnim modAnim delCm modCm modNotesTx">
        <pc:chgData name="SUJAY YADALAM SUDARSHAN" userId="efb51b5e-28cd-45a2-a220-d2394948b2b0" providerId="ADAL" clId="{99A58A0A-7DE4-4010-BC4A-AD0B9338C887}" dt="2022-04-09T08:39:42.892" v="19584" actId="1035"/>
        <pc:sldMkLst>
          <pc:docMk/>
          <pc:sldMk cId="3965990242" sldId="309"/>
        </pc:sldMkLst>
        <pc:spChg chg="del mod">
          <ac:chgData name="SUJAY YADALAM SUDARSHAN" userId="efb51b5e-28cd-45a2-a220-d2394948b2b0" providerId="ADAL" clId="{99A58A0A-7DE4-4010-BC4A-AD0B9338C887}" dt="2022-03-15T01:19:08.276" v="16070" actId="478"/>
          <ac:spMkLst>
            <pc:docMk/>
            <pc:sldMk cId="3965990242" sldId="309"/>
            <ac:spMk id="4" creationId="{FE996D6E-05AE-4CEB-A35D-F17FEC81D027}"/>
          </ac:spMkLst>
        </pc:spChg>
        <pc:spChg chg="add mod">
          <ac:chgData name="SUJAY YADALAM SUDARSHAN" userId="efb51b5e-28cd-45a2-a220-d2394948b2b0" providerId="ADAL" clId="{99A58A0A-7DE4-4010-BC4A-AD0B9338C887}" dt="2022-04-09T08:39:42.892" v="19584" actId="1035"/>
          <ac:spMkLst>
            <pc:docMk/>
            <pc:sldMk cId="3965990242" sldId="309"/>
            <ac:spMk id="6" creationId="{1E035574-7428-4032-94F0-AAC57B8E9B7D}"/>
          </ac:spMkLst>
        </pc:spChg>
        <pc:spChg chg="add mod">
          <ac:chgData name="SUJAY YADALAM SUDARSHAN" userId="efb51b5e-28cd-45a2-a220-d2394948b2b0" providerId="ADAL" clId="{99A58A0A-7DE4-4010-BC4A-AD0B9338C887}" dt="2022-04-09T08:39:42.892" v="19584" actId="1035"/>
          <ac:spMkLst>
            <pc:docMk/>
            <pc:sldMk cId="3965990242" sldId="309"/>
            <ac:spMk id="7" creationId="{C59EDF1E-E784-408F-A4CE-40D473AF1CAB}"/>
          </ac:spMkLst>
        </pc:spChg>
        <pc:spChg chg="add mod">
          <ac:chgData name="SUJAY YADALAM SUDARSHAN" userId="efb51b5e-28cd-45a2-a220-d2394948b2b0" providerId="ADAL" clId="{99A58A0A-7DE4-4010-BC4A-AD0B9338C887}" dt="2022-04-09T08:39:42.892" v="19584" actId="1035"/>
          <ac:spMkLst>
            <pc:docMk/>
            <pc:sldMk cId="3965990242" sldId="309"/>
            <ac:spMk id="8" creationId="{D51C286E-FE96-4B9E-8736-B712A368AB60}"/>
          </ac:spMkLst>
        </pc:spChg>
        <pc:spChg chg="add del mod">
          <ac:chgData name="SUJAY YADALAM SUDARSHAN" userId="efb51b5e-28cd-45a2-a220-d2394948b2b0" providerId="ADAL" clId="{99A58A0A-7DE4-4010-BC4A-AD0B9338C887}" dt="2022-03-15T01:23:06.596" v="16184" actId="478"/>
          <ac:spMkLst>
            <pc:docMk/>
            <pc:sldMk cId="3965990242" sldId="309"/>
            <ac:spMk id="47" creationId="{1E37042E-CDBD-46F2-881A-6EC11D7313B0}"/>
          </ac:spMkLst>
        </pc:spChg>
        <pc:spChg chg="add mod">
          <ac:chgData name="SUJAY YADALAM SUDARSHAN" userId="efb51b5e-28cd-45a2-a220-d2394948b2b0" providerId="ADAL" clId="{99A58A0A-7DE4-4010-BC4A-AD0B9338C887}" dt="2022-03-15T01:23:06.738" v="16185"/>
          <ac:spMkLst>
            <pc:docMk/>
            <pc:sldMk cId="3965990242" sldId="309"/>
            <ac:spMk id="51" creationId="{32147DE5-4CA6-45ED-8528-AD2B83FCB52A}"/>
          </ac:spMkLst>
        </pc:spChg>
        <pc:spChg chg="del">
          <ac:chgData name="SUJAY YADALAM SUDARSHAN" userId="efb51b5e-28cd-45a2-a220-d2394948b2b0" providerId="ADAL" clId="{99A58A0A-7DE4-4010-BC4A-AD0B9338C887}" dt="2022-03-15T01:19:05.530" v="16067" actId="478"/>
          <ac:spMkLst>
            <pc:docMk/>
            <pc:sldMk cId="3965990242" sldId="309"/>
            <ac:spMk id="63" creationId="{83350423-CCB1-492A-88FC-B64373CE0D8B}"/>
          </ac:spMkLst>
        </pc:spChg>
        <pc:spChg chg="del">
          <ac:chgData name="SUJAY YADALAM SUDARSHAN" userId="efb51b5e-28cd-45a2-a220-d2394948b2b0" providerId="ADAL" clId="{99A58A0A-7DE4-4010-BC4A-AD0B9338C887}" dt="2022-03-15T01:19:05.530" v="16067" actId="478"/>
          <ac:spMkLst>
            <pc:docMk/>
            <pc:sldMk cId="3965990242" sldId="309"/>
            <ac:spMk id="65" creationId="{9DD4E0FF-A079-486B-B96D-AA52592107BF}"/>
          </ac:spMkLst>
        </pc:spChg>
        <pc:spChg chg="del">
          <ac:chgData name="SUJAY YADALAM SUDARSHAN" userId="efb51b5e-28cd-45a2-a220-d2394948b2b0" providerId="ADAL" clId="{99A58A0A-7DE4-4010-BC4A-AD0B9338C887}" dt="2022-03-15T01:19:05.530" v="16067" actId="478"/>
          <ac:spMkLst>
            <pc:docMk/>
            <pc:sldMk cId="3965990242" sldId="309"/>
            <ac:spMk id="66" creationId="{604FA6AA-F806-49DA-A1C0-EE73AF72CC26}"/>
          </ac:spMkLst>
        </pc:spChg>
        <pc:spChg chg="del">
          <ac:chgData name="SUJAY YADALAM SUDARSHAN" userId="efb51b5e-28cd-45a2-a220-d2394948b2b0" providerId="ADAL" clId="{99A58A0A-7DE4-4010-BC4A-AD0B9338C887}" dt="2022-03-15T01:19:05.530" v="16067" actId="478"/>
          <ac:spMkLst>
            <pc:docMk/>
            <pc:sldMk cId="3965990242" sldId="309"/>
            <ac:spMk id="67" creationId="{E965757D-47E8-4551-8253-271413D9C066}"/>
          </ac:spMkLst>
        </pc:spChg>
        <pc:spChg chg="del">
          <ac:chgData name="SUJAY YADALAM SUDARSHAN" userId="efb51b5e-28cd-45a2-a220-d2394948b2b0" providerId="ADAL" clId="{99A58A0A-7DE4-4010-BC4A-AD0B9338C887}" dt="2022-03-15T01:19:05.530" v="16067" actId="478"/>
          <ac:spMkLst>
            <pc:docMk/>
            <pc:sldMk cId="3965990242" sldId="309"/>
            <ac:spMk id="74" creationId="{55D9193C-63E3-42CC-AC66-0853CCDB6CDC}"/>
          </ac:spMkLst>
        </pc:spChg>
        <pc:spChg chg="del">
          <ac:chgData name="SUJAY YADALAM SUDARSHAN" userId="efb51b5e-28cd-45a2-a220-d2394948b2b0" providerId="ADAL" clId="{99A58A0A-7DE4-4010-BC4A-AD0B9338C887}" dt="2022-03-15T01:19:05.530" v="16067" actId="478"/>
          <ac:spMkLst>
            <pc:docMk/>
            <pc:sldMk cId="3965990242" sldId="309"/>
            <ac:spMk id="80" creationId="{055C8A1F-ACDB-4A1E-BE2B-61DD0E029E85}"/>
          </ac:spMkLst>
        </pc:spChg>
        <pc:spChg chg="del">
          <ac:chgData name="SUJAY YADALAM SUDARSHAN" userId="efb51b5e-28cd-45a2-a220-d2394948b2b0" providerId="ADAL" clId="{99A58A0A-7DE4-4010-BC4A-AD0B9338C887}" dt="2022-03-15T01:19:05.530" v="16067" actId="478"/>
          <ac:spMkLst>
            <pc:docMk/>
            <pc:sldMk cId="3965990242" sldId="309"/>
            <ac:spMk id="86" creationId="{5A30532C-860C-4BFC-AFE0-2E50943207EE}"/>
          </ac:spMkLst>
        </pc:spChg>
        <pc:spChg chg="del">
          <ac:chgData name="SUJAY YADALAM SUDARSHAN" userId="efb51b5e-28cd-45a2-a220-d2394948b2b0" providerId="ADAL" clId="{99A58A0A-7DE4-4010-BC4A-AD0B9338C887}" dt="2022-03-15T01:19:05.530" v="16067" actId="478"/>
          <ac:spMkLst>
            <pc:docMk/>
            <pc:sldMk cId="3965990242" sldId="309"/>
            <ac:spMk id="87" creationId="{B8FDDDF9-032E-454E-BF17-0C9E753F4AE0}"/>
          </ac:spMkLst>
        </pc:spChg>
        <pc:spChg chg="del">
          <ac:chgData name="SUJAY YADALAM SUDARSHAN" userId="efb51b5e-28cd-45a2-a220-d2394948b2b0" providerId="ADAL" clId="{99A58A0A-7DE4-4010-BC4A-AD0B9338C887}" dt="2022-03-15T01:19:05.530" v="16067" actId="478"/>
          <ac:spMkLst>
            <pc:docMk/>
            <pc:sldMk cId="3965990242" sldId="309"/>
            <ac:spMk id="88" creationId="{D6FFB5C1-0885-4D78-BA33-61F968C032BE}"/>
          </ac:spMkLst>
        </pc:spChg>
        <pc:spChg chg="del">
          <ac:chgData name="SUJAY YADALAM SUDARSHAN" userId="efb51b5e-28cd-45a2-a220-d2394948b2b0" providerId="ADAL" clId="{99A58A0A-7DE4-4010-BC4A-AD0B9338C887}" dt="2022-03-15T01:19:05.530" v="16067" actId="478"/>
          <ac:spMkLst>
            <pc:docMk/>
            <pc:sldMk cId="3965990242" sldId="309"/>
            <ac:spMk id="89" creationId="{F7A834CF-EB75-4679-B8EA-56579C7884AA}"/>
          </ac:spMkLst>
        </pc:spChg>
        <pc:grpChg chg="del mod">
          <ac:chgData name="SUJAY YADALAM SUDARSHAN" userId="efb51b5e-28cd-45a2-a220-d2394948b2b0" providerId="ADAL" clId="{99A58A0A-7DE4-4010-BC4A-AD0B9338C887}" dt="2022-03-15T01:19:07.012" v="16069" actId="478"/>
          <ac:grpSpMkLst>
            <pc:docMk/>
            <pc:sldMk cId="3965990242" sldId="309"/>
            <ac:grpSpMk id="5" creationId="{16461229-59EF-4EFE-A50F-994FAB2DF554}"/>
          </ac:grpSpMkLst>
        </pc:grpChg>
        <pc:grpChg chg="del">
          <ac:chgData name="SUJAY YADALAM SUDARSHAN" userId="efb51b5e-28cd-45a2-a220-d2394948b2b0" providerId="ADAL" clId="{99A58A0A-7DE4-4010-BC4A-AD0B9338C887}" dt="2022-03-15T01:19:05.530" v="16067" actId="478"/>
          <ac:grpSpMkLst>
            <pc:docMk/>
            <pc:sldMk cId="3965990242" sldId="309"/>
            <ac:grpSpMk id="62" creationId="{EEFB8A12-5B9D-49B0-B86D-C37F5C256011}"/>
          </ac:grpSpMkLst>
        </pc:grpChg>
        <pc:grpChg chg="del">
          <ac:chgData name="SUJAY YADALAM SUDARSHAN" userId="efb51b5e-28cd-45a2-a220-d2394948b2b0" providerId="ADAL" clId="{99A58A0A-7DE4-4010-BC4A-AD0B9338C887}" dt="2022-03-15T01:19:05.530" v="16067" actId="478"/>
          <ac:grpSpMkLst>
            <pc:docMk/>
            <pc:sldMk cId="3965990242" sldId="309"/>
            <ac:grpSpMk id="68" creationId="{51682907-A449-4421-BF09-017575028A5D}"/>
          </ac:grpSpMkLst>
        </pc:grpChg>
        <pc:grpChg chg="del">
          <ac:chgData name="SUJAY YADALAM SUDARSHAN" userId="efb51b5e-28cd-45a2-a220-d2394948b2b0" providerId="ADAL" clId="{99A58A0A-7DE4-4010-BC4A-AD0B9338C887}" dt="2022-03-15T01:19:05.530" v="16067" actId="478"/>
          <ac:grpSpMkLst>
            <pc:docMk/>
            <pc:sldMk cId="3965990242" sldId="309"/>
            <ac:grpSpMk id="71" creationId="{05D9C648-0CE3-417C-A326-E10A964ADAF3}"/>
          </ac:grpSpMkLst>
        </pc:grpChg>
        <pc:grpChg chg="del">
          <ac:chgData name="SUJAY YADALAM SUDARSHAN" userId="efb51b5e-28cd-45a2-a220-d2394948b2b0" providerId="ADAL" clId="{99A58A0A-7DE4-4010-BC4A-AD0B9338C887}" dt="2022-03-15T01:19:05.530" v="16067" actId="478"/>
          <ac:grpSpMkLst>
            <pc:docMk/>
            <pc:sldMk cId="3965990242" sldId="309"/>
            <ac:grpSpMk id="75" creationId="{EC5EF452-367C-44B1-B3B9-233A533CABF5}"/>
          </ac:grpSpMkLst>
        </pc:grpChg>
        <pc:grpChg chg="del">
          <ac:chgData name="SUJAY YADALAM SUDARSHAN" userId="efb51b5e-28cd-45a2-a220-d2394948b2b0" providerId="ADAL" clId="{99A58A0A-7DE4-4010-BC4A-AD0B9338C887}" dt="2022-03-15T01:19:05.530" v="16067" actId="478"/>
          <ac:grpSpMkLst>
            <pc:docMk/>
            <pc:sldMk cId="3965990242" sldId="309"/>
            <ac:grpSpMk id="81" creationId="{A40A13AE-F639-4984-8B18-8B26A07A997D}"/>
          </ac:grpSpMkLst>
        </pc:grpChg>
        <pc:grpChg chg="del">
          <ac:chgData name="SUJAY YADALAM SUDARSHAN" userId="efb51b5e-28cd-45a2-a220-d2394948b2b0" providerId="ADAL" clId="{99A58A0A-7DE4-4010-BC4A-AD0B9338C887}" dt="2022-03-15T01:19:09.148" v="16071" actId="478"/>
          <ac:grpSpMkLst>
            <pc:docMk/>
            <pc:sldMk cId="3965990242" sldId="309"/>
            <ac:grpSpMk id="95" creationId="{23D0B19F-AF94-44E9-8A4B-B91F3F40CDBC}"/>
          </ac:grpSpMkLst>
        </pc:grpChg>
        <pc:grpChg chg="del">
          <ac:chgData name="SUJAY YADALAM SUDARSHAN" userId="efb51b5e-28cd-45a2-a220-d2394948b2b0" providerId="ADAL" clId="{99A58A0A-7DE4-4010-BC4A-AD0B9338C887}" dt="2022-03-15T01:19:05.530" v="16067" actId="478"/>
          <ac:grpSpMkLst>
            <pc:docMk/>
            <pc:sldMk cId="3965990242" sldId="309"/>
            <ac:grpSpMk id="98" creationId="{753B9FF6-8CF8-4071-99EA-7C9E681DB489}"/>
          </ac:grpSpMkLst>
        </pc:grpChg>
        <pc:picChg chg="del">
          <ac:chgData name="SUJAY YADALAM SUDARSHAN" userId="efb51b5e-28cd-45a2-a220-d2394948b2b0" providerId="ADAL" clId="{99A58A0A-7DE4-4010-BC4A-AD0B9338C887}" dt="2022-03-15T01:19:07.012" v="16069" actId="478"/>
          <ac:picMkLst>
            <pc:docMk/>
            <pc:sldMk cId="3965990242" sldId="309"/>
            <ac:picMk id="3" creationId="{4ED4F6B4-F277-441E-86E5-8C830FAB6257}"/>
          </ac:picMkLst>
        </pc:picChg>
        <pc:picChg chg="mod">
          <ac:chgData name="SUJAY YADALAM SUDARSHAN" userId="efb51b5e-28cd-45a2-a220-d2394948b2b0" providerId="ADAL" clId="{99A58A0A-7DE4-4010-BC4A-AD0B9338C887}" dt="2022-04-09T08:39:42.892" v="19584" actId="1035"/>
          <ac:picMkLst>
            <pc:docMk/>
            <pc:sldMk cId="3965990242" sldId="309"/>
            <ac:picMk id="5" creationId="{D64C7BF7-9538-4BF0-9237-BAC0990DBFB7}"/>
          </ac:picMkLst>
        </pc:picChg>
        <pc:picChg chg="add mod">
          <ac:chgData name="SUJAY YADALAM SUDARSHAN" userId="efb51b5e-28cd-45a2-a220-d2394948b2b0" providerId="ADAL" clId="{99A58A0A-7DE4-4010-BC4A-AD0B9338C887}" dt="2022-03-15T01:20:01.482" v="16085" actId="1076"/>
          <ac:picMkLst>
            <pc:docMk/>
            <pc:sldMk cId="3965990242" sldId="309"/>
            <ac:picMk id="46" creationId="{3D36C9F8-24D5-49EB-90DF-65D0D7A08460}"/>
          </ac:picMkLst>
        </pc:picChg>
        <pc:picChg chg="del">
          <ac:chgData name="SUJAY YADALAM SUDARSHAN" userId="efb51b5e-28cd-45a2-a220-d2394948b2b0" providerId="ADAL" clId="{99A58A0A-7DE4-4010-BC4A-AD0B9338C887}" dt="2022-03-15T01:19:09.916" v="16072" actId="478"/>
          <ac:picMkLst>
            <pc:docMk/>
            <pc:sldMk cId="3965990242" sldId="309"/>
            <ac:picMk id="64" creationId="{EE2F2D2B-7DC0-4236-9EBD-6C3B6FFDB5A2}"/>
          </ac:picMkLst>
        </pc:picChg>
      </pc:sldChg>
      <pc:sldChg chg="addSp delSp modSp add mod delAnim modAnim">
        <pc:chgData name="SUJAY YADALAM SUDARSHAN" userId="efb51b5e-28cd-45a2-a220-d2394948b2b0" providerId="ADAL" clId="{99A58A0A-7DE4-4010-BC4A-AD0B9338C887}" dt="2022-04-09T08:21:26.245" v="19527" actId="20577"/>
        <pc:sldMkLst>
          <pc:docMk/>
          <pc:sldMk cId="1679926739" sldId="310"/>
        </pc:sldMkLst>
        <pc:spChg chg="mod">
          <ac:chgData name="SUJAY YADALAM SUDARSHAN" userId="efb51b5e-28cd-45a2-a220-d2394948b2b0" providerId="ADAL" clId="{99A58A0A-7DE4-4010-BC4A-AD0B9338C887}" dt="2022-04-09T08:21:26.245" v="19527" actId="20577"/>
          <ac:spMkLst>
            <pc:docMk/>
            <pc:sldMk cId="1679926739" sldId="310"/>
            <ac:spMk id="3" creationId="{196A95C9-D6E3-42C9-9506-C7A91E61EF3D}"/>
          </ac:spMkLst>
        </pc:spChg>
        <pc:spChg chg="mod">
          <ac:chgData name="SUJAY YADALAM SUDARSHAN" userId="efb51b5e-28cd-45a2-a220-d2394948b2b0" providerId="ADAL" clId="{99A58A0A-7DE4-4010-BC4A-AD0B9338C887}" dt="2022-04-08T20:44:22.576" v="19222" actId="207"/>
          <ac:spMkLst>
            <pc:docMk/>
            <pc:sldMk cId="1679926739" sldId="310"/>
            <ac:spMk id="27" creationId="{CD01EFE5-8DF3-473F-A726-014CB6CD3F17}"/>
          </ac:spMkLst>
        </pc:spChg>
        <pc:spChg chg="mod">
          <ac:chgData name="SUJAY YADALAM SUDARSHAN" userId="efb51b5e-28cd-45a2-a220-d2394948b2b0" providerId="ADAL" clId="{99A58A0A-7DE4-4010-BC4A-AD0B9338C887}" dt="2022-03-15T03:37:42.312" v="18610" actId="207"/>
          <ac:spMkLst>
            <pc:docMk/>
            <pc:sldMk cId="1679926739" sldId="310"/>
            <ac:spMk id="33" creationId="{23BD7C10-19DD-4B15-B1F0-493F046635AC}"/>
          </ac:spMkLst>
        </pc:spChg>
        <pc:spChg chg="mod">
          <ac:chgData name="SUJAY YADALAM SUDARSHAN" userId="efb51b5e-28cd-45a2-a220-d2394948b2b0" providerId="ADAL" clId="{99A58A0A-7DE4-4010-BC4A-AD0B9338C887}" dt="2022-03-14T23:43:18.918" v="18536"/>
          <ac:spMkLst>
            <pc:docMk/>
            <pc:sldMk cId="1679926739" sldId="310"/>
            <ac:spMk id="35" creationId="{BA5A8B50-5BFE-458B-9EF1-AA2CF46B43B4}"/>
          </ac:spMkLst>
        </pc:spChg>
        <pc:spChg chg="mod">
          <ac:chgData name="SUJAY YADALAM SUDARSHAN" userId="efb51b5e-28cd-45a2-a220-d2394948b2b0" providerId="ADAL" clId="{99A58A0A-7DE4-4010-BC4A-AD0B9338C887}" dt="2022-03-14T23:43:18.918" v="18536"/>
          <ac:spMkLst>
            <pc:docMk/>
            <pc:sldMk cId="1679926739" sldId="310"/>
            <ac:spMk id="36" creationId="{22AE95A9-60F4-4B62-BACF-3D82801592ED}"/>
          </ac:spMkLst>
        </pc:spChg>
        <pc:spChg chg="mod">
          <ac:chgData name="SUJAY YADALAM SUDARSHAN" userId="efb51b5e-28cd-45a2-a220-d2394948b2b0" providerId="ADAL" clId="{99A58A0A-7DE4-4010-BC4A-AD0B9338C887}" dt="2022-03-14T23:43:18.918" v="18536"/>
          <ac:spMkLst>
            <pc:docMk/>
            <pc:sldMk cId="1679926739" sldId="310"/>
            <ac:spMk id="37" creationId="{96609118-C0D5-4956-BAEA-8620D54710F7}"/>
          </ac:spMkLst>
        </pc:spChg>
        <pc:spChg chg="mod">
          <ac:chgData name="SUJAY YADALAM SUDARSHAN" userId="efb51b5e-28cd-45a2-a220-d2394948b2b0" providerId="ADAL" clId="{99A58A0A-7DE4-4010-BC4A-AD0B9338C887}" dt="2022-03-15T03:37:40.354" v="18609" actId="207"/>
          <ac:spMkLst>
            <pc:docMk/>
            <pc:sldMk cId="1679926739" sldId="310"/>
            <ac:spMk id="38" creationId="{F58662EE-50CB-4801-91D0-129CC467E437}"/>
          </ac:spMkLst>
        </pc:spChg>
        <pc:spChg chg="mod">
          <ac:chgData name="SUJAY YADALAM SUDARSHAN" userId="efb51b5e-28cd-45a2-a220-d2394948b2b0" providerId="ADAL" clId="{99A58A0A-7DE4-4010-BC4A-AD0B9338C887}" dt="2022-03-14T23:43:18.918" v="18536"/>
          <ac:spMkLst>
            <pc:docMk/>
            <pc:sldMk cId="1679926739" sldId="310"/>
            <ac:spMk id="39" creationId="{355D6095-8E5D-4C34-8D37-790415AB0452}"/>
          </ac:spMkLst>
        </pc:spChg>
        <pc:spChg chg="add mod">
          <ac:chgData name="SUJAY YADALAM SUDARSHAN" userId="efb51b5e-28cd-45a2-a220-d2394948b2b0" providerId="ADAL" clId="{99A58A0A-7DE4-4010-BC4A-AD0B9338C887}" dt="2022-03-14T23:43:18.918" v="18536"/>
          <ac:spMkLst>
            <pc:docMk/>
            <pc:sldMk cId="1679926739" sldId="310"/>
            <ac:spMk id="40" creationId="{9DF9B75A-B131-42B9-9012-F04670950ACF}"/>
          </ac:spMkLst>
        </pc:spChg>
        <pc:spChg chg="mod">
          <ac:chgData name="SUJAY YADALAM SUDARSHAN" userId="efb51b5e-28cd-45a2-a220-d2394948b2b0" providerId="ADAL" clId="{99A58A0A-7DE4-4010-BC4A-AD0B9338C887}" dt="2022-03-14T23:43:18.918" v="18536"/>
          <ac:spMkLst>
            <pc:docMk/>
            <pc:sldMk cId="1679926739" sldId="310"/>
            <ac:spMk id="48" creationId="{2091428F-743E-44AB-B626-D328D6F4F88B}"/>
          </ac:spMkLst>
        </pc:spChg>
        <pc:spChg chg="mod">
          <ac:chgData name="SUJAY YADALAM SUDARSHAN" userId="efb51b5e-28cd-45a2-a220-d2394948b2b0" providerId="ADAL" clId="{99A58A0A-7DE4-4010-BC4A-AD0B9338C887}" dt="2022-03-14T23:43:18.918" v="18536"/>
          <ac:spMkLst>
            <pc:docMk/>
            <pc:sldMk cId="1679926739" sldId="310"/>
            <ac:spMk id="49" creationId="{B610EAA8-2A75-422F-BAD2-E4065D0FD5FE}"/>
          </ac:spMkLst>
        </pc:spChg>
        <pc:spChg chg="mod">
          <ac:chgData name="SUJAY YADALAM SUDARSHAN" userId="efb51b5e-28cd-45a2-a220-d2394948b2b0" providerId="ADAL" clId="{99A58A0A-7DE4-4010-BC4A-AD0B9338C887}" dt="2022-03-14T23:43:18.918" v="18536"/>
          <ac:spMkLst>
            <pc:docMk/>
            <pc:sldMk cId="1679926739" sldId="310"/>
            <ac:spMk id="50" creationId="{E60C6E08-5B17-4313-8C52-35BE8B3427E7}"/>
          </ac:spMkLst>
        </pc:spChg>
        <pc:spChg chg="add mod">
          <ac:chgData name="SUJAY YADALAM SUDARSHAN" userId="efb51b5e-28cd-45a2-a220-d2394948b2b0" providerId="ADAL" clId="{99A58A0A-7DE4-4010-BC4A-AD0B9338C887}" dt="2022-03-14T23:43:18.918" v="18536"/>
          <ac:spMkLst>
            <pc:docMk/>
            <pc:sldMk cId="1679926739" sldId="310"/>
            <ac:spMk id="51" creationId="{59AEE0CC-FCED-4A7E-AE8C-7A56DC91D868}"/>
          </ac:spMkLst>
        </pc:spChg>
        <pc:spChg chg="add mod">
          <ac:chgData name="SUJAY YADALAM SUDARSHAN" userId="efb51b5e-28cd-45a2-a220-d2394948b2b0" providerId="ADAL" clId="{99A58A0A-7DE4-4010-BC4A-AD0B9338C887}" dt="2022-03-14T23:43:18.918" v="18536"/>
          <ac:spMkLst>
            <pc:docMk/>
            <pc:sldMk cId="1679926739" sldId="310"/>
            <ac:spMk id="53" creationId="{3DBC4718-F4AF-4D79-A559-EF8AAB828F7C}"/>
          </ac:spMkLst>
        </pc:spChg>
        <pc:spChg chg="add mod">
          <ac:chgData name="SUJAY YADALAM SUDARSHAN" userId="efb51b5e-28cd-45a2-a220-d2394948b2b0" providerId="ADAL" clId="{99A58A0A-7DE4-4010-BC4A-AD0B9338C887}" dt="2022-03-15T00:06:29.288" v="18600" actId="207"/>
          <ac:spMkLst>
            <pc:docMk/>
            <pc:sldMk cId="1679926739" sldId="310"/>
            <ac:spMk id="54" creationId="{FCDC395A-93DD-4C27-8CE7-47C4EF79B518}"/>
          </ac:spMkLst>
        </pc:spChg>
        <pc:grpChg chg="del">
          <ac:chgData name="SUJAY YADALAM SUDARSHAN" userId="efb51b5e-28cd-45a2-a220-d2394948b2b0" providerId="ADAL" clId="{99A58A0A-7DE4-4010-BC4A-AD0B9338C887}" dt="2022-03-14T23:43:11.925" v="18534" actId="478"/>
          <ac:grpSpMkLst>
            <pc:docMk/>
            <pc:sldMk cId="1679926739" sldId="310"/>
            <ac:grpSpMk id="6" creationId="{4C068175-B1B2-471F-A8CC-6BAB79608F96}"/>
          </ac:grpSpMkLst>
        </pc:grpChg>
        <pc:grpChg chg="add mod">
          <ac:chgData name="SUJAY YADALAM SUDARSHAN" userId="efb51b5e-28cd-45a2-a220-d2394948b2b0" providerId="ADAL" clId="{99A58A0A-7DE4-4010-BC4A-AD0B9338C887}" dt="2022-03-14T23:43:18.918" v="18536"/>
          <ac:grpSpMkLst>
            <pc:docMk/>
            <pc:sldMk cId="1679926739" sldId="310"/>
            <ac:grpSpMk id="25" creationId="{B3D70906-18C9-4ACE-B22B-69E45B1A273C}"/>
          </ac:grpSpMkLst>
        </pc:grpChg>
        <pc:grpChg chg="add mod">
          <ac:chgData name="SUJAY YADALAM SUDARSHAN" userId="efb51b5e-28cd-45a2-a220-d2394948b2b0" providerId="ADAL" clId="{99A58A0A-7DE4-4010-BC4A-AD0B9338C887}" dt="2022-03-14T23:43:18.918" v="18536"/>
          <ac:grpSpMkLst>
            <pc:docMk/>
            <pc:sldMk cId="1679926739" sldId="310"/>
            <ac:grpSpMk id="46" creationId="{4EDFDA30-98BC-414B-B6F7-4FE1EE98D0DE}"/>
          </ac:grpSpMkLst>
        </pc:grpChg>
        <pc:grpChg chg="mod">
          <ac:chgData name="SUJAY YADALAM SUDARSHAN" userId="efb51b5e-28cd-45a2-a220-d2394948b2b0" providerId="ADAL" clId="{99A58A0A-7DE4-4010-BC4A-AD0B9338C887}" dt="2022-03-14T23:43:18.918" v="18536"/>
          <ac:grpSpMkLst>
            <pc:docMk/>
            <pc:sldMk cId="1679926739" sldId="310"/>
            <ac:grpSpMk id="47" creationId="{669B94F1-7206-48DF-ACBF-CC0C2D4BA2D3}"/>
          </ac:grpSpMkLst>
        </pc:grpChg>
        <pc:picChg chg="mod">
          <ac:chgData name="SUJAY YADALAM SUDARSHAN" userId="efb51b5e-28cd-45a2-a220-d2394948b2b0" providerId="ADAL" clId="{99A58A0A-7DE4-4010-BC4A-AD0B9338C887}" dt="2022-03-14T23:43:18.918" v="18536"/>
          <ac:picMkLst>
            <pc:docMk/>
            <pc:sldMk cId="1679926739" sldId="310"/>
            <ac:picMk id="29" creationId="{8EE26C03-8844-4B1C-A572-0EDC52138E58}"/>
          </ac:picMkLst>
        </pc:picChg>
        <pc:picChg chg="add mod">
          <ac:chgData name="SUJAY YADALAM SUDARSHAN" userId="efb51b5e-28cd-45a2-a220-d2394948b2b0" providerId="ADAL" clId="{99A58A0A-7DE4-4010-BC4A-AD0B9338C887}" dt="2022-03-14T23:43:18.918" v="18536"/>
          <ac:picMkLst>
            <pc:docMk/>
            <pc:sldMk cId="1679926739" sldId="310"/>
            <ac:picMk id="52" creationId="{6069676D-FD9E-4E86-8E82-898D31053DAF}"/>
          </ac:picMkLst>
        </pc:picChg>
      </pc:sldChg>
      <pc:sldMasterChg chg="addSp delSp modSp mod modSldLayout">
        <pc:chgData name="SUJAY YADALAM SUDARSHAN" userId="efb51b5e-28cd-45a2-a220-d2394948b2b0" providerId="ADAL" clId="{99A58A0A-7DE4-4010-BC4A-AD0B9338C887}" dt="2022-03-15T01:24:29.290" v="16196" actId="478"/>
        <pc:sldMasterMkLst>
          <pc:docMk/>
          <pc:sldMasterMk cId="2525479140" sldId="2147483660"/>
        </pc:sldMasterMkLst>
        <pc:spChg chg="del mod">
          <ac:chgData name="SUJAY YADALAM SUDARSHAN" userId="efb51b5e-28cd-45a2-a220-d2394948b2b0" providerId="ADAL" clId="{99A58A0A-7DE4-4010-BC4A-AD0B9338C887}" dt="2022-03-15T00:36:53.389" v="15406" actId="21"/>
          <ac:spMkLst>
            <pc:docMk/>
            <pc:sldMasterMk cId="2525479140" sldId="2147483660"/>
            <ac:spMk id="4" creationId="{C597C486-2D60-468E-B327-948E4632067F}"/>
          </ac:spMkLst>
        </pc:spChg>
        <pc:spChg chg="add del mod">
          <ac:chgData name="SUJAY YADALAM SUDARSHAN" userId="efb51b5e-28cd-45a2-a220-d2394948b2b0" providerId="ADAL" clId="{99A58A0A-7DE4-4010-BC4A-AD0B9338C887}" dt="2022-03-11T17:25:40.662" v="3734" actId="478"/>
          <ac:spMkLst>
            <pc:docMk/>
            <pc:sldMasterMk cId="2525479140" sldId="2147483660"/>
            <ac:spMk id="5" creationId="{FE934DB5-81A2-4762-A414-D41F6E7EA015}"/>
          </ac:spMkLst>
        </pc:spChg>
        <pc:spChg chg="add mod">
          <ac:chgData name="SUJAY YADALAM SUDARSHAN" userId="efb51b5e-28cd-45a2-a220-d2394948b2b0" providerId="ADAL" clId="{99A58A0A-7DE4-4010-BC4A-AD0B9338C887}" dt="2022-03-15T01:24:17.227" v="16191" actId="20577"/>
          <ac:spMkLst>
            <pc:docMk/>
            <pc:sldMasterMk cId="2525479140" sldId="2147483660"/>
            <ac:spMk id="9" creationId="{D836D337-0F04-4F94-AE24-024B7C778CC8}"/>
          </ac:spMkLst>
        </pc:spChg>
        <pc:sldLayoutChg chg="addSp delSp modSp mod">
          <pc:chgData name="SUJAY YADALAM SUDARSHAN" userId="efb51b5e-28cd-45a2-a220-d2394948b2b0" providerId="ADAL" clId="{99A58A0A-7DE4-4010-BC4A-AD0B9338C887}" dt="2022-03-15T01:24:12.134" v="16189" actId="21"/>
          <pc:sldLayoutMkLst>
            <pc:docMk/>
            <pc:sldMasterMk cId="2525479140" sldId="2147483660"/>
            <pc:sldLayoutMk cId="3626283912" sldId="2147483662"/>
          </pc:sldLayoutMkLst>
          <pc:spChg chg="add del mod">
            <ac:chgData name="SUJAY YADALAM SUDARSHAN" userId="efb51b5e-28cd-45a2-a220-d2394948b2b0" providerId="ADAL" clId="{99A58A0A-7DE4-4010-BC4A-AD0B9338C887}" dt="2022-03-15T01:24:12.134" v="16189" actId="21"/>
            <ac:spMkLst>
              <pc:docMk/>
              <pc:sldMasterMk cId="2525479140" sldId="2147483660"/>
              <pc:sldLayoutMk cId="3626283912" sldId="2147483662"/>
              <ac:spMk id="5" creationId="{1FC4A32D-68CB-4DB4-B460-1A36194B3106}"/>
            </ac:spMkLst>
          </pc:spChg>
          <pc:spChg chg="mod">
            <ac:chgData name="SUJAY YADALAM SUDARSHAN" userId="efb51b5e-28cd-45a2-a220-d2394948b2b0" providerId="ADAL" clId="{99A58A0A-7DE4-4010-BC4A-AD0B9338C887}" dt="2022-03-11T17:25:38.006" v="3732" actId="1076"/>
            <ac:spMkLst>
              <pc:docMk/>
              <pc:sldMasterMk cId="2525479140" sldId="2147483660"/>
              <pc:sldLayoutMk cId="3626283912" sldId="2147483662"/>
              <ac:spMk id="11" creationId="{733615FB-E867-334E-BB0E-3B18A2659575}"/>
            </ac:spMkLst>
          </pc:spChg>
        </pc:sldLayoutChg>
        <pc:sldLayoutChg chg="addSp delSp modSp mod">
          <pc:chgData name="SUJAY YADALAM SUDARSHAN" userId="efb51b5e-28cd-45a2-a220-d2394948b2b0" providerId="ADAL" clId="{99A58A0A-7DE4-4010-BC4A-AD0B9338C887}" dt="2022-03-15T01:24:25.651" v="16193" actId="478"/>
          <pc:sldLayoutMkLst>
            <pc:docMk/>
            <pc:sldMasterMk cId="2525479140" sldId="2147483660"/>
            <pc:sldLayoutMk cId="1420361893" sldId="2147483666"/>
          </pc:sldLayoutMkLst>
          <pc:spChg chg="add del mod">
            <ac:chgData name="SUJAY YADALAM SUDARSHAN" userId="efb51b5e-28cd-45a2-a220-d2394948b2b0" providerId="ADAL" clId="{99A58A0A-7DE4-4010-BC4A-AD0B9338C887}" dt="2022-03-15T01:24:25.651" v="16193" actId="478"/>
            <ac:spMkLst>
              <pc:docMk/>
              <pc:sldMasterMk cId="2525479140" sldId="2147483660"/>
              <pc:sldLayoutMk cId="1420361893" sldId="2147483666"/>
              <ac:spMk id="3" creationId="{9CC51C9B-1AD4-46A6-8668-79F365035933}"/>
            </ac:spMkLst>
          </pc:spChg>
        </pc:sldLayoutChg>
        <pc:sldLayoutChg chg="addSp delSp modSp mod">
          <pc:chgData name="SUJAY YADALAM SUDARSHAN" userId="efb51b5e-28cd-45a2-a220-d2394948b2b0" providerId="ADAL" clId="{99A58A0A-7DE4-4010-BC4A-AD0B9338C887}" dt="2022-03-15T01:24:29.290" v="16196" actId="478"/>
          <pc:sldLayoutMkLst>
            <pc:docMk/>
            <pc:sldMasterMk cId="2525479140" sldId="2147483660"/>
            <pc:sldLayoutMk cId="649504240" sldId="2147483667"/>
          </pc:sldLayoutMkLst>
          <pc:spChg chg="add del mod">
            <ac:chgData name="SUJAY YADALAM SUDARSHAN" userId="efb51b5e-28cd-45a2-a220-d2394948b2b0" providerId="ADAL" clId="{99A58A0A-7DE4-4010-BC4A-AD0B9338C887}" dt="2022-03-15T01:24:29.290" v="16196" actId="478"/>
            <ac:spMkLst>
              <pc:docMk/>
              <pc:sldMasterMk cId="2525479140" sldId="2147483660"/>
              <pc:sldLayoutMk cId="649504240" sldId="2147483667"/>
              <ac:spMk id="2" creationId="{9CF5F9C1-62E0-4C53-A533-056B3D0A705C}"/>
            </ac:spMkLst>
          </pc:spChg>
        </pc:sldLayoutChg>
        <pc:sldLayoutChg chg="addSp delSp modSp mod">
          <pc:chgData name="SUJAY YADALAM SUDARSHAN" userId="efb51b5e-28cd-45a2-a220-d2394948b2b0" providerId="ADAL" clId="{99A58A0A-7DE4-4010-BC4A-AD0B9338C887}" dt="2022-03-15T01:24:22.860" v="16192" actId="478"/>
          <pc:sldLayoutMkLst>
            <pc:docMk/>
            <pc:sldMasterMk cId="2525479140" sldId="2147483660"/>
            <pc:sldLayoutMk cId="3740767096" sldId="2147483674"/>
          </pc:sldLayoutMkLst>
          <pc:spChg chg="add del mod">
            <ac:chgData name="SUJAY YADALAM SUDARSHAN" userId="efb51b5e-28cd-45a2-a220-d2394948b2b0" providerId="ADAL" clId="{99A58A0A-7DE4-4010-BC4A-AD0B9338C887}" dt="2022-03-15T01:24:22.860" v="16192" actId="478"/>
            <ac:spMkLst>
              <pc:docMk/>
              <pc:sldMasterMk cId="2525479140" sldId="2147483660"/>
              <pc:sldLayoutMk cId="3740767096" sldId="2147483674"/>
              <ac:spMk id="6" creationId="{5E4698C5-E673-4B1A-93DB-E0DA1E1CD310}"/>
            </ac:spMkLst>
          </pc:spChg>
        </pc:sldLayoutChg>
      </pc:sldMasterChg>
    </pc:docChg>
  </pc:docChgLst>
  <pc:docChgLst>
    <pc:chgData name="Michael Swift" userId="S::mmswift@wisc.edu::81230126-173b-4da2-b34b-bd803e145952" providerId="AD" clId="Web-{E3378151-4B69-6DF5-486B-AF5908A602AE}"/>
    <pc:docChg chg="mod">
      <pc:chgData name="Michael Swift" userId="S::mmswift@wisc.edu::81230126-173b-4da2-b34b-bd803e145952" providerId="AD" clId="Web-{E3378151-4B69-6DF5-486B-AF5908A602AE}" dt="2022-03-12T22:24:18.298" v="11"/>
      <pc:docMkLst>
        <pc:docMk/>
      </pc:docMkLst>
      <pc:sldChg chg="addCm">
        <pc:chgData name="Michael Swift" userId="S::mmswift@wisc.edu::81230126-173b-4da2-b34b-bd803e145952" providerId="AD" clId="Web-{E3378151-4B69-6DF5-486B-AF5908A602AE}" dt="2022-03-12T22:17:21.960" v="3"/>
        <pc:sldMkLst>
          <pc:docMk/>
          <pc:sldMk cId="3538628442" sldId="259"/>
        </pc:sldMkLst>
      </pc:sldChg>
      <pc:sldChg chg="addCm modCm">
        <pc:chgData name="Michael Swift" userId="S::mmswift@wisc.edu::81230126-173b-4da2-b34b-bd803e145952" providerId="AD" clId="Web-{E3378151-4B69-6DF5-486B-AF5908A602AE}" dt="2022-03-12T22:20:50.027" v="5"/>
        <pc:sldMkLst>
          <pc:docMk/>
          <pc:sldMk cId="2702036044" sldId="268"/>
        </pc:sldMkLst>
      </pc:sldChg>
      <pc:sldChg chg="addCm delCm modCm">
        <pc:chgData name="Michael Swift" userId="S::mmswift@wisc.edu::81230126-173b-4da2-b34b-bd803e145952" providerId="AD" clId="Web-{E3378151-4B69-6DF5-486B-AF5908A602AE}" dt="2022-03-12T22:23:16.515" v="9"/>
        <pc:sldMkLst>
          <pc:docMk/>
          <pc:sldMk cId="1335540649" sldId="280"/>
        </pc:sldMkLst>
      </pc:sldChg>
      <pc:sldChg chg="addCm">
        <pc:chgData name="Michael Swift" userId="S::mmswift@wisc.edu::81230126-173b-4da2-b34b-bd803e145952" providerId="AD" clId="Web-{E3378151-4B69-6DF5-486B-AF5908A602AE}" dt="2022-03-12T22:24:18.298" v="11"/>
        <pc:sldMkLst>
          <pc:docMk/>
          <pc:sldMk cId="2873713829" sldId="285"/>
        </pc:sldMkLst>
      </pc:sldChg>
    </pc:docChg>
  </pc:docChgLst>
  <pc:docChgLst>
    <pc:chgData name="SUJAY YADALAM SUDARSHAN" userId="S::yadalamsudar@wisc.edu::efb51b5e-28cd-45a2-a220-d2394948b2b0" providerId="AD" clId="Web-{A9E1AAC0-7320-B48B-69A2-FE05557C1251}"/>
    <pc:docChg chg="modSld">
      <pc:chgData name="SUJAY YADALAM SUDARSHAN" userId="S::yadalamsudar@wisc.edu::efb51b5e-28cd-45a2-a220-d2394948b2b0" providerId="AD" clId="Web-{A9E1AAC0-7320-B48B-69A2-FE05557C1251}" dt="2022-03-14T19:27:17.627" v="102"/>
      <pc:docMkLst>
        <pc:docMk/>
      </pc:docMkLst>
      <pc:sldChg chg="addSp delSp modSp modCm">
        <pc:chgData name="SUJAY YADALAM SUDARSHAN" userId="S::yadalamsudar@wisc.edu::efb51b5e-28cd-45a2-a220-d2394948b2b0" providerId="AD" clId="Web-{A9E1AAC0-7320-B48B-69A2-FE05557C1251}" dt="2022-03-14T19:27:17.627" v="102"/>
        <pc:sldMkLst>
          <pc:docMk/>
          <pc:sldMk cId="2255466988" sldId="294"/>
        </pc:sldMkLst>
        <pc:spChg chg="mod">
          <ac:chgData name="SUJAY YADALAM SUDARSHAN" userId="S::yadalamsudar@wisc.edu::efb51b5e-28cd-45a2-a220-d2394948b2b0" providerId="AD" clId="Web-{A9E1AAC0-7320-B48B-69A2-FE05557C1251}" dt="2022-03-14T19:26:44.439" v="100" actId="20577"/>
          <ac:spMkLst>
            <pc:docMk/>
            <pc:sldMk cId="2255466988" sldId="294"/>
            <ac:spMk id="3" creationId="{60FFF688-9E68-4F01-947B-21DA7CD7F6C4}"/>
          </ac:spMkLst>
        </pc:spChg>
        <pc:spChg chg="mod ord">
          <ac:chgData name="SUJAY YADALAM SUDARSHAN" userId="S::yadalamsudar@wisc.edu::efb51b5e-28cd-45a2-a220-d2394948b2b0" providerId="AD" clId="Web-{A9E1AAC0-7320-B48B-69A2-FE05557C1251}" dt="2022-03-14T19:26:21.486" v="97" actId="14100"/>
          <ac:spMkLst>
            <pc:docMk/>
            <pc:sldMk cId="2255466988" sldId="294"/>
            <ac:spMk id="4" creationId="{0818F990-DFE7-4D9F-B3DC-1A53A1E79A42}"/>
          </ac:spMkLst>
        </pc:spChg>
        <pc:spChg chg="mod">
          <ac:chgData name="SUJAY YADALAM SUDARSHAN" userId="S::yadalamsudar@wisc.edu::efb51b5e-28cd-45a2-a220-d2394948b2b0" providerId="AD" clId="Web-{A9E1AAC0-7320-B48B-69A2-FE05557C1251}" dt="2022-03-14T19:21:15.488" v="21" actId="1076"/>
          <ac:spMkLst>
            <pc:docMk/>
            <pc:sldMk cId="2255466988" sldId="294"/>
            <ac:spMk id="5" creationId="{3F54A00A-3A24-4FB7-A657-0021015F4346}"/>
          </ac:spMkLst>
        </pc:spChg>
        <pc:spChg chg="add mod">
          <ac:chgData name="SUJAY YADALAM SUDARSHAN" userId="S::yadalamsudar@wisc.edu::efb51b5e-28cd-45a2-a220-d2394948b2b0" providerId="AD" clId="Web-{A9E1AAC0-7320-B48B-69A2-FE05557C1251}" dt="2022-03-14T19:26:50.017" v="101" actId="1076"/>
          <ac:spMkLst>
            <pc:docMk/>
            <pc:sldMk cId="2255466988" sldId="294"/>
            <ac:spMk id="8" creationId="{CA68CA69-81DF-4277-B20A-657A787EABF7}"/>
          </ac:spMkLst>
        </pc:spChg>
        <pc:picChg chg="add del mod ord">
          <ac:chgData name="SUJAY YADALAM SUDARSHAN" userId="S::yadalamsudar@wisc.edu::efb51b5e-28cd-45a2-a220-d2394948b2b0" providerId="AD" clId="Web-{A9E1AAC0-7320-B48B-69A2-FE05557C1251}" dt="2022-03-14T19:20:36.691" v="7"/>
          <ac:picMkLst>
            <pc:docMk/>
            <pc:sldMk cId="2255466988" sldId="294"/>
            <ac:picMk id="6" creationId="{62F01ED3-4C25-4436-B996-BD8F3EA3DB0F}"/>
          </ac:picMkLst>
        </pc:picChg>
        <pc:picChg chg="add del mod modCrop">
          <ac:chgData name="SUJAY YADALAM SUDARSHAN" userId="S::yadalamsudar@wisc.edu::efb51b5e-28cd-45a2-a220-d2394948b2b0" providerId="AD" clId="Web-{A9E1AAC0-7320-B48B-69A2-FE05557C1251}" dt="2022-03-14T19:26:05.908" v="91"/>
          <ac:picMkLst>
            <pc:docMk/>
            <pc:sldMk cId="2255466988" sldId="294"/>
            <ac:picMk id="7" creationId="{122DDB74-902C-45FD-9DB6-11ACE8A60137}"/>
          </ac:picMkLst>
        </pc:picChg>
        <pc:picChg chg="add mod ord">
          <ac:chgData name="SUJAY YADALAM SUDARSHAN" userId="S::yadalamsudar@wisc.edu::efb51b5e-28cd-45a2-a220-d2394948b2b0" providerId="AD" clId="Web-{A9E1AAC0-7320-B48B-69A2-FE05557C1251}" dt="2022-03-14T19:26:17.174" v="96" actId="1076"/>
          <ac:picMkLst>
            <pc:docMk/>
            <pc:sldMk cId="2255466988" sldId="294"/>
            <ac:picMk id="10" creationId="{BC8E8F46-1BB4-4ABF-83C0-08D3EF11C69B}"/>
          </ac:picMkLst>
        </pc:picChg>
        <pc:picChg chg="del">
          <ac:chgData name="SUJAY YADALAM SUDARSHAN" userId="S::yadalamsudar@wisc.edu::efb51b5e-28cd-45a2-a220-d2394948b2b0" providerId="AD" clId="Web-{A9E1AAC0-7320-B48B-69A2-FE05557C1251}" dt="2022-03-14T19:18:11.505" v="0"/>
          <ac:picMkLst>
            <pc:docMk/>
            <pc:sldMk cId="2255466988" sldId="294"/>
            <ac:picMk id="2050" creationId="{D0A9287F-2312-4077-B785-F3E59C706CC0}"/>
          </ac:picMkLst>
        </pc:picChg>
      </pc:sldChg>
    </pc:docChg>
  </pc:docChgLst>
  <pc:docChgLst>
    <pc:chgData name="SUJAY YADALAM SUDARSHAN" userId="efb51b5e-28cd-45a2-a220-d2394948b2b0" providerId="ADAL" clId="{353EEBD1-95E5-478A-AD18-C0DB59930CBF}"/>
    <pc:docChg chg="undo custSel delSld modSld sldOrd modMainMaster">
      <pc:chgData name="SUJAY YADALAM SUDARSHAN" userId="efb51b5e-28cd-45a2-a220-d2394948b2b0" providerId="ADAL" clId="{353EEBD1-95E5-478A-AD18-C0DB59930CBF}" dt="2022-05-02T03:22:49.899" v="938" actId="2711"/>
      <pc:docMkLst>
        <pc:docMk/>
      </pc:docMkLst>
      <pc:sldChg chg="modSp modAnim">
        <pc:chgData name="SUJAY YADALAM SUDARSHAN" userId="efb51b5e-28cd-45a2-a220-d2394948b2b0" providerId="ADAL" clId="{353EEBD1-95E5-478A-AD18-C0DB59930CBF}" dt="2022-05-02T02:11:28.152" v="79" actId="20577"/>
        <pc:sldMkLst>
          <pc:docMk/>
          <pc:sldMk cId="3538628442" sldId="259"/>
        </pc:sldMkLst>
        <pc:spChg chg="mod">
          <ac:chgData name="SUJAY YADALAM SUDARSHAN" userId="efb51b5e-28cd-45a2-a220-d2394948b2b0" providerId="ADAL" clId="{353EEBD1-95E5-478A-AD18-C0DB59930CBF}" dt="2022-05-02T02:11:28.152" v="79" actId="20577"/>
          <ac:spMkLst>
            <pc:docMk/>
            <pc:sldMk cId="3538628442" sldId="259"/>
            <ac:spMk id="3" creationId="{F756CC8D-7786-364A-9D31-6F83D079164C}"/>
          </ac:spMkLst>
        </pc:spChg>
      </pc:sldChg>
      <pc:sldChg chg="modNotesTx">
        <pc:chgData name="SUJAY YADALAM SUDARSHAN" userId="efb51b5e-28cd-45a2-a220-d2394948b2b0" providerId="ADAL" clId="{353EEBD1-95E5-478A-AD18-C0DB59930CBF}" dt="2022-05-02T02:18:01.046" v="168" actId="20577"/>
        <pc:sldMkLst>
          <pc:docMk/>
          <pc:sldMk cId="2731136808" sldId="267"/>
        </pc:sldMkLst>
      </pc:sldChg>
      <pc:sldChg chg="addSp delSp modSp mod delAnim modAnim modNotesTx">
        <pc:chgData name="SUJAY YADALAM SUDARSHAN" userId="efb51b5e-28cd-45a2-a220-d2394948b2b0" providerId="ADAL" clId="{353EEBD1-95E5-478A-AD18-C0DB59930CBF}" dt="2022-05-02T02:27:59.035" v="413" actId="20577"/>
        <pc:sldMkLst>
          <pc:docMk/>
          <pc:sldMk cId="2702036044" sldId="268"/>
        </pc:sldMkLst>
        <pc:spChg chg="mod">
          <ac:chgData name="SUJAY YADALAM SUDARSHAN" userId="efb51b5e-28cd-45a2-a220-d2394948b2b0" providerId="ADAL" clId="{353EEBD1-95E5-478A-AD18-C0DB59930CBF}" dt="2022-05-02T02:23:08.093" v="181" actId="6549"/>
          <ac:spMkLst>
            <pc:docMk/>
            <pc:sldMk cId="2702036044" sldId="268"/>
            <ac:spMk id="4" creationId="{0642BE73-73CE-4405-858A-D0C96E9AD242}"/>
          </ac:spMkLst>
        </pc:spChg>
        <pc:spChg chg="mod">
          <ac:chgData name="SUJAY YADALAM SUDARSHAN" userId="efb51b5e-28cd-45a2-a220-d2394948b2b0" providerId="ADAL" clId="{353EEBD1-95E5-478A-AD18-C0DB59930CBF}" dt="2022-05-02T02:23:37.054" v="185" actId="20577"/>
          <ac:spMkLst>
            <pc:docMk/>
            <pc:sldMk cId="2702036044" sldId="268"/>
            <ac:spMk id="5" creationId="{A9360C2E-F1C3-427E-9996-AAAE5A2D750F}"/>
          </ac:spMkLst>
        </pc:spChg>
        <pc:spChg chg="mod">
          <ac:chgData name="SUJAY YADALAM SUDARSHAN" userId="efb51b5e-28cd-45a2-a220-d2394948b2b0" providerId="ADAL" clId="{353EEBD1-95E5-478A-AD18-C0DB59930CBF}" dt="2022-05-02T02:27:38.734" v="305" actId="20577"/>
          <ac:spMkLst>
            <pc:docMk/>
            <pc:sldMk cId="2702036044" sldId="268"/>
            <ac:spMk id="22" creationId="{3EAA1D83-7DB6-4BA7-901B-D256E5032D82}"/>
          </ac:spMkLst>
        </pc:spChg>
        <pc:spChg chg="mod">
          <ac:chgData name="SUJAY YADALAM SUDARSHAN" userId="efb51b5e-28cd-45a2-a220-d2394948b2b0" providerId="ADAL" clId="{353EEBD1-95E5-478A-AD18-C0DB59930CBF}" dt="2022-05-02T02:24:10.046" v="190" actId="20577"/>
          <ac:spMkLst>
            <pc:docMk/>
            <pc:sldMk cId="2702036044" sldId="268"/>
            <ac:spMk id="36" creationId="{9CD3239E-7276-43B6-9C29-D23A3A16206A}"/>
          </ac:spMkLst>
        </pc:spChg>
        <pc:picChg chg="del">
          <ac:chgData name="SUJAY YADALAM SUDARSHAN" userId="efb51b5e-28cd-45a2-a220-d2394948b2b0" providerId="ADAL" clId="{353EEBD1-95E5-478A-AD18-C0DB59930CBF}" dt="2022-05-02T02:22:10.636" v="173" actId="478"/>
          <ac:picMkLst>
            <pc:docMk/>
            <pc:sldMk cId="2702036044" sldId="268"/>
            <ac:picMk id="16" creationId="{6141A83F-366E-44EF-ABC2-A7DAB508ABDB}"/>
          </ac:picMkLst>
        </pc:picChg>
        <pc:picChg chg="add mod">
          <ac:chgData name="SUJAY YADALAM SUDARSHAN" userId="efb51b5e-28cd-45a2-a220-d2394948b2b0" providerId="ADAL" clId="{353EEBD1-95E5-478A-AD18-C0DB59930CBF}" dt="2022-05-02T02:26:17.541" v="205" actId="14100"/>
          <ac:picMkLst>
            <pc:docMk/>
            <pc:sldMk cId="2702036044" sldId="268"/>
            <ac:picMk id="1026" creationId="{609523E0-65D3-406A-ADF8-F3F422C84620}"/>
          </ac:picMkLst>
        </pc:picChg>
        <pc:picChg chg="add mod">
          <ac:chgData name="SUJAY YADALAM SUDARSHAN" userId="efb51b5e-28cd-45a2-a220-d2394948b2b0" providerId="ADAL" clId="{353EEBD1-95E5-478A-AD18-C0DB59930CBF}" dt="2022-05-02T02:26:14.949" v="204" actId="14100"/>
          <ac:picMkLst>
            <pc:docMk/>
            <pc:sldMk cId="2702036044" sldId="268"/>
            <ac:picMk id="1028" creationId="{60264371-08AD-418D-9C7B-2D93A3E2AF8A}"/>
          </ac:picMkLst>
        </pc:picChg>
      </pc:sldChg>
      <pc:sldChg chg="modSp modAnim">
        <pc:chgData name="SUJAY YADALAM SUDARSHAN" userId="efb51b5e-28cd-45a2-a220-d2394948b2b0" providerId="ADAL" clId="{353EEBD1-95E5-478A-AD18-C0DB59930CBF}" dt="2022-05-02T02:39:15.887" v="618" actId="20577"/>
        <pc:sldMkLst>
          <pc:docMk/>
          <pc:sldMk cId="516586305" sldId="269"/>
        </pc:sldMkLst>
        <pc:spChg chg="mod">
          <ac:chgData name="SUJAY YADALAM SUDARSHAN" userId="efb51b5e-28cd-45a2-a220-d2394948b2b0" providerId="ADAL" clId="{353EEBD1-95E5-478A-AD18-C0DB59930CBF}" dt="2022-05-02T02:39:15.887" v="618" actId="20577"/>
          <ac:spMkLst>
            <pc:docMk/>
            <pc:sldMk cId="516586305" sldId="269"/>
            <ac:spMk id="18" creationId="{52530174-05F2-4358-BDCF-606A503DFA4F}"/>
          </ac:spMkLst>
        </pc:spChg>
      </pc:sldChg>
      <pc:sldChg chg="addSp delSp modSp mod modAnim modNotesTx">
        <pc:chgData name="SUJAY YADALAM SUDARSHAN" userId="efb51b5e-28cd-45a2-a220-d2394948b2b0" providerId="ADAL" clId="{353EEBD1-95E5-478A-AD18-C0DB59930CBF}" dt="2022-05-02T03:03:20.072" v="924" actId="207"/>
        <pc:sldMkLst>
          <pc:docMk/>
          <pc:sldMk cId="786070948" sldId="272"/>
        </pc:sldMkLst>
        <pc:spChg chg="mod">
          <ac:chgData name="SUJAY YADALAM SUDARSHAN" userId="efb51b5e-28cd-45a2-a220-d2394948b2b0" providerId="ADAL" clId="{353EEBD1-95E5-478A-AD18-C0DB59930CBF}" dt="2022-05-02T03:02:06.614" v="915" actId="1076"/>
          <ac:spMkLst>
            <pc:docMk/>
            <pc:sldMk cId="786070948" sldId="272"/>
            <ac:spMk id="4" creationId="{39374ADA-6696-42D7-801B-873C1B2233EB}"/>
          </ac:spMkLst>
        </pc:spChg>
        <pc:spChg chg="mod">
          <ac:chgData name="SUJAY YADALAM SUDARSHAN" userId="efb51b5e-28cd-45a2-a220-d2394948b2b0" providerId="ADAL" clId="{353EEBD1-95E5-478A-AD18-C0DB59930CBF}" dt="2022-05-02T03:02:06.614" v="915" actId="1076"/>
          <ac:spMkLst>
            <pc:docMk/>
            <pc:sldMk cId="786070948" sldId="272"/>
            <ac:spMk id="6" creationId="{094A43FA-831C-4FBC-A254-815C35908FC3}"/>
          </ac:spMkLst>
        </pc:spChg>
        <pc:spChg chg="mod">
          <ac:chgData name="SUJAY YADALAM SUDARSHAN" userId="efb51b5e-28cd-45a2-a220-d2394948b2b0" providerId="ADAL" clId="{353EEBD1-95E5-478A-AD18-C0DB59930CBF}" dt="2022-05-02T03:02:06.614" v="915" actId="1076"/>
          <ac:spMkLst>
            <pc:docMk/>
            <pc:sldMk cId="786070948" sldId="272"/>
            <ac:spMk id="7" creationId="{F81CA721-7395-4D5E-BF14-F8C478BE5826}"/>
          </ac:spMkLst>
        </pc:spChg>
        <pc:spChg chg="mod">
          <ac:chgData name="SUJAY YADALAM SUDARSHAN" userId="efb51b5e-28cd-45a2-a220-d2394948b2b0" providerId="ADAL" clId="{353EEBD1-95E5-478A-AD18-C0DB59930CBF}" dt="2022-05-02T03:02:06.614" v="915" actId="1076"/>
          <ac:spMkLst>
            <pc:docMk/>
            <pc:sldMk cId="786070948" sldId="272"/>
            <ac:spMk id="8" creationId="{08CB32AB-9F5C-4380-B95A-03F47310807C}"/>
          </ac:spMkLst>
        </pc:spChg>
        <pc:spChg chg="mod">
          <ac:chgData name="SUJAY YADALAM SUDARSHAN" userId="efb51b5e-28cd-45a2-a220-d2394948b2b0" providerId="ADAL" clId="{353EEBD1-95E5-478A-AD18-C0DB59930CBF}" dt="2022-05-02T03:02:06.614" v="915" actId="1076"/>
          <ac:spMkLst>
            <pc:docMk/>
            <pc:sldMk cId="786070948" sldId="272"/>
            <ac:spMk id="9" creationId="{9189F310-16DF-47B0-B070-C493E2BE21BD}"/>
          </ac:spMkLst>
        </pc:spChg>
        <pc:spChg chg="mod">
          <ac:chgData name="SUJAY YADALAM SUDARSHAN" userId="efb51b5e-28cd-45a2-a220-d2394948b2b0" providerId="ADAL" clId="{353EEBD1-95E5-478A-AD18-C0DB59930CBF}" dt="2022-05-02T03:02:06.614" v="915" actId="1076"/>
          <ac:spMkLst>
            <pc:docMk/>
            <pc:sldMk cId="786070948" sldId="272"/>
            <ac:spMk id="11" creationId="{6A90A8DB-CE08-4683-A8DA-E4A37DA60323}"/>
          </ac:spMkLst>
        </pc:spChg>
        <pc:spChg chg="mod">
          <ac:chgData name="SUJAY YADALAM SUDARSHAN" userId="efb51b5e-28cd-45a2-a220-d2394948b2b0" providerId="ADAL" clId="{353EEBD1-95E5-478A-AD18-C0DB59930CBF}" dt="2022-05-02T03:02:06.614" v="915" actId="1076"/>
          <ac:spMkLst>
            <pc:docMk/>
            <pc:sldMk cId="786070948" sldId="272"/>
            <ac:spMk id="12" creationId="{537E18BB-3EDE-426A-9E7D-62AE2C4D8C59}"/>
          </ac:spMkLst>
        </pc:spChg>
        <pc:spChg chg="mod">
          <ac:chgData name="SUJAY YADALAM SUDARSHAN" userId="efb51b5e-28cd-45a2-a220-d2394948b2b0" providerId="ADAL" clId="{353EEBD1-95E5-478A-AD18-C0DB59930CBF}" dt="2022-05-02T03:02:06.614" v="915" actId="1076"/>
          <ac:spMkLst>
            <pc:docMk/>
            <pc:sldMk cId="786070948" sldId="272"/>
            <ac:spMk id="14" creationId="{3AD3D834-13C4-439D-9FF5-FF124BF03EFB}"/>
          </ac:spMkLst>
        </pc:spChg>
        <pc:spChg chg="mod">
          <ac:chgData name="SUJAY YADALAM SUDARSHAN" userId="efb51b5e-28cd-45a2-a220-d2394948b2b0" providerId="ADAL" clId="{353EEBD1-95E5-478A-AD18-C0DB59930CBF}" dt="2022-05-02T03:02:06.614" v="915" actId="1076"/>
          <ac:spMkLst>
            <pc:docMk/>
            <pc:sldMk cId="786070948" sldId="272"/>
            <ac:spMk id="15" creationId="{56ACBA08-06C6-4277-8E35-8C34BA3D6FF9}"/>
          </ac:spMkLst>
        </pc:spChg>
        <pc:spChg chg="mod">
          <ac:chgData name="SUJAY YADALAM SUDARSHAN" userId="efb51b5e-28cd-45a2-a220-d2394948b2b0" providerId="ADAL" clId="{353EEBD1-95E5-478A-AD18-C0DB59930CBF}" dt="2022-05-02T03:02:06.614" v="915" actId="1076"/>
          <ac:spMkLst>
            <pc:docMk/>
            <pc:sldMk cId="786070948" sldId="272"/>
            <ac:spMk id="16" creationId="{A3EFCEE7-A0BF-40C5-BE3D-D4367D8F9B3F}"/>
          </ac:spMkLst>
        </pc:spChg>
        <pc:spChg chg="mod">
          <ac:chgData name="SUJAY YADALAM SUDARSHAN" userId="efb51b5e-28cd-45a2-a220-d2394948b2b0" providerId="ADAL" clId="{353EEBD1-95E5-478A-AD18-C0DB59930CBF}" dt="2022-05-02T03:02:55.156" v="919" actId="1076"/>
          <ac:spMkLst>
            <pc:docMk/>
            <pc:sldMk cId="786070948" sldId="272"/>
            <ac:spMk id="18" creationId="{493A53F4-8ACF-4977-8D6D-5CE9A1398BC6}"/>
          </ac:spMkLst>
        </pc:spChg>
        <pc:spChg chg="mod">
          <ac:chgData name="SUJAY YADALAM SUDARSHAN" userId="efb51b5e-28cd-45a2-a220-d2394948b2b0" providerId="ADAL" clId="{353EEBD1-95E5-478A-AD18-C0DB59930CBF}" dt="2022-05-02T03:02:49.276" v="918" actId="1076"/>
          <ac:spMkLst>
            <pc:docMk/>
            <pc:sldMk cId="786070948" sldId="272"/>
            <ac:spMk id="19" creationId="{08227175-9504-4EEF-88A0-EED04AAA6796}"/>
          </ac:spMkLst>
        </pc:spChg>
        <pc:spChg chg="mod">
          <ac:chgData name="SUJAY YADALAM SUDARSHAN" userId="efb51b5e-28cd-45a2-a220-d2394948b2b0" providerId="ADAL" clId="{353EEBD1-95E5-478A-AD18-C0DB59930CBF}" dt="2022-05-02T03:02:44.749" v="917" actId="1076"/>
          <ac:spMkLst>
            <pc:docMk/>
            <pc:sldMk cId="786070948" sldId="272"/>
            <ac:spMk id="20" creationId="{DD2E5CCB-6E05-4C2C-812A-FE77A7FCC6DD}"/>
          </ac:spMkLst>
        </pc:spChg>
        <pc:spChg chg="mod">
          <ac:chgData name="SUJAY YADALAM SUDARSHAN" userId="efb51b5e-28cd-45a2-a220-d2394948b2b0" providerId="ADAL" clId="{353EEBD1-95E5-478A-AD18-C0DB59930CBF}" dt="2022-05-02T03:02:33.988" v="916" actId="1076"/>
          <ac:spMkLst>
            <pc:docMk/>
            <pc:sldMk cId="786070948" sldId="272"/>
            <ac:spMk id="21" creationId="{3935FD16-AA1A-4660-ADB0-E68566C75D7A}"/>
          </ac:spMkLst>
        </pc:spChg>
        <pc:spChg chg="mod">
          <ac:chgData name="SUJAY YADALAM SUDARSHAN" userId="efb51b5e-28cd-45a2-a220-d2394948b2b0" providerId="ADAL" clId="{353EEBD1-95E5-478A-AD18-C0DB59930CBF}" dt="2022-05-02T03:02:06.614" v="915" actId="1076"/>
          <ac:spMkLst>
            <pc:docMk/>
            <pc:sldMk cId="786070948" sldId="272"/>
            <ac:spMk id="22" creationId="{624836D6-15B8-4172-ADD9-65D819F6704A}"/>
          </ac:spMkLst>
        </pc:spChg>
        <pc:spChg chg="mod">
          <ac:chgData name="SUJAY YADALAM SUDARSHAN" userId="efb51b5e-28cd-45a2-a220-d2394948b2b0" providerId="ADAL" clId="{353EEBD1-95E5-478A-AD18-C0DB59930CBF}" dt="2022-05-02T03:02:06.614" v="915" actId="1076"/>
          <ac:spMkLst>
            <pc:docMk/>
            <pc:sldMk cId="786070948" sldId="272"/>
            <ac:spMk id="24" creationId="{00CDE94E-06EC-427E-84CE-B30E6E667866}"/>
          </ac:spMkLst>
        </pc:spChg>
        <pc:spChg chg="mod">
          <ac:chgData name="SUJAY YADALAM SUDARSHAN" userId="efb51b5e-28cd-45a2-a220-d2394948b2b0" providerId="ADAL" clId="{353EEBD1-95E5-478A-AD18-C0DB59930CBF}" dt="2022-05-02T03:02:06.614" v="915" actId="1076"/>
          <ac:spMkLst>
            <pc:docMk/>
            <pc:sldMk cId="786070948" sldId="272"/>
            <ac:spMk id="25" creationId="{5BE04F31-81B5-4DF1-9905-9BB723C969A2}"/>
          </ac:spMkLst>
        </pc:spChg>
        <pc:spChg chg="mod">
          <ac:chgData name="SUJAY YADALAM SUDARSHAN" userId="efb51b5e-28cd-45a2-a220-d2394948b2b0" providerId="ADAL" clId="{353EEBD1-95E5-478A-AD18-C0DB59930CBF}" dt="2022-05-02T03:02:06.614" v="915" actId="1076"/>
          <ac:spMkLst>
            <pc:docMk/>
            <pc:sldMk cId="786070948" sldId="272"/>
            <ac:spMk id="26" creationId="{A451D312-DD1E-4F6B-AE1B-BD286003A9FC}"/>
          </ac:spMkLst>
        </pc:spChg>
        <pc:spChg chg="mod">
          <ac:chgData name="SUJAY YADALAM SUDARSHAN" userId="efb51b5e-28cd-45a2-a220-d2394948b2b0" providerId="ADAL" clId="{353EEBD1-95E5-478A-AD18-C0DB59930CBF}" dt="2022-05-02T03:02:06.614" v="915" actId="1076"/>
          <ac:spMkLst>
            <pc:docMk/>
            <pc:sldMk cId="786070948" sldId="272"/>
            <ac:spMk id="27" creationId="{DBAF366E-C14B-4AF2-83E9-C92B3406873E}"/>
          </ac:spMkLst>
        </pc:spChg>
        <pc:spChg chg="mod">
          <ac:chgData name="SUJAY YADALAM SUDARSHAN" userId="efb51b5e-28cd-45a2-a220-d2394948b2b0" providerId="ADAL" clId="{353EEBD1-95E5-478A-AD18-C0DB59930CBF}" dt="2022-05-02T03:02:06.614" v="915" actId="1076"/>
          <ac:spMkLst>
            <pc:docMk/>
            <pc:sldMk cId="786070948" sldId="272"/>
            <ac:spMk id="28" creationId="{173048DB-C981-45E8-BEFF-845A887B62A7}"/>
          </ac:spMkLst>
        </pc:spChg>
        <pc:spChg chg="mod">
          <ac:chgData name="SUJAY YADALAM SUDARSHAN" userId="efb51b5e-28cd-45a2-a220-d2394948b2b0" providerId="ADAL" clId="{353EEBD1-95E5-478A-AD18-C0DB59930CBF}" dt="2022-05-02T03:02:06.614" v="915" actId="1076"/>
          <ac:spMkLst>
            <pc:docMk/>
            <pc:sldMk cId="786070948" sldId="272"/>
            <ac:spMk id="29" creationId="{4043B583-B8E0-4367-B905-AEB958A94013}"/>
          </ac:spMkLst>
        </pc:spChg>
        <pc:spChg chg="mod">
          <ac:chgData name="SUJAY YADALAM SUDARSHAN" userId="efb51b5e-28cd-45a2-a220-d2394948b2b0" providerId="ADAL" clId="{353EEBD1-95E5-478A-AD18-C0DB59930CBF}" dt="2022-05-02T03:02:06.614" v="915" actId="1076"/>
          <ac:spMkLst>
            <pc:docMk/>
            <pc:sldMk cId="786070948" sldId="272"/>
            <ac:spMk id="30" creationId="{11A2CD2F-0C43-46F8-9602-B53D142DC2FD}"/>
          </ac:spMkLst>
        </pc:spChg>
        <pc:spChg chg="mod">
          <ac:chgData name="SUJAY YADALAM SUDARSHAN" userId="efb51b5e-28cd-45a2-a220-d2394948b2b0" providerId="ADAL" clId="{353EEBD1-95E5-478A-AD18-C0DB59930CBF}" dt="2022-05-02T03:03:20.072" v="924" actId="207"/>
          <ac:spMkLst>
            <pc:docMk/>
            <pc:sldMk cId="786070948" sldId="272"/>
            <ac:spMk id="31" creationId="{D161CEC6-2197-432A-9DB2-837992C406C9}"/>
          </ac:spMkLst>
        </pc:spChg>
        <pc:spChg chg="mod">
          <ac:chgData name="SUJAY YADALAM SUDARSHAN" userId="efb51b5e-28cd-45a2-a220-d2394948b2b0" providerId="ADAL" clId="{353EEBD1-95E5-478A-AD18-C0DB59930CBF}" dt="2022-05-02T03:02:06.614" v="915" actId="1076"/>
          <ac:spMkLst>
            <pc:docMk/>
            <pc:sldMk cId="786070948" sldId="272"/>
            <ac:spMk id="39" creationId="{F104FA7C-C2B6-4DE9-A3D5-3B4F3A04B4C9}"/>
          </ac:spMkLst>
        </pc:spChg>
        <pc:spChg chg="mod">
          <ac:chgData name="SUJAY YADALAM SUDARSHAN" userId="efb51b5e-28cd-45a2-a220-d2394948b2b0" providerId="ADAL" clId="{353EEBD1-95E5-478A-AD18-C0DB59930CBF}" dt="2022-05-02T03:02:06.614" v="915" actId="1076"/>
          <ac:spMkLst>
            <pc:docMk/>
            <pc:sldMk cId="786070948" sldId="272"/>
            <ac:spMk id="40" creationId="{0565CD11-EB92-4B49-90DA-F5F8DB3D1C4C}"/>
          </ac:spMkLst>
        </pc:spChg>
        <pc:spChg chg="mod">
          <ac:chgData name="SUJAY YADALAM SUDARSHAN" userId="efb51b5e-28cd-45a2-a220-d2394948b2b0" providerId="ADAL" clId="{353EEBD1-95E5-478A-AD18-C0DB59930CBF}" dt="2022-05-02T03:02:06.614" v="915" actId="1076"/>
          <ac:spMkLst>
            <pc:docMk/>
            <pc:sldMk cId="786070948" sldId="272"/>
            <ac:spMk id="41" creationId="{5D68A31C-DEFB-4388-B196-DBF7636E708C}"/>
          </ac:spMkLst>
        </pc:spChg>
        <pc:spChg chg="mod">
          <ac:chgData name="SUJAY YADALAM SUDARSHAN" userId="efb51b5e-28cd-45a2-a220-d2394948b2b0" providerId="ADAL" clId="{353EEBD1-95E5-478A-AD18-C0DB59930CBF}" dt="2022-05-02T03:02:06.614" v="915" actId="1076"/>
          <ac:spMkLst>
            <pc:docMk/>
            <pc:sldMk cId="786070948" sldId="272"/>
            <ac:spMk id="42" creationId="{FF89CFB6-2A11-47C7-A9EA-0ED15F63C59D}"/>
          </ac:spMkLst>
        </pc:spChg>
        <pc:spChg chg="mod">
          <ac:chgData name="SUJAY YADALAM SUDARSHAN" userId="efb51b5e-28cd-45a2-a220-d2394948b2b0" providerId="ADAL" clId="{353EEBD1-95E5-478A-AD18-C0DB59930CBF}" dt="2022-05-02T03:02:06.614" v="915" actId="1076"/>
          <ac:spMkLst>
            <pc:docMk/>
            <pc:sldMk cId="786070948" sldId="272"/>
            <ac:spMk id="43" creationId="{CA393772-4820-4F76-9853-48AFB5ECE0A1}"/>
          </ac:spMkLst>
        </pc:spChg>
        <pc:spChg chg="mod">
          <ac:chgData name="SUJAY YADALAM SUDARSHAN" userId="efb51b5e-28cd-45a2-a220-d2394948b2b0" providerId="ADAL" clId="{353EEBD1-95E5-478A-AD18-C0DB59930CBF}" dt="2022-05-02T03:02:06.614" v="915" actId="1076"/>
          <ac:spMkLst>
            <pc:docMk/>
            <pc:sldMk cId="786070948" sldId="272"/>
            <ac:spMk id="44" creationId="{667D0699-8630-41FA-B214-07716F2DA8B7}"/>
          </ac:spMkLst>
        </pc:spChg>
        <pc:spChg chg="mod">
          <ac:chgData name="SUJAY YADALAM SUDARSHAN" userId="efb51b5e-28cd-45a2-a220-d2394948b2b0" providerId="ADAL" clId="{353EEBD1-95E5-478A-AD18-C0DB59930CBF}" dt="2022-05-02T03:02:06.614" v="915" actId="1076"/>
          <ac:spMkLst>
            <pc:docMk/>
            <pc:sldMk cId="786070948" sldId="272"/>
            <ac:spMk id="45" creationId="{34003FF6-2670-4D8A-AE69-8572031B0A64}"/>
          </ac:spMkLst>
        </pc:spChg>
        <pc:spChg chg="mod">
          <ac:chgData name="SUJAY YADALAM SUDARSHAN" userId="efb51b5e-28cd-45a2-a220-d2394948b2b0" providerId="ADAL" clId="{353EEBD1-95E5-478A-AD18-C0DB59930CBF}" dt="2022-05-02T03:02:06.614" v="915" actId="1076"/>
          <ac:spMkLst>
            <pc:docMk/>
            <pc:sldMk cId="786070948" sldId="272"/>
            <ac:spMk id="48" creationId="{06F30810-A1EC-43D1-87A3-AE29A5DEB640}"/>
          </ac:spMkLst>
        </pc:spChg>
        <pc:spChg chg="mod">
          <ac:chgData name="SUJAY YADALAM SUDARSHAN" userId="efb51b5e-28cd-45a2-a220-d2394948b2b0" providerId="ADAL" clId="{353EEBD1-95E5-478A-AD18-C0DB59930CBF}" dt="2022-05-02T03:02:06.614" v="915" actId="1076"/>
          <ac:spMkLst>
            <pc:docMk/>
            <pc:sldMk cId="786070948" sldId="272"/>
            <ac:spMk id="49" creationId="{D7BC3DBE-0D09-4BA6-A307-F66BAB52E238}"/>
          </ac:spMkLst>
        </pc:spChg>
        <pc:spChg chg="del mod">
          <ac:chgData name="SUJAY YADALAM SUDARSHAN" userId="efb51b5e-28cd-45a2-a220-d2394948b2b0" providerId="ADAL" clId="{353EEBD1-95E5-478A-AD18-C0DB59930CBF}" dt="2022-05-02T03:01:48.172" v="912" actId="478"/>
          <ac:spMkLst>
            <pc:docMk/>
            <pc:sldMk cId="786070948" sldId="272"/>
            <ac:spMk id="51" creationId="{77D8094D-1132-40F5-8719-7FAE4F61C0AD}"/>
          </ac:spMkLst>
        </pc:spChg>
        <pc:spChg chg="mod">
          <ac:chgData name="SUJAY YADALAM SUDARSHAN" userId="efb51b5e-28cd-45a2-a220-d2394948b2b0" providerId="ADAL" clId="{353EEBD1-95E5-478A-AD18-C0DB59930CBF}" dt="2022-05-02T03:02:06.614" v="915" actId="1076"/>
          <ac:spMkLst>
            <pc:docMk/>
            <pc:sldMk cId="786070948" sldId="272"/>
            <ac:spMk id="52" creationId="{A259A062-E5C7-496A-833C-35763E3EACE9}"/>
          </ac:spMkLst>
        </pc:spChg>
        <pc:spChg chg="mod">
          <ac:chgData name="SUJAY YADALAM SUDARSHAN" userId="efb51b5e-28cd-45a2-a220-d2394948b2b0" providerId="ADAL" clId="{353EEBD1-95E5-478A-AD18-C0DB59930CBF}" dt="2022-05-02T03:02:06.614" v="915" actId="1076"/>
          <ac:spMkLst>
            <pc:docMk/>
            <pc:sldMk cId="786070948" sldId="272"/>
            <ac:spMk id="56" creationId="{2D061F3A-2E36-4E47-AE3E-B5DDAF4E914A}"/>
          </ac:spMkLst>
        </pc:spChg>
        <pc:spChg chg="mod">
          <ac:chgData name="SUJAY YADALAM SUDARSHAN" userId="efb51b5e-28cd-45a2-a220-d2394948b2b0" providerId="ADAL" clId="{353EEBD1-95E5-478A-AD18-C0DB59930CBF}" dt="2022-05-02T03:02:06.614" v="915" actId="1076"/>
          <ac:spMkLst>
            <pc:docMk/>
            <pc:sldMk cId="786070948" sldId="272"/>
            <ac:spMk id="57" creationId="{C7867B1C-45E5-4A38-BEB1-EBF74F3185EE}"/>
          </ac:spMkLst>
        </pc:spChg>
        <pc:spChg chg="mod">
          <ac:chgData name="SUJAY YADALAM SUDARSHAN" userId="efb51b5e-28cd-45a2-a220-d2394948b2b0" providerId="ADAL" clId="{353EEBD1-95E5-478A-AD18-C0DB59930CBF}" dt="2022-05-02T03:02:06.614" v="915" actId="1076"/>
          <ac:spMkLst>
            <pc:docMk/>
            <pc:sldMk cId="786070948" sldId="272"/>
            <ac:spMk id="59" creationId="{72F80AE5-3D94-4F37-9010-9CF66AD5B7FA}"/>
          </ac:spMkLst>
        </pc:spChg>
        <pc:spChg chg="mod">
          <ac:chgData name="SUJAY YADALAM SUDARSHAN" userId="efb51b5e-28cd-45a2-a220-d2394948b2b0" providerId="ADAL" clId="{353EEBD1-95E5-478A-AD18-C0DB59930CBF}" dt="2022-05-02T03:02:06.614" v="915" actId="1076"/>
          <ac:spMkLst>
            <pc:docMk/>
            <pc:sldMk cId="786070948" sldId="272"/>
            <ac:spMk id="68" creationId="{D93AAE12-DCA6-48AF-98B7-57FA1895D219}"/>
          </ac:spMkLst>
        </pc:spChg>
        <pc:spChg chg="mod">
          <ac:chgData name="SUJAY YADALAM SUDARSHAN" userId="efb51b5e-28cd-45a2-a220-d2394948b2b0" providerId="ADAL" clId="{353EEBD1-95E5-478A-AD18-C0DB59930CBF}" dt="2022-05-02T03:02:06.614" v="915" actId="1076"/>
          <ac:spMkLst>
            <pc:docMk/>
            <pc:sldMk cId="786070948" sldId="272"/>
            <ac:spMk id="69" creationId="{F294CC6D-A30D-4B52-A972-4EC349A7893F}"/>
          </ac:spMkLst>
        </pc:spChg>
        <pc:spChg chg="mod">
          <ac:chgData name="SUJAY YADALAM SUDARSHAN" userId="efb51b5e-28cd-45a2-a220-d2394948b2b0" providerId="ADAL" clId="{353EEBD1-95E5-478A-AD18-C0DB59930CBF}" dt="2022-05-02T03:02:06.614" v="915" actId="1076"/>
          <ac:spMkLst>
            <pc:docMk/>
            <pc:sldMk cId="786070948" sldId="272"/>
            <ac:spMk id="70" creationId="{B0097505-C680-4F67-AA43-0CCC0D7C4687}"/>
          </ac:spMkLst>
        </pc:spChg>
        <pc:spChg chg="mod">
          <ac:chgData name="SUJAY YADALAM SUDARSHAN" userId="efb51b5e-28cd-45a2-a220-d2394948b2b0" providerId="ADAL" clId="{353EEBD1-95E5-478A-AD18-C0DB59930CBF}" dt="2022-05-02T03:02:06.614" v="915" actId="1076"/>
          <ac:spMkLst>
            <pc:docMk/>
            <pc:sldMk cId="786070948" sldId="272"/>
            <ac:spMk id="71" creationId="{ED48CCDC-C7F9-41A1-AC03-F9C0A7F75BA0}"/>
          </ac:spMkLst>
        </pc:spChg>
        <pc:spChg chg="mod">
          <ac:chgData name="SUJAY YADALAM SUDARSHAN" userId="efb51b5e-28cd-45a2-a220-d2394948b2b0" providerId="ADAL" clId="{353EEBD1-95E5-478A-AD18-C0DB59930CBF}" dt="2022-05-02T03:02:06.614" v="915" actId="1076"/>
          <ac:spMkLst>
            <pc:docMk/>
            <pc:sldMk cId="786070948" sldId="272"/>
            <ac:spMk id="72" creationId="{EEF87153-94C1-4CD5-AFCD-859A048D89DF}"/>
          </ac:spMkLst>
        </pc:spChg>
        <pc:spChg chg="mod">
          <ac:chgData name="SUJAY YADALAM SUDARSHAN" userId="efb51b5e-28cd-45a2-a220-d2394948b2b0" providerId="ADAL" clId="{353EEBD1-95E5-478A-AD18-C0DB59930CBF}" dt="2022-05-02T03:02:06.614" v="915" actId="1076"/>
          <ac:spMkLst>
            <pc:docMk/>
            <pc:sldMk cId="786070948" sldId="272"/>
            <ac:spMk id="73" creationId="{8CAA1EA1-8361-4005-A6F3-0C1241B2C31E}"/>
          </ac:spMkLst>
        </pc:spChg>
        <pc:spChg chg="mod">
          <ac:chgData name="SUJAY YADALAM SUDARSHAN" userId="efb51b5e-28cd-45a2-a220-d2394948b2b0" providerId="ADAL" clId="{353EEBD1-95E5-478A-AD18-C0DB59930CBF}" dt="2022-05-02T03:02:06.614" v="915" actId="1076"/>
          <ac:spMkLst>
            <pc:docMk/>
            <pc:sldMk cId="786070948" sldId="272"/>
            <ac:spMk id="74" creationId="{9D4A6D82-D20D-49DB-814D-E3EED7005DEC}"/>
          </ac:spMkLst>
        </pc:spChg>
        <pc:spChg chg="mod">
          <ac:chgData name="SUJAY YADALAM SUDARSHAN" userId="efb51b5e-28cd-45a2-a220-d2394948b2b0" providerId="ADAL" clId="{353EEBD1-95E5-478A-AD18-C0DB59930CBF}" dt="2022-05-02T03:02:06.614" v="915" actId="1076"/>
          <ac:spMkLst>
            <pc:docMk/>
            <pc:sldMk cId="786070948" sldId="272"/>
            <ac:spMk id="76" creationId="{79E4E444-9745-47FE-B194-B3ED4C1BB058}"/>
          </ac:spMkLst>
        </pc:spChg>
        <pc:spChg chg="mod">
          <ac:chgData name="SUJAY YADALAM SUDARSHAN" userId="efb51b5e-28cd-45a2-a220-d2394948b2b0" providerId="ADAL" clId="{353EEBD1-95E5-478A-AD18-C0DB59930CBF}" dt="2022-05-02T03:02:06.614" v="915" actId="1076"/>
          <ac:spMkLst>
            <pc:docMk/>
            <pc:sldMk cId="786070948" sldId="272"/>
            <ac:spMk id="77" creationId="{C4D5C851-CCBC-4F0F-9EEA-8F972EE24CF9}"/>
          </ac:spMkLst>
        </pc:spChg>
        <pc:spChg chg="mod">
          <ac:chgData name="SUJAY YADALAM SUDARSHAN" userId="efb51b5e-28cd-45a2-a220-d2394948b2b0" providerId="ADAL" clId="{353EEBD1-95E5-478A-AD18-C0DB59930CBF}" dt="2022-05-02T03:02:06.614" v="915" actId="1076"/>
          <ac:spMkLst>
            <pc:docMk/>
            <pc:sldMk cId="786070948" sldId="272"/>
            <ac:spMk id="78" creationId="{B3989D70-6231-4F02-80F3-C7F649470A5C}"/>
          </ac:spMkLst>
        </pc:spChg>
        <pc:spChg chg="mod">
          <ac:chgData name="SUJAY YADALAM SUDARSHAN" userId="efb51b5e-28cd-45a2-a220-d2394948b2b0" providerId="ADAL" clId="{353EEBD1-95E5-478A-AD18-C0DB59930CBF}" dt="2022-05-02T03:02:06.614" v="915" actId="1076"/>
          <ac:spMkLst>
            <pc:docMk/>
            <pc:sldMk cId="786070948" sldId="272"/>
            <ac:spMk id="79" creationId="{F2DAF25F-13AC-4141-813A-0814113FAE69}"/>
          </ac:spMkLst>
        </pc:spChg>
        <pc:spChg chg="mod">
          <ac:chgData name="SUJAY YADALAM SUDARSHAN" userId="efb51b5e-28cd-45a2-a220-d2394948b2b0" providerId="ADAL" clId="{353EEBD1-95E5-478A-AD18-C0DB59930CBF}" dt="2022-05-02T03:02:06.614" v="915" actId="1076"/>
          <ac:spMkLst>
            <pc:docMk/>
            <pc:sldMk cId="786070948" sldId="272"/>
            <ac:spMk id="80" creationId="{8D11FEFA-8F3D-4732-8668-EE015254FC1E}"/>
          </ac:spMkLst>
        </pc:spChg>
        <pc:spChg chg="mod">
          <ac:chgData name="SUJAY YADALAM SUDARSHAN" userId="efb51b5e-28cd-45a2-a220-d2394948b2b0" providerId="ADAL" clId="{353EEBD1-95E5-478A-AD18-C0DB59930CBF}" dt="2022-05-02T03:02:58.770" v="921"/>
          <ac:spMkLst>
            <pc:docMk/>
            <pc:sldMk cId="786070948" sldId="272"/>
            <ac:spMk id="82" creationId="{349BA929-D9D7-47DC-98D4-43860A602E77}"/>
          </ac:spMkLst>
        </pc:spChg>
        <pc:spChg chg="mod">
          <ac:chgData name="SUJAY YADALAM SUDARSHAN" userId="efb51b5e-28cd-45a2-a220-d2394948b2b0" providerId="ADAL" clId="{353EEBD1-95E5-478A-AD18-C0DB59930CBF}" dt="2022-05-02T03:02:58.770" v="921"/>
          <ac:spMkLst>
            <pc:docMk/>
            <pc:sldMk cId="786070948" sldId="272"/>
            <ac:spMk id="83" creationId="{75E2F45D-ED15-40AD-AC21-7C46EAE0B57C}"/>
          </ac:spMkLst>
        </pc:spChg>
        <pc:spChg chg="mod">
          <ac:chgData name="SUJAY YADALAM SUDARSHAN" userId="efb51b5e-28cd-45a2-a220-d2394948b2b0" providerId="ADAL" clId="{353EEBD1-95E5-478A-AD18-C0DB59930CBF}" dt="2022-05-02T03:02:58.770" v="921"/>
          <ac:spMkLst>
            <pc:docMk/>
            <pc:sldMk cId="786070948" sldId="272"/>
            <ac:spMk id="84" creationId="{E3E29D72-8626-4A2D-985C-D03FD0D735AC}"/>
          </ac:spMkLst>
        </pc:spChg>
        <pc:spChg chg="mod">
          <ac:chgData name="SUJAY YADALAM SUDARSHAN" userId="efb51b5e-28cd-45a2-a220-d2394948b2b0" providerId="ADAL" clId="{353EEBD1-95E5-478A-AD18-C0DB59930CBF}" dt="2022-05-02T03:02:58.770" v="921"/>
          <ac:spMkLst>
            <pc:docMk/>
            <pc:sldMk cId="786070948" sldId="272"/>
            <ac:spMk id="85" creationId="{B8659366-641F-4135-880A-45A6F3C346B9}"/>
          </ac:spMkLst>
        </pc:spChg>
        <pc:grpChg chg="mod">
          <ac:chgData name="SUJAY YADALAM SUDARSHAN" userId="efb51b5e-28cd-45a2-a220-d2394948b2b0" providerId="ADAL" clId="{353EEBD1-95E5-478A-AD18-C0DB59930CBF}" dt="2022-05-02T03:02:06.614" v="915" actId="1076"/>
          <ac:grpSpMkLst>
            <pc:docMk/>
            <pc:sldMk cId="786070948" sldId="272"/>
            <ac:grpSpMk id="10" creationId="{63877C7B-25B7-4034-9B08-5627AFB753F8}"/>
          </ac:grpSpMkLst>
        </pc:grpChg>
        <pc:grpChg chg="mod">
          <ac:chgData name="SUJAY YADALAM SUDARSHAN" userId="efb51b5e-28cd-45a2-a220-d2394948b2b0" providerId="ADAL" clId="{353EEBD1-95E5-478A-AD18-C0DB59930CBF}" dt="2022-05-02T03:02:06.614" v="915" actId="1076"/>
          <ac:grpSpMkLst>
            <pc:docMk/>
            <pc:sldMk cId="786070948" sldId="272"/>
            <ac:grpSpMk id="13" creationId="{212F175E-B0DA-4152-AB45-AA7E572C936E}"/>
          </ac:grpSpMkLst>
        </pc:grpChg>
        <pc:grpChg chg="mod">
          <ac:chgData name="SUJAY YADALAM SUDARSHAN" userId="efb51b5e-28cd-45a2-a220-d2394948b2b0" providerId="ADAL" clId="{353EEBD1-95E5-478A-AD18-C0DB59930CBF}" dt="2022-05-02T03:02:06.614" v="915" actId="1076"/>
          <ac:grpSpMkLst>
            <pc:docMk/>
            <pc:sldMk cId="786070948" sldId="272"/>
            <ac:grpSpMk id="17" creationId="{D3269950-DB35-4A94-97A5-FFC96BC75A44}"/>
          </ac:grpSpMkLst>
        </pc:grpChg>
        <pc:grpChg chg="del mod">
          <ac:chgData name="SUJAY YADALAM SUDARSHAN" userId="efb51b5e-28cd-45a2-a220-d2394948b2b0" providerId="ADAL" clId="{353EEBD1-95E5-478A-AD18-C0DB59930CBF}" dt="2022-05-02T03:02:57.220" v="920" actId="478"/>
          <ac:grpSpMkLst>
            <pc:docMk/>
            <pc:sldMk cId="786070948" sldId="272"/>
            <ac:grpSpMk id="23" creationId="{C7BC9758-487B-42FE-A331-3263B0A08E4B}"/>
          </ac:grpSpMkLst>
        </pc:grpChg>
        <pc:grpChg chg="mod">
          <ac:chgData name="SUJAY YADALAM SUDARSHAN" userId="efb51b5e-28cd-45a2-a220-d2394948b2b0" providerId="ADAL" clId="{353EEBD1-95E5-478A-AD18-C0DB59930CBF}" dt="2022-05-02T03:02:06.614" v="915" actId="1076"/>
          <ac:grpSpMkLst>
            <pc:docMk/>
            <pc:sldMk cId="786070948" sldId="272"/>
            <ac:grpSpMk id="38" creationId="{1A2FB887-EEBD-45EE-9BEA-B3A040CDC653}"/>
          </ac:grpSpMkLst>
        </pc:grpChg>
        <pc:grpChg chg="mod">
          <ac:chgData name="SUJAY YADALAM SUDARSHAN" userId="efb51b5e-28cd-45a2-a220-d2394948b2b0" providerId="ADAL" clId="{353EEBD1-95E5-478A-AD18-C0DB59930CBF}" dt="2022-05-02T03:02:06.614" v="915" actId="1076"/>
          <ac:grpSpMkLst>
            <pc:docMk/>
            <pc:sldMk cId="786070948" sldId="272"/>
            <ac:grpSpMk id="53" creationId="{15DE1A60-D9F2-49BB-ABB5-34D95F0F6566}"/>
          </ac:grpSpMkLst>
        </pc:grpChg>
        <pc:grpChg chg="mod">
          <ac:chgData name="SUJAY YADALAM SUDARSHAN" userId="efb51b5e-28cd-45a2-a220-d2394948b2b0" providerId="ADAL" clId="{353EEBD1-95E5-478A-AD18-C0DB59930CBF}" dt="2022-05-02T03:02:06.614" v="915" actId="1076"/>
          <ac:grpSpMkLst>
            <pc:docMk/>
            <pc:sldMk cId="786070948" sldId="272"/>
            <ac:grpSpMk id="55" creationId="{E5342C6D-9ABD-4CC5-B34B-1FC4A91046E2}"/>
          </ac:grpSpMkLst>
        </pc:grpChg>
        <pc:grpChg chg="mod">
          <ac:chgData name="SUJAY YADALAM SUDARSHAN" userId="efb51b5e-28cd-45a2-a220-d2394948b2b0" providerId="ADAL" clId="{353EEBD1-95E5-478A-AD18-C0DB59930CBF}" dt="2022-05-02T03:02:06.614" v="915" actId="1076"/>
          <ac:grpSpMkLst>
            <pc:docMk/>
            <pc:sldMk cId="786070948" sldId="272"/>
            <ac:grpSpMk id="60" creationId="{07448811-8FB4-4F25-A374-4E88661AB505}"/>
          </ac:grpSpMkLst>
        </pc:grpChg>
        <pc:grpChg chg="mod">
          <ac:chgData name="SUJAY YADALAM SUDARSHAN" userId="efb51b5e-28cd-45a2-a220-d2394948b2b0" providerId="ADAL" clId="{353EEBD1-95E5-478A-AD18-C0DB59930CBF}" dt="2022-05-02T03:02:06.614" v="915" actId="1076"/>
          <ac:grpSpMkLst>
            <pc:docMk/>
            <pc:sldMk cId="786070948" sldId="272"/>
            <ac:grpSpMk id="61" creationId="{81F7813B-A259-415C-9EE4-76BA053D6477}"/>
          </ac:grpSpMkLst>
        </pc:grpChg>
        <pc:grpChg chg="mod">
          <ac:chgData name="SUJAY YADALAM SUDARSHAN" userId="efb51b5e-28cd-45a2-a220-d2394948b2b0" providerId="ADAL" clId="{353EEBD1-95E5-478A-AD18-C0DB59930CBF}" dt="2022-05-02T03:02:06.614" v="915" actId="1076"/>
          <ac:grpSpMkLst>
            <pc:docMk/>
            <pc:sldMk cId="786070948" sldId="272"/>
            <ac:grpSpMk id="75" creationId="{5A2FF7CF-C439-4F0A-AFF1-D5CEF1D4BC05}"/>
          </ac:grpSpMkLst>
        </pc:grpChg>
        <pc:grpChg chg="add mod ord">
          <ac:chgData name="SUJAY YADALAM SUDARSHAN" userId="efb51b5e-28cd-45a2-a220-d2394948b2b0" providerId="ADAL" clId="{353EEBD1-95E5-478A-AD18-C0DB59930CBF}" dt="2022-05-02T03:03:06.205" v="923" actId="167"/>
          <ac:grpSpMkLst>
            <pc:docMk/>
            <pc:sldMk cId="786070948" sldId="272"/>
            <ac:grpSpMk id="81" creationId="{8BE451C5-81F3-417F-BE22-EAA929BFBF41}"/>
          </ac:grpSpMkLst>
        </pc:grpChg>
        <pc:picChg chg="mod">
          <ac:chgData name="SUJAY YADALAM SUDARSHAN" userId="efb51b5e-28cd-45a2-a220-d2394948b2b0" providerId="ADAL" clId="{353EEBD1-95E5-478A-AD18-C0DB59930CBF}" dt="2022-05-02T03:02:06.614" v="915" actId="1076"/>
          <ac:picMkLst>
            <pc:docMk/>
            <pc:sldMk cId="786070948" sldId="272"/>
            <ac:picMk id="5" creationId="{B8C8E1D7-3107-4B9C-A8F1-B90B8CA0D207}"/>
          </ac:picMkLst>
        </pc:picChg>
        <pc:picChg chg="mod">
          <ac:chgData name="SUJAY YADALAM SUDARSHAN" userId="efb51b5e-28cd-45a2-a220-d2394948b2b0" providerId="ADAL" clId="{353EEBD1-95E5-478A-AD18-C0DB59930CBF}" dt="2022-05-02T03:02:06.614" v="915" actId="1076"/>
          <ac:picMkLst>
            <pc:docMk/>
            <pc:sldMk cId="786070948" sldId="272"/>
            <ac:picMk id="47" creationId="{F7542104-1943-45A6-B6AB-26AA6F863BCD}"/>
          </ac:picMkLst>
        </pc:picChg>
        <pc:cxnChg chg="mod">
          <ac:chgData name="SUJAY YADALAM SUDARSHAN" userId="efb51b5e-28cd-45a2-a220-d2394948b2b0" providerId="ADAL" clId="{353EEBD1-95E5-478A-AD18-C0DB59930CBF}" dt="2022-05-02T03:02:06.614" v="915" actId="1076"/>
          <ac:cxnSpMkLst>
            <pc:docMk/>
            <pc:sldMk cId="786070948" sldId="272"/>
            <ac:cxnSpMk id="62" creationId="{2D9E3163-97DE-448F-AB1E-0893C4DB8553}"/>
          </ac:cxnSpMkLst>
        </pc:cxnChg>
        <pc:cxnChg chg="mod">
          <ac:chgData name="SUJAY YADALAM SUDARSHAN" userId="efb51b5e-28cd-45a2-a220-d2394948b2b0" providerId="ADAL" clId="{353EEBD1-95E5-478A-AD18-C0DB59930CBF}" dt="2022-05-02T03:02:06.614" v="915" actId="1076"/>
          <ac:cxnSpMkLst>
            <pc:docMk/>
            <pc:sldMk cId="786070948" sldId="272"/>
            <ac:cxnSpMk id="63" creationId="{D22FA6D9-5515-4E29-8734-72B0320597C8}"/>
          </ac:cxnSpMkLst>
        </pc:cxnChg>
        <pc:cxnChg chg="mod">
          <ac:chgData name="SUJAY YADALAM SUDARSHAN" userId="efb51b5e-28cd-45a2-a220-d2394948b2b0" providerId="ADAL" clId="{353EEBD1-95E5-478A-AD18-C0DB59930CBF}" dt="2022-05-02T03:02:06.614" v="915" actId="1076"/>
          <ac:cxnSpMkLst>
            <pc:docMk/>
            <pc:sldMk cId="786070948" sldId="272"/>
            <ac:cxnSpMk id="64" creationId="{43F1152A-D4E6-4F60-B32F-ED2595637714}"/>
          </ac:cxnSpMkLst>
        </pc:cxnChg>
        <pc:cxnChg chg="mod">
          <ac:chgData name="SUJAY YADALAM SUDARSHAN" userId="efb51b5e-28cd-45a2-a220-d2394948b2b0" providerId="ADAL" clId="{353EEBD1-95E5-478A-AD18-C0DB59930CBF}" dt="2022-05-02T03:02:06.614" v="915" actId="1076"/>
          <ac:cxnSpMkLst>
            <pc:docMk/>
            <pc:sldMk cId="786070948" sldId="272"/>
            <ac:cxnSpMk id="65" creationId="{9B26EF69-96F7-407B-BFD5-74372B111D3F}"/>
          </ac:cxnSpMkLst>
        </pc:cxnChg>
        <pc:cxnChg chg="mod">
          <ac:chgData name="SUJAY YADALAM SUDARSHAN" userId="efb51b5e-28cd-45a2-a220-d2394948b2b0" providerId="ADAL" clId="{353EEBD1-95E5-478A-AD18-C0DB59930CBF}" dt="2022-05-02T03:02:06.614" v="915" actId="1076"/>
          <ac:cxnSpMkLst>
            <pc:docMk/>
            <pc:sldMk cId="786070948" sldId="272"/>
            <ac:cxnSpMk id="66" creationId="{1EF51CD1-4223-4AFD-BADB-B92A17FC9331}"/>
          </ac:cxnSpMkLst>
        </pc:cxnChg>
        <pc:cxnChg chg="mod">
          <ac:chgData name="SUJAY YADALAM SUDARSHAN" userId="efb51b5e-28cd-45a2-a220-d2394948b2b0" providerId="ADAL" clId="{353EEBD1-95E5-478A-AD18-C0DB59930CBF}" dt="2022-05-02T03:02:06.614" v="915" actId="1076"/>
          <ac:cxnSpMkLst>
            <pc:docMk/>
            <pc:sldMk cId="786070948" sldId="272"/>
            <ac:cxnSpMk id="67" creationId="{B26A3612-955D-4F4D-AAEE-14FF75B36083}"/>
          </ac:cxnSpMkLst>
        </pc:cxnChg>
      </pc:sldChg>
      <pc:sldChg chg="modAnim">
        <pc:chgData name="SUJAY YADALAM SUDARSHAN" userId="efb51b5e-28cd-45a2-a220-d2394948b2b0" providerId="ADAL" clId="{353EEBD1-95E5-478A-AD18-C0DB59930CBF}" dt="2022-05-02T02:48:52.326" v="707"/>
        <pc:sldMkLst>
          <pc:docMk/>
          <pc:sldMk cId="3089276878" sldId="275"/>
        </pc:sldMkLst>
      </pc:sldChg>
      <pc:sldChg chg="addSp delSp modSp mod">
        <pc:chgData name="SUJAY YADALAM SUDARSHAN" userId="efb51b5e-28cd-45a2-a220-d2394948b2b0" providerId="ADAL" clId="{353EEBD1-95E5-478A-AD18-C0DB59930CBF}" dt="2022-05-02T03:22:49.899" v="938" actId="2711"/>
        <pc:sldMkLst>
          <pc:docMk/>
          <pc:sldMk cId="3236627732" sldId="277"/>
        </pc:sldMkLst>
        <pc:spChg chg="mod">
          <ac:chgData name="SUJAY YADALAM SUDARSHAN" userId="efb51b5e-28cd-45a2-a220-d2394948b2b0" providerId="ADAL" clId="{353EEBD1-95E5-478A-AD18-C0DB59930CBF}" dt="2022-05-02T03:22:19.646" v="934" actId="21"/>
          <ac:spMkLst>
            <pc:docMk/>
            <pc:sldMk cId="3236627732" sldId="277"/>
            <ac:spMk id="3" creationId="{8C4240CB-AF89-4C4E-A0BE-E27796CDA0AD}"/>
          </ac:spMkLst>
        </pc:spChg>
        <pc:spChg chg="add mod">
          <ac:chgData name="SUJAY YADALAM SUDARSHAN" userId="efb51b5e-28cd-45a2-a220-d2394948b2b0" providerId="ADAL" clId="{353EEBD1-95E5-478A-AD18-C0DB59930CBF}" dt="2022-05-02T03:22:49.899" v="938" actId="2711"/>
          <ac:spMkLst>
            <pc:docMk/>
            <pc:sldMk cId="3236627732" sldId="277"/>
            <ac:spMk id="8" creationId="{0E5B75A7-A433-4C96-B51E-50C2753CC6BC}"/>
          </ac:spMkLst>
        </pc:spChg>
        <pc:picChg chg="del">
          <ac:chgData name="SUJAY YADALAM SUDARSHAN" userId="efb51b5e-28cd-45a2-a220-d2394948b2b0" providerId="ADAL" clId="{353EEBD1-95E5-478A-AD18-C0DB59930CBF}" dt="2022-05-02T03:22:13.361" v="933" actId="478"/>
          <ac:picMkLst>
            <pc:docMk/>
            <pc:sldMk cId="3236627732" sldId="277"/>
            <ac:picMk id="7" creationId="{2D6AF55D-6381-4B81-B9DE-FD62B8BAA1A2}"/>
          </ac:picMkLst>
        </pc:picChg>
      </pc:sldChg>
      <pc:sldChg chg="addSp delSp modSp mod modAnim">
        <pc:chgData name="SUJAY YADALAM SUDARSHAN" userId="efb51b5e-28cd-45a2-a220-d2394948b2b0" providerId="ADAL" clId="{353EEBD1-95E5-478A-AD18-C0DB59930CBF}" dt="2022-05-02T02:38:38.444" v="613" actId="1076"/>
        <pc:sldMkLst>
          <pc:docMk/>
          <pc:sldMk cId="1335540649" sldId="280"/>
        </pc:sldMkLst>
        <pc:spChg chg="mod">
          <ac:chgData name="SUJAY YADALAM SUDARSHAN" userId="efb51b5e-28cd-45a2-a220-d2394948b2b0" providerId="ADAL" clId="{353EEBD1-95E5-478A-AD18-C0DB59930CBF}" dt="2022-05-02T02:38:09.393" v="608" actId="6549"/>
          <ac:spMkLst>
            <pc:docMk/>
            <pc:sldMk cId="1335540649" sldId="280"/>
            <ac:spMk id="3" creationId="{196A95C9-D6E3-42C9-9506-C7A91E61EF3D}"/>
          </ac:spMkLst>
        </pc:spChg>
        <pc:spChg chg="add del mod">
          <ac:chgData name="SUJAY YADALAM SUDARSHAN" userId="efb51b5e-28cd-45a2-a220-d2394948b2b0" providerId="ADAL" clId="{353EEBD1-95E5-478A-AD18-C0DB59930CBF}" dt="2022-05-02T02:33:08.212" v="586" actId="478"/>
          <ac:spMkLst>
            <pc:docMk/>
            <pc:sldMk cId="1335540649" sldId="280"/>
            <ac:spMk id="4" creationId="{AA66A6CB-D3A5-4BC9-9E1D-0B5706A32020}"/>
          </ac:spMkLst>
        </pc:spChg>
        <pc:spChg chg="add mod">
          <ac:chgData name="SUJAY YADALAM SUDARSHAN" userId="efb51b5e-28cd-45a2-a220-d2394948b2b0" providerId="ADAL" clId="{353EEBD1-95E5-478A-AD18-C0DB59930CBF}" dt="2022-05-02T02:38:23.524" v="610" actId="1076"/>
          <ac:spMkLst>
            <pc:docMk/>
            <pc:sldMk cId="1335540649" sldId="280"/>
            <ac:spMk id="5" creationId="{AF77C9DB-F0DB-4CDC-9C96-19A6B3400951}"/>
          </ac:spMkLst>
        </pc:spChg>
        <pc:spChg chg="mod">
          <ac:chgData name="SUJAY YADALAM SUDARSHAN" userId="efb51b5e-28cd-45a2-a220-d2394948b2b0" providerId="ADAL" clId="{353EEBD1-95E5-478A-AD18-C0DB59930CBF}" dt="2022-05-02T02:38:26.620" v="611" actId="1076"/>
          <ac:spMkLst>
            <pc:docMk/>
            <pc:sldMk cId="1335540649" sldId="280"/>
            <ac:spMk id="7" creationId="{C7D74A1F-327E-4768-83A4-A369B42FC2EE}"/>
          </ac:spMkLst>
        </pc:spChg>
        <pc:spChg chg="mod">
          <ac:chgData name="SUJAY YADALAM SUDARSHAN" userId="efb51b5e-28cd-45a2-a220-d2394948b2b0" providerId="ADAL" clId="{353EEBD1-95E5-478A-AD18-C0DB59930CBF}" dt="2022-05-02T02:38:23.524" v="610" actId="1076"/>
          <ac:spMkLst>
            <pc:docMk/>
            <pc:sldMk cId="1335540649" sldId="280"/>
            <ac:spMk id="11" creationId="{B23BB888-5FDF-4AE9-BC36-0104E76F75D1}"/>
          </ac:spMkLst>
        </pc:spChg>
        <pc:spChg chg="mod">
          <ac:chgData name="SUJAY YADALAM SUDARSHAN" userId="efb51b5e-28cd-45a2-a220-d2394948b2b0" providerId="ADAL" clId="{353EEBD1-95E5-478A-AD18-C0DB59930CBF}" dt="2022-05-02T02:38:16.444" v="609" actId="1076"/>
          <ac:spMkLst>
            <pc:docMk/>
            <pc:sldMk cId="1335540649" sldId="280"/>
            <ac:spMk id="15" creationId="{DCF824C0-890B-4D2B-91BB-99F2095761BF}"/>
          </ac:spMkLst>
        </pc:spChg>
        <pc:spChg chg="mod">
          <ac:chgData name="SUJAY YADALAM SUDARSHAN" userId="efb51b5e-28cd-45a2-a220-d2394948b2b0" providerId="ADAL" clId="{353EEBD1-95E5-478A-AD18-C0DB59930CBF}" dt="2022-05-02T02:38:26.620" v="611" actId="1076"/>
          <ac:spMkLst>
            <pc:docMk/>
            <pc:sldMk cId="1335540649" sldId="280"/>
            <ac:spMk id="18" creationId="{D2950579-0969-457A-9751-02DB61C338D1}"/>
          </ac:spMkLst>
        </pc:spChg>
        <pc:spChg chg="mod">
          <ac:chgData name="SUJAY YADALAM SUDARSHAN" userId="efb51b5e-28cd-45a2-a220-d2394948b2b0" providerId="ADAL" clId="{353EEBD1-95E5-478A-AD18-C0DB59930CBF}" dt="2022-05-02T02:38:26.620" v="611" actId="1076"/>
          <ac:spMkLst>
            <pc:docMk/>
            <pc:sldMk cId="1335540649" sldId="280"/>
            <ac:spMk id="21" creationId="{CEF91A32-6082-4E3C-97CC-2CA6F89F8D54}"/>
          </ac:spMkLst>
        </pc:spChg>
        <pc:spChg chg="mod">
          <ac:chgData name="SUJAY YADALAM SUDARSHAN" userId="efb51b5e-28cd-45a2-a220-d2394948b2b0" providerId="ADAL" clId="{353EEBD1-95E5-478A-AD18-C0DB59930CBF}" dt="2022-05-02T02:30:40.116" v="540" actId="1076"/>
          <ac:spMkLst>
            <pc:docMk/>
            <pc:sldMk cId="1335540649" sldId="280"/>
            <ac:spMk id="26" creationId="{31FEB026-C12A-4CF3-AE0A-9A662C0F7DC1}"/>
          </ac:spMkLst>
        </pc:spChg>
        <pc:spChg chg="mod">
          <ac:chgData name="SUJAY YADALAM SUDARSHAN" userId="efb51b5e-28cd-45a2-a220-d2394948b2b0" providerId="ADAL" clId="{353EEBD1-95E5-478A-AD18-C0DB59930CBF}" dt="2022-05-02T02:38:26.620" v="611" actId="1076"/>
          <ac:spMkLst>
            <pc:docMk/>
            <pc:sldMk cId="1335540649" sldId="280"/>
            <ac:spMk id="30" creationId="{FF2823BD-01A9-4A24-A13E-16B265FE894D}"/>
          </ac:spMkLst>
        </pc:spChg>
        <pc:spChg chg="add mod">
          <ac:chgData name="SUJAY YADALAM SUDARSHAN" userId="efb51b5e-28cd-45a2-a220-d2394948b2b0" providerId="ADAL" clId="{353EEBD1-95E5-478A-AD18-C0DB59930CBF}" dt="2022-05-02T02:38:38.444" v="613" actId="1076"/>
          <ac:spMkLst>
            <pc:docMk/>
            <pc:sldMk cId="1335540649" sldId="280"/>
            <ac:spMk id="33" creationId="{292D4FA4-DAB5-4A60-BA1D-A70A96AD6E2E}"/>
          </ac:spMkLst>
        </pc:spChg>
        <pc:spChg chg="mod">
          <ac:chgData name="SUJAY YADALAM SUDARSHAN" userId="efb51b5e-28cd-45a2-a220-d2394948b2b0" providerId="ADAL" clId="{353EEBD1-95E5-478A-AD18-C0DB59930CBF}" dt="2022-05-02T02:38:26.620" v="611" actId="1076"/>
          <ac:spMkLst>
            <pc:docMk/>
            <pc:sldMk cId="1335540649" sldId="280"/>
            <ac:spMk id="34" creationId="{988D2321-7046-4868-9A1D-962F37EBCB5B}"/>
          </ac:spMkLst>
        </pc:spChg>
        <pc:spChg chg="mod">
          <ac:chgData name="SUJAY YADALAM SUDARSHAN" userId="efb51b5e-28cd-45a2-a220-d2394948b2b0" providerId="ADAL" clId="{353EEBD1-95E5-478A-AD18-C0DB59930CBF}" dt="2022-05-02T02:30:51.874" v="555" actId="20577"/>
          <ac:spMkLst>
            <pc:docMk/>
            <pc:sldMk cId="1335540649" sldId="280"/>
            <ac:spMk id="44" creationId="{A73FC076-8EF4-49F8-B0AE-7118916174BC}"/>
          </ac:spMkLst>
        </pc:spChg>
        <pc:spChg chg="mod">
          <ac:chgData name="SUJAY YADALAM SUDARSHAN" userId="efb51b5e-28cd-45a2-a220-d2394948b2b0" providerId="ADAL" clId="{353EEBD1-95E5-478A-AD18-C0DB59930CBF}" dt="2022-05-02T02:30:50.109" v="551" actId="14100"/>
          <ac:spMkLst>
            <pc:docMk/>
            <pc:sldMk cId="1335540649" sldId="280"/>
            <ac:spMk id="45" creationId="{95B7C4D5-F236-4551-9457-2BF0C14E7541}"/>
          </ac:spMkLst>
        </pc:spChg>
        <pc:spChg chg="mod">
          <ac:chgData name="SUJAY YADALAM SUDARSHAN" userId="efb51b5e-28cd-45a2-a220-d2394948b2b0" providerId="ADAL" clId="{353EEBD1-95E5-478A-AD18-C0DB59930CBF}" dt="2022-05-02T02:38:26.620" v="611" actId="1076"/>
          <ac:spMkLst>
            <pc:docMk/>
            <pc:sldMk cId="1335540649" sldId="280"/>
            <ac:spMk id="5121" creationId="{E79BB6D1-3273-4C13-B3B2-EEAB630207BF}"/>
          </ac:spMkLst>
        </pc:spChg>
        <pc:spChg chg="mod">
          <ac:chgData name="SUJAY YADALAM SUDARSHAN" userId="efb51b5e-28cd-45a2-a220-d2394948b2b0" providerId="ADAL" clId="{353EEBD1-95E5-478A-AD18-C0DB59930CBF}" dt="2022-05-02T02:38:26.620" v="611" actId="1076"/>
          <ac:spMkLst>
            <pc:docMk/>
            <pc:sldMk cId="1335540649" sldId="280"/>
            <ac:spMk id="5125" creationId="{509BD8CD-EE71-42C1-8C39-44225C178331}"/>
          </ac:spMkLst>
        </pc:spChg>
        <pc:grpChg chg="mod">
          <ac:chgData name="SUJAY YADALAM SUDARSHAN" userId="efb51b5e-28cd-45a2-a220-d2394948b2b0" providerId="ADAL" clId="{353EEBD1-95E5-478A-AD18-C0DB59930CBF}" dt="2022-05-02T02:38:33.756" v="612" actId="1076"/>
          <ac:grpSpMkLst>
            <pc:docMk/>
            <pc:sldMk cId="1335540649" sldId="280"/>
            <ac:grpSpMk id="6" creationId="{4C068175-B1B2-471F-A8CC-6BAB79608F96}"/>
          </ac:grpSpMkLst>
        </pc:grpChg>
        <pc:grpChg chg="mod">
          <ac:chgData name="SUJAY YADALAM SUDARSHAN" userId="efb51b5e-28cd-45a2-a220-d2394948b2b0" providerId="ADAL" clId="{353EEBD1-95E5-478A-AD18-C0DB59930CBF}" dt="2022-05-02T02:38:26.620" v="611" actId="1076"/>
          <ac:grpSpMkLst>
            <pc:docMk/>
            <pc:sldMk cId="1335540649" sldId="280"/>
            <ac:grpSpMk id="19" creationId="{912EC1BE-661D-44CC-A159-6520D936FD22}"/>
          </ac:grpSpMkLst>
        </pc:grpChg>
        <pc:picChg chg="mod">
          <ac:chgData name="SUJAY YADALAM SUDARSHAN" userId="efb51b5e-28cd-45a2-a220-d2394948b2b0" providerId="ADAL" clId="{353EEBD1-95E5-478A-AD18-C0DB59930CBF}" dt="2022-05-02T02:38:26.620" v="611" actId="1076"/>
          <ac:picMkLst>
            <pc:docMk/>
            <pc:sldMk cId="1335540649" sldId="280"/>
            <ac:picMk id="28" creationId="{DC1C5414-3066-4E7C-BA14-0B8FE0BBB951}"/>
          </ac:picMkLst>
        </pc:picChg>
        <pc:picChg chg="add del mod">
          <ac:chgData name="SUJAY YADALAM SUDARSHAN" userId="efb51b5e-28cd-45a2-a220-d2394948b2b0" providerId="ADAL" clId="{353EEBD1-95E5-478A-AD18-C0DB59930CBF}" dt="2022-05-02T02:35:34.558" v="593" actId="478"/>
          <ac:picMkLst>
            <pc:docMk/>
            <pc:sldMk cId="1335540649" sldId="280"/>
            <ac:picMk id="29" creationId="{A2280641-AE26-4D72-B657-33F6276646C2}"/>
          </ac:picMkLst>
        </pc:picChg>
        <pc:picChg chg="add mod">
          <ac:chgData name="SUJAY YADALAM SUDARSHAN" userId="efb51b5e-28cd-45a2-a220-d2394948b2b0" providerId="ADAL" clId="{353EEBD1-95E5-478A-AD18-C0DB59930CBF}" dt="2022-05-02T02:38:23.524" v="610" actId="1076"/>
          <ac:picMkLst>
            <pc:docMk/>
            <pc:sldMk cId="1335540649" sldId="280"/>
            <ac:picMk id="2050" creationId="{638AC2F0-A9D6-4D2D-902F-B5784D3C250A}"/>
          </ac:picMkLst>
        </pc:picChg>
        <pc:cxnChg chg="mod">
          <ac:chgData name="SUJAY YADALAM SUDARSHAN" userId="efb51b5e-28cd-45a2-a220-d2394948b2b0" providerId="ADAL" clId="{353EEBD1-95E5-478A-AD18-C0DB59930CBF}" dt="2022-05-02T02:38:26.620" v="611" actId="1076"/>
          <ac:cxnSpMkLst>
            <pc:docMk/>
            <pc:sldMk cId="1335540649" sldId="280"/>
            <ac:cxnSpMk id="9" creationId="{30B964FE-8484-4AE8-A92A-CA24CA4A135F}"/>
          </ac:cxnSpMkLst>
        </pc:cxnChg>
        <pc:cxnChg chg="mod">
          <ac:chgData name="SUJAY YADALAM SUDARSHAN" userId="efb51b5e-28cd-45a2-a220-d2394948b2b0" providerId="ADAL" clId="{353EEBD1-95E5-478A-AD18-C0DB59930CBF}" dt="2022-05-02T02:38:26.620" v="611" actId="1076"/>
          <ac:cxnSpMkLst>
            <pc:docMk/>
            <pc:sldMk cId="1335540649" sldId="280"/>
            <ac:cxnSpMk id="17" creationId="{620A2F76-A512-4D12-B4E6-1EB8CAB74598}"/>
          </ac:cxnSpMkLst>
        </pc:cxnChg>
        <pc:cxnChg chg="mod">
          <ac:chgData name="SUJAY YADALAM SUDARSHAN" userId="efb51b5e-28cd-45a2-a220-d2394948b2b0" providerId="ADAL" clId="{353EEBD1-95E5-478A-AD18-C0DB59930CBF}" dt="2022-05-02T02:38:26.620" v="611" actId="1076"/>
          <ac:cxnSpMkLst>
            <pc:docMk/>
            <pc:sldMk cId="1335540649" sldId="280"/>
            <ac:cxnSpMk id="31" creationId="{6FE6ACEE-B299-4390-A8AC-851D1A0AFA45}"/>
          </ac:cxnSpMkLst>
        </pc:cxnChg>
        <pc:cxnChg chg="mod">
          <ac:chgData name="SUJAY YADALAM SUDARSHAN" userId="efb51b5e-28cd-45a2-a220-d2394948b2b0" providerId="ADAL" clId="{353EEBD1-95E5-478A-AD18-C0DB59930CBF}" dt="2022-05-02T02:38:26.620" v="611" actId="1076"/>
          <ac:cxnSpMkLst>
            <pc:docMk/>
            <pc:sldMk cId="1335540649" sldId="280"/>
            <ac:cxnSpMk id="32" creationId="{57BCBA54-7FB6-4730-875A-22B94B4BEB89}"/>
          </ac:cxnSpMkLst>
        </pc:cxnChg>
      </pc:sldChg>
      <pc:sldChg chg="modSp mod">
        <pc:chgData name="SUJAY YADALAM SUDARSHAN" userId="efb51b5e-28cd-45a2-a220-d2394948b2b0" providerId="ADAL" clId="{353EEBD1-95E5-478A-AD18-C0DB59930CBF}" dt="2022-05-02T02:39:43.798" v="639" actId="20577"/>
        <pc:sldMkLst>
          <pc:docMk/>
          <pc:sldMk cId="1156109632" sldId="282"/>
        </pc:sldMkLst>
        <pc:spChg chg="mod">
          <ac:chgData name="SUJAY YADALAM SUDARSHAN" userId="efb51b5e-28cd-45a2-a220-d2394948b2b0" providerId="ADAL" clId="{353EEBD1-95E5-478A-AD18-C0DB59930CBF}" dt="2022-05-02T02:39:43.798" v="639" actId="20577"/>
          <ac:spMkLst>
            <pc:docMk/>
            <pc:sldMk cId="1156109632" sldId="282"/>
            <ac:spMk id="2" creationId="{04E38DF5-6CBB-45C3-A616-FF4C283B5D38}"/>
          </ac:spMkLst>
        </pc:spChg>
        <pc:spChg chg="mod">
          <ac:chgData name="SUJAY YADALAM SUDARSHAN" userId="efb51b5e-28cd-45a2-a220-d2394948b2b0" providerId="ADAL" clId="{353EEBD1-95E5-478A-AD18-C0DB59930CBF}" dt="2022-05-02T02:39:36.093" v="632" actId="20577"/>
          <ac:spMkLst>
            <pc:docMk/>
            <pc:sldMk cId="1156109632" sldId="282"/>
            <ac:spMk id="15" creationId="{455803E3-B86B-4716-857E-671C438F6E28}"/>
          </ac:spMkLst>
        </pc:spChg>
        <pc:spChg chg="mod">
          <ac:chgData name="SUJAY YADALAM SUDARSHAN" userId="efb51b5e-28cd-45a2-a220-d2394948b2b0" providerId="ADAL" clId="{353EEBD1-95E5-478A-AD18-C0DB59930CBF}" dt="2022-05-02T02:39:38.825" v="636" actId="20577"/>
          <ac:spMkLst>
            <pc:docMk/>
            <pc:sldMk cId="1156109632" sldId="282"/>
            <ac:spMk id="16" creationId="{123DC707-F725-44A5-9B23-D421AEEE4C3B}"/>
          </ac:spMkLst>
        </pc:spChg>
        <pc:spChg chg="mod">
          <ac:chgData name="SUJAY YADALAM SUDARSHAN" userId="efb51b5e-28cd-45a2-a220-d2394948b2b0" providerId="ADAL" clId="{353EEBD1-95E5-478A-AD18-C0DB59930CBF}" dt="2022-05-02T02:39:26.671" v="622" actId="20577"/>
          <ac:spMkLst>
            <pc:docMk/>
            <pc:sldMk cId="1156109632" sldId="282"/>
            <ac:spMk id="27" creationId="{97C074B3-6E44-45BC-ADAD-95CD7D8475B6}"/>
          </ac:spMkLst>
        </pc:spChg>
        <pc:spChg chg="mod">
          <ac:chgData name="SUJAY YADALAM SUDARSHAN" userId="efb51b5e-28cd-45a2-a220-d2394948b2b0" providerId="ADAL" clId="{353EEBD1-95E5-478A-AD18-C0DB59930CBF}" dt="2022-05-02T02:39:30.326" v="627" actId="20577"/>
          <ac:spMkLst>
            <pc:docMk/>
            <pc:sldMk cId="1156109632" sldId="282"/>
            <ac:spMk id="28" creationId="{94CB8F7B-595D-416E-8059-C591543F9575}"/>
          </ac:spMkLst>
        </pc:spChg>
      </pc:sldChg>
      <pc:sldChg chg="modSp del mod">
        <pc:chgData name="SUJAY YADALAM SUDARSHAN" userId="efb51b5e-28cd-45a2-a220-d2394948b2b0" providerId="ADAL" clId="{353EEBD1-95E5-478A-AD18-C0DB59930CBF}" dt="2022-05-02T02:40:12.130" v="643" actId="47"/>
        <pc:sldMkLst>
          <pc:docMk/>
          <pc:sldMk cId="3573292394" sldId="283"/>
        </pc:sldMkLst>
        <pc:spChg chg="mod">
          <ac:chgData name="SUJAY YADALAM SUDARSHAN" userId="efb51b5e-28cd-45a2-a220-d2394948b2b0" providerId="ADAL" clId="{353EEBD1-95E5-478A-AD18-C0DB59930CBF}" dt="2022-05-02T02:40:03.109" v="642" actId="20577"/>
          <ac:spMkLst>
            <pc:docMk/>
            <pc:sldMk cId="3573292394" sldId="283"/>
            <ac:spMk id="2" creationId="{5BD3AE69-FC0E-4E52-A6D6-52DF890B20FD}"/>
          </ac:spMkLst>
        </pc:spChg>
      </pc:sldChg>
      <pc:sldChg chg="ord">
        <pc:chgData name="SUJAY YADALAM SUDARSHAN" userId="efb51b5e-28cd-45a2-a220-d2394948b2b0" providerId="ADAL" clId="{353EEBD1-95E5-478A-AD18-C0DB59930CBF}" dt="2022-05-02T02:47:40.521" v="705"/>
        <pc:sldMkLst>
          <pc:docMk/>
          <pc:sldMk cId="2005388325" sldId="284"/>
        </pc:sldMkLst>
      </pc:sldChg>
      <pc:sldChg chg="addSp delSp modSp mod modAnim">
        <pc:chgData name="SUJAY YADALAM SUDARSHAN" userId="efb51b5e-28cd-45a2-a220-d2394948b2b0" providerId="ADAL" clId="{353EEBD1-95E5-478A-AD18-C0DB59930CBF}" dt="2022-05-02T02:44:44.621" v="697"/>
        <pc:sldMkLst>
          <pc:docMk/>
          <pc:sldMk cId="3628481762" sldId="288"/>
        </pc:sldMkLst>
        <pc:spChg chg="mod">
          <ac:chgData name="SUJAY YADALAM SUDARSHAN" userId="efb51b5e-28cd-45a2-a220-d2394948b2b0" providerId="ADAL" clId="{353EEBD1-95E5-478A-AD18-C0DB59930CBF}" dt="2022-05-02T02:40:15.365" v="646" actId="20577"/>
          <ac:spMkLst>
            <pc:docMk/>
            <pc:sldMk cId="3628481762" sldId="288"/>
            <ac:spMk id="2" creationId="{5BD3AE69-FC0E-4E52-A6D6-52DF890B20FD}"/>
          </ac:spMkLst>
        </pc:spChg>
        <pc:spChg chg="mod">
          <ac:chgData name="SUJAY YADALAM SUDARSHAN" userId="efb51b5e-28cd-45a2-a220-d2394948b2b0" providerId="ADAL" clId="{353EEBD1-95E5-478A-AD18-C0DB59930CBF}" dt="2022-05-02T02:42:15.908" v="685" actId="1076"/>
          <ac:spMkLst>
            <pc:docMk/>
            <pc:sldMk cId="3628481762" sldId="288"/>
            <ac:spMk id="4" creationId="{FE996D6E-05AE-4CEB-A35D-F17FEC81D027}"/>
          </ac:spMkLst>
        </pc:spChg>
        <pc:spChg chg="mod">
          <ac:chgData name="SUJAY YADALAM SUDARSHAN" userId="efb51b5e-28cd-45a2-a220-d2394948b2b0" providerId="ADAL" clId="{353EEBD1-95E5-478A-AD18-C0DB59930CBF}" dt="2022-05-02T02:42:10.727" v="684" actId="1037"/>
          <ac:spMkLst>
            <pc:docMk/>
            <pc:sldMk cId="3628481762" sldId="288"/>
            <ac:spMk id="51" creationId="{3DB76989-C20F-4BAA-99AC-72BD27C4F156}"/>
          </ac:spMkLst>
        </pc:spChg>
        <pc:spChg chg="mod">
          <ac:chgData name="SUJAY YADALAM SUDARSHAN" userId="efb51b5e-28cd-45a2-a220-d2394948b2b0" providerId="ADAL" clId="{353EEBD1-95E5-478A-AD18-C0DB59930CBF}" dt="2022-05-02T02:42:10.727" v="684" actId="1037"/>
          <ac:spMkLst>
            <pc:docMk/>
            <pc:sldMk cId="3628481762" sldId="288"/>
            <ac:spMk id="53" creationId="{A0CBE8D8-2B37-48EF-8933-56DF46AAFF40}"/>
          </ac:spMkLst>
        </pc:spChg>
        <pc:spChg chg="mod">
          <ac:chgData name="SUJAY YADALAM SUDARSHAN" userId="efb51b5e-28cd-45a2-a220-d2394948b2b0" providerId="ADAL" clId="{353EEBD1-95E5-478A-AD18-C0DB59930CBF}" dt="2022-05-02T02:42:10.727" v="684" actId="1037"/>
          <ac:spMkLst>
            <pc:docMk/>
            <pc:sldMk cId="3628481762" sldId="288"/>
            <ac:spMk id="54" creationId="{E36D4CA7-5174-40B3-89E4-B6C05E69A396}"/>
          </ac:spMkLst>
        </pc:spChg>
        <pc:spChg chg="mod">
          <ac:chgData name="SUJAY YADALAM SUDARSHAN" userId="efb51b5e-28cd-45a2-a220-d2394948b2b0" providerId="ADAL" clId="{353EEBD1-95E5-478A-AD18-C0DB59930CBF}" dt="2022-05-02T02:42:10.727" v="684" actId="1037"/>
          <ac:spMkLst>
            <pc:docMk/>
            <pc:sldMk cId="3628481762" sldId="288"/>
            <ac:spMk id="55" creationId="{7F46A37D-9DCC-4D5A-9776-D676F3AE62D0}"/>
          </ac:spMkLst>
        </pc:spChg>
        <pc:spChg chg="mod">
          <ac:chgData name="SUJAY YADALAM SUDARSHAN" userId="efb51b5e-28cd-45a2-a220-d2394948b2b0" providerId="ADAL" clId="{353EEBD1-95E5-478A-AD18-C0DB59930CBF}" dt="2022-05-02T02:42:10.727" v="684" actId="1037"/>
          <ac:spMkLst>
            <pc:docMk/>
            <pc:sldMk cId="3628481762" sldId="288"/>
            <ac:spMk id="56" creationId="{F002106D-570E-49BE-BDBA-1748678FBE28}"/>
          </ac:spMkLst>
        </pc:spChg>
        <pc:spChg chg="mod">
          <ac:chgData name="SUJAY YADALAM SUDARSHAN" userId="efb51b5e-28cd-45a2-a220-d2394948b2b0" providerId="ADAL" clId="{353EEBD1-95E5-478A-AD18-C0DB59930CBF}" dt="2022-05-02T02:42:10.727" v="684" actId="1037"/>
          <ac:spMkLst>
            <pc:docMk/>
            <pc:sldMk cId="3628481762" sldId="288"/>
            <ac:spMk id="57" creationId="{E9D51535-8274-4739-9325-F9728A26664E}"/>
          </ac:spMkLst>
        </pc:spChg>
        <pc:spChg chg="mod">
          <ac:chgData name="SUJAY YADALAM SUDARSHAN" userId="efb51b5e-28cd-45a2-a220-d2394948b2b0" providerId="ADAL" clId="{353EEBD1-95E5-478A-AD18-C0DB59930CBF}" dt="2022-05-02T02:42:10.727" v="684" actId="1037"/>
          <ac:spMkLst>
            <pc:docMk/>
            <pc:sldMk cId="3628481762" sldId="288"/>
            <ac:spMk id="58" creationId="{A25C1CA9-F695-4958-8434-D2FA638CE2D4}"/>
          </ac:spMkLst>
        </pc:spChg>
        <pc:spChg chg="mod">
          <ac:chgData name="SUJAY YADALAM SUDARSHAN" userId="efb51b5e-28cd-45a2-a220-d2394948b2b0" providerId="ADAL" clId="{353EEBD1-95E5-478A-AD18-C0DB59930CBF}" dt="2022-05-02T02:42:10.727" v="684" actId="1037"/>
          <ac:spMkLst>
            <pc:docMk/>
            <pc:sldMk cId="3628481762" sldId="288"/>
            <ac:spMk id="59" creationId="{14686186-0173-45EB-BF9E-CCC05DCA61E8}"/>
          </ac:spMkLst>
        </pc:spChg>
        <pc:spChg chg="mod">
          <ac:chgData name="SUJAY YADALAM SUDARSHAN" userId="efb51b5e-28cd-45a2-a220-d2394948b2b0" providerId="ADAL" clId="{353EEBD1-95E5-478A-AD18-C0DB59930CBF}" dt="2022-05-02T02:42:10.727" v="684" actId="1037"/>
          <ac:spMkLst>
            <pc:docMk/>
            <pc:sldMk cId="3628481762" sldId="288"/>
            <ac:spMk id="63" creationId="{83350423-CCB1-492A-88FC-B64373CE0D8B}"/>
          </ac:spMkLst>
        </pc:spChg>
        <pc:spChg chg="mod">
          <ac:chgData name="SUJAY YADALAM SUDARSHAN" userId="efb51b5e-28cd-45a2-a220-d2394948b2b0" providerId="ADAL" clId="{353EEBD1-95E5-478A-AD18-C0DB59930CBF}" dt="2022-05-02T02:42:10.727" v="684" actId="1037"/>
          <ac:spMkLst>
            <pc:docMk/>
            <pc:sldMk cId="3628481762" sldId="288"/>
            <ac:spMk id="65" creationId="{9DD4E0FF-A079-486B-B96D-AA52592107BF}"/>
          </ac:spMkLst>
        </pc:spChg>
        <pc:spChg chg="mod">
          <ac:chgData name="SUJAY YADALAM SUDARSHAN" userId="efb51b5e-28cd-45a2-a220-d2394948b2b0" providerId="ADAL" clId="{353EEBD1-95E5-478A-AD18-C0DB59930CBF}" dt="2022-05-02T02:42:10.727" v="684" actId="1037"/>
          <ac:spMkLst>
            <pc:docMk/>
            <pc:sldMk cId="3628481762" sldId="288"/>
            <ac:spMk id="66" creationId="{604FA6AA-F806-49DA-A1C0-EE73AF72CC26}"/>
          </ac:spMkLst>
        </pc:spChg>
        <pc:spChg chg="mod">
          <ac:chgData name="SUJAY YADALAM SUDARSHAN" userId="efb51b5e-28cd-45a2-a220-d2394948b2b0" providerId="ADAL" clId="{353EEBD1-95E5-478A-AD18-C0DB59930CBF}" dt="2022-05-02T02:42:10.727" v="684" actId="1037"/>
          <ac:spMkLst>
            <pc:docMk/>
            <pc:sldMk cId="3628481762" sldId="288"/>
            <ac:spMk id="67" creationId="{E965757D-47E8-4551-8253-271413D9C066}"/>
          </ac:spMkLst>
        </pc:spChg>
        <pc:spChg chg="mod">
          <ac:chgData name="SUJAY YADALAM SUDARSHAN" userId="efb51b5e-28cd-45a2-a220-d2394948b2b0" providerId="ADAL" clId="{353EEBD1-95E5-478A-AD18-C0DB59930CBF}" dt="2022-05-02T02:42:10.727" v="684" actId="1037"/>
          <ac:spMkLst>
            <pc:docMk/>
            <pc:sldMk cId="3628481762" sldId="288"/>
            <ac:spMk id="69" creationId="{A076804E-07AE-4FDC-9FE7-72DE9973BA0F}"/>
          </ac:spMkLst>
        </pc:spChg>
        <pc:spChg chg="mod">
          <ac:chgData name="SUJAY YADALAM SUDARSHAN" userId="efb51b5e-28cd-45a2-a220-d2394948b2b0" providerId="ADAL" clId="{353EEBD1-95E5-478A-AD18-C0DB59930CBF}" dt="2022-05-02T02:42:10.727" v="684" actId="1037"/>
          <ac:spMkLst>
            <pc:docMk/>
            <pc:sldMk cId="3628481762" sldId="288"/>
            <ac:spMk id="70" creationId="{3F44B2DA-804A-4400-8621-16A69B26B415}"/>
          </ac:spMkLst>
        </pc:spChg>
        <pc:spChg chg="mod">
          <ac:chgData name="SUJAY YADALAM SUDARSHAN" userId="efb51b5e-28cd-45a2-a220-d2394948b2b0" providerId="ADAL" clId="{353EEBD1-95E5-478A-AD18-C0DB59930CBF}" dt="2022-05-02T02:42:10.727" v="684" actId="1037"/>
          <ac:spMkLst>
            <pc:docMk/>
            <pc:sldMk cId="3628481762" sldId="288"/>
            <ac:spMk id="72" creationId="{CF46DBC1-DF55-4724-94DE-8D224CFDEDD6}"/>
          </ac:spMkLst>
        </pc:spChg>
        <pc:spChg chg="mod">
          <ac:chgData name="SUJAY YADALAM SUDARSHAN" userId="efb51b5e-28cd-45a2-a220-d2394948b2b0" providerId="ADAL" clId="{353EEBD1-95E5-478A-AD18-C0DB59930CBF}" dt="2022-05-02T02:42:10.727" v="684" actId="1037"/>
          <ac:spMkLst>
            <pc:docMk/>
            <pc:sldMk cId="3628481762" sldId="288"/>
            <ac:spMk id="73" creationId="{61639F70-4C17-4662-AE23-C6948C864B7D}"/>
          </ac:spMkLst>
        </pc:spChg>
        <pc:spChg chg="mod">
          <ac:chgData name="SUJAY YADALAM SUDARSHAN" userId="efb51b5e-28cd-45a2-a220-d2394948b2b0" providerId="ADAL" clId="{353EEBD1-95E5-478A-AD18-C0DB59930CBF}" dt="2022-05-02T02:42:10.727" v="684" actId="1037"/>
          <ac:spMkLst>
            <pc:docMk/>
            <pc:sldMk cId="3628481762" sldId="288"/>
            <ac:spMk id="74" creationId="{55D9193C-63E3-42CC-AC66-0853CCDB6CDC}"/>
          </ac:spMkLst>
        </pc:spChg>
        <pc:spChg chg="mod">
          <ac:chgData name="SUJAY YADALAM SUDARSHAN" userId="efb51b5e-28cd-45a2-a220-d2394948b2b0" providerId="ADAL" clId="{353EEBD1-95E5-478A-AD18-C0DB59930CBF}" dt="2022-05-02T02:42:10.727" v="684" actId="1037"/>
          <ac:spMkLst>
            <pc:docMk/>
            <pc:sldMk cId="3628481762" sldId="288"/>
            <ac:spMk id="76" creationId="{50FDCF44-8A27-4B96-A5F1-D48ECE29C70B}"/>
          </ac:spMkLst>
        </pc:spChg>
        <pc:spChg chg="mod">
          <ac:chgData name="SUJAY YADALAM SUDARSHAN" userId="efb51b5e-28cd-45a2-a220-d2394948b2b0" providerId="ADAL" clId="{353EEBD1-95E5-478A-AD18-C0DB59930CBF}" dt="2022-05-02T02:42:10.727" v="684" actId="1037"/>
          <ac:spMkLst>
            <pc:docMk/>
            <pc:sldMk cId="3628481762" sldId="288"/>
            <ac:spMk id="77" creationId="{8C0EFC6A-F70F-4053-9692-4E171562F772}"/>
          </ac:spMkLst>
        </pc:spChg>
        <pc:spChg chg="mod">
          <ac:chgData name="SUJAY YADALAM SUDARSHAN" userId="efb51b5e-28cd-45a2-a220-d2394948b2b0" providerId="ADAL" clId="{353EEBD1-95E5-478A-AD18-C0DB59930CBF}" dt="2022-05-02T02:42:10.727" v="684" actId="1037"/>
          <ac:spMkLst>
            <pc:docMk/>
            <pc:sldMk cId="3628481762" sldId="288"/>
            <ac:spMk id="78" creationId="{5DAE2FEA-53A6-4F10-9663-880993A42308}"/>
          </ac:spMkLst>
        </pc:spChg>
        <pc:spChg chg="mod">
          <ac:chgData name="SUJAY YADALAM SUDARSHAN" userId="efb51b5e-28cd-45a2-a220-d2394948b2b0" providerId="ADAL" clId="{353EEBD1-95E5-478A-AD18-C0DB59930CBF}" dt="2022-05-02T02:42:10.727" v="684" actId="1037"/>
          <ac:spMkLst>
            <pc:docMk/>
            <pc:sldMk cId="3628481762" sldId="288"/>
            <ac:spMk id="79" creationId="{BC5C5807-668B-4B28-80D5-A709F9E0A1EF}"/>
          </ac:spMkLst>
        </pc:spChg>
        <pc:spChg chg="mod">
          <ac:chgData name="SUJAY YADALAM SUDARSHAN" userId="efb51b5e-28cd-45a2-a220-d2394948b2b0" providerId="ADAL" clId="{353EEBD1-95E5-478A-AD18-C0DB59930CBF}" dt="2022-05-02T02:42:10.727" v="684" actId="1037"/>
          <ac:spMkLst>
            <pc:docMk/>
            <pc:sldMk cId="3628481762" sldId="288"/>
            <ac:spMk id="80" creationId="{055C8A1F-ACDB-4A1E-BE2B-61DD0E029E85}"/>
          </ac:spMkLst>
        </pc:spChg>
        <pc:spChg chg="mod">
          <ac:chgData name="SUJAY YADALAM SUDARSHAN" userId="efb51b5e-28cd-45a2-a220-d2394948b2b0" providerId="ADAL" clId="{353EEBD1-95E5-478A-AD18-C0DB59930CBF}" dt="2022-05-02T02:42:10.727" v="684" actId="1037"/>
          <ac:spMkLst>
            <pc:docMk/>
            <pc:sldMk cId="3628481762" sldId="288"/>
            <ac:spMk id="82" creationId="{E0C7998D-F639-4CE9-B62C-9AAF354DAD22}"/>
          </ac:spMkLst>
        </pc:spChg>
        <pc:spChg chg="mod">
          <ac:chgData name="SUJAY YADALAM SUDARSHAN" userId="efb51b5e-28cd-45a2-a220-d2394948b2b0" providerId="ADAL" clId="{353EEBD1-95E5-478A-AD18-C0DB59930CBF}" dt="2022-05-02T02:42:10.727" v="684" actId="1037"/>
          <ac:spMkLst>
            <pc:docMk/>
            <pc:sldMk cId="3628481762" sldId="288"/>
            <ac:spMk id="83" creationId="{31CB4BE2-C8CD-4DA4-B572-4A594F1E87A3}"/>
          </ac:spMkLst>
        </pc:spChg>
        <pc:spChg chg="mod">
          <ac:chgData name="SUJAY YADALAM SUDARSHAN" userId="efb51b5e-28cd-45a2-a220-d2394948b2b0" providerId="ADAL" clId="{353EEBD1-95E5-478A-AD18-C0DB59930CBF}" dt="2022-05-02T02:42:10.727" v="684" actId="1037"/>
          <ac:spMkLst>
            <pc:docMk/>
            <pc:sldMk cId="3628481762" sldId="288"/>
            <ac:spMk id="84" creationId="{C82EEB4C-1EEE-42BE-BFC1-77969ACD1895}"/>
          </ac:spMkLst>
        </pc:spChg>
        <pc:spChg chg="mod">
          <ac:chgData name="SUJAY YADALAM SUDARSHAN" userId="efb51b5e-28cd-45a2-a220-d2394948b2b0" providerId="ADAL" clId="{353EEBD1-95E5-478A-AD18-C0DB59930CBF}" dt="2022-05-02T02:42:10.727" v="684" actId="1037"/>
          <ac:spMkLst>
            <pc:docMk/>
            <pc:sldMk cId="3628481762" sldId="288"/>
            <ac:spMk id="85" creationId="{6DCB3BAD-C38E-41B6-9610-0E750B27C782}"/>
          </ac:spMkLst>
        </pc:spChg>
        <pc:spChg chg="mod">
          <ac:chgData name="SUJAY YADALAM SUDARSHAN" userId="efb51b5e-28cd-45a2-a220-d2394948b2b0" providerId="ADAL" clId="{353EEBD1-95E5-478A-AD18-C0DB59930CBF}" dt="2022-05-02T02:42:10.727" v="684" actId="1037"/>
          <ac:spMkLst>
            <pc:docMk/>
            <pc:sldMk cId="3628481762" sldId="288"/>
            <ac:spMk id="86" creationId="{5A30532C-860C-4BFC-AFE0-2E50943207EE}"/>
          </ac:spMkLst>
        </pc:spChg>
        <pc:spChg chg="mod">
          <ac:chgData name="SUJAY YADALAM SUDARSHAN" userId="efb51b5e-28cd-45a2-a220-d2394948b2b0" providerId="ADAL" clId="{353EEBD1-95E5-478A-AD18-C0DB59930CBF}" dt="2022-05-02T02:42:10.727" v="684" actId="1037"/>
          <ac:spMkLst>
            <pc:docMk/>
            <pc:sldMk cId="3628481762" sldId="288"/>
            <ac:spMk id="87" creationId="{B8FDDDF9-032E-454E-BF17-0C9E753F4AE0}"/>
          </ac:spMkLst>
        </pc:spChg>
        <pc:spChg chg="mod">
          <ac:chgData name="SUJAY YADALAM SUDARSHAN" userId="efb51b5e-28cd-45a2-a220-d2394948b2b0" providerId="ADAL" clId="{353EEBD1-95E5-478A-AD18-C0DB59930CBF}" dt="2022-05-02T02:42:10.727" v="684" actId="1037"/>
          <ac:spMkLst>
            <pc:docMk/>
            <pc:sldMk cId="3628481762" sldId="288"/>
            <ac:spMk id="88" creationId="{D6FFB5C1-0885-4D78-BA33-61F968C032BE}"/>
          </ac:spMkLst>
        </pc:spChg>
        <pc:spChg chg="mod">
          <ac:chgData name="SUJAY YADALAM SUDARSHAN" userId="efb51b5e-28cd-45a2-a220-d2394948b2b0" providerId="ADAL" clId="{353EEBD1-95E5-478A-AD18-C0DB59930CBF}" dt="2022-05-02T02:42:10.727" v="684" actId="1037"/>
          <ac:spMkLst>
            <pc:docMk/>
            <pc:sldMk cId="3628481762" sldId="288"/>
            <ac:spMk id="89" creationId="{F7A834CF-EB75-4679-B8EA-56579C7884AA}"/>
          </ac:spMkLst>
        </pc:spChg>
        <pc:grpChg chg="del mod">
          <ac:chgData name="SUJAY YADALAM SUDARSHAN" userId="efb51b5e-28cd-45a2-a220-d2394948b2b0" providerId="ADAL" clId="{353EEBD1-95E5-478A-AD18-C0DB59930CBF}" dt="2022-05-02T02:40:48.620" v="649" actId="478"/>
          <ac:grpSpMkLst>
            <pc:docMk/>
            <pc:sldMk cId="3628481762" sldId="288"/>
            <ac:grpSpMk id="5" creationId="{16461229-59EF-4EFE-A50F-994FAB2DF554}"/>
          </ac:grpSpMkLst>
        </pc:grpChg>
        <pc:grpChg chg="mod">
          <ac:chgData name="SUJAY YADALAM SUDARSHAN" userId="efb51b5e-28cd-45a2-a220-d2394948b2b0" providerId="ADAL" clId="{353EEBD1-95E5-478A-AD18-C0DB59930CBF}" dt="2022-05-02T02:42:10.727" v="684" actId="1037"/>
          <ac:grpSpMkLst>
            <pc:docMk/>
            <pc:sldMk cId="3628481762" sldId="288"/>
            <ac:grpSpMk id="62" creationId="{EEFB8A12-5B9D-49B0-B86D-C37F5C256011}"/>
          </ac:grpSpMkLst>
        </pc:grpChg>
        <pc:grpChg chg="mod">
          <ac:chgData name="SUJAY YADALAM SUDARSHAN" userId="efb51b5e-28cd-45a2-a220-d2394948b2b0" providerId="ADAL" clId="{353EEBD1-95E5-478A-AD18-C0DB59930CBF}" dt="2022-05-02T02:42:10.727" v="684" actId="1037"/>
          <ac:grpSpMkLst>
            <pc:docMk/>
            <pc:sldMk cId="3628481762" sldId="288"/>
            <ac:grpSpMk id="68" creationId="{51682907-A449-4421-BF09-017575028A5D}"/>
          </ac:grpSpMkLst>
        </pc:grpChg>
        <pc:grpChg chg="mod">
          <ac:chgData name="SUJAY YADALAM SUDARSHAN" userId="efb51b5e-28cd-45a2-a220-d2394948b2b0" providerId="ADAL" clId="{353EEBD1-95E5-478A-AD18-C0DB59930CBF}" dt="2022-05-02T02:42:10.727" v="684" actId="1037"/>
          <ac:grpSpMkLst>
            <pc:docMk/>
            <pc:sldMk cId="3628481762" sldId="288"/>
            <ac:grpSpMk id="71" creationId="{05D9C648-0CE3-417C-A326-E10A964ADAF3}"/>
          </ac:grpSpMkLst>
        </pc:grpChg>
        <pc:grpChg chg="mod">
          <ac:chgData name="SUJAY YADALAM SUDARSHAN" userId="efb51b5e-28cd-45a2-a220-d2394948b2b0" providerId="ADAL" clId="{353EEBD1-95E5-478A-AD18-C0DB59930CBF}" dt="2022-05-02T02:42:10.727" v="684" actId="1037"/>
          <ac:grpSpMkLst>
            <pc:docMk/>
            <pc:sldMk cId="3628481762" sldId="288"/>
            <ac:grpSpMk id="75" creationId="{EC5EF452-367C-44B1-B3B9-233A533CABF5}"/>
          </ac:grpSpMkLst>
        </pc:grpChg>
        <pc:grpChg chg="mod">
          <ac:chgData name="SUJAY YADALAM SUDARSHAN" userId="efb51b5e-28cd-45a2-a220-d2394948b2b0" providerId="ADAL" clId="{353EEBD1-95E5-478A-AD18-C0DB59930CBF}" dt="2022-05-02T02:42:10.727" v="684" actId="1037"/>
          <ac:grpSpMkLst>
            <pc:docMk/>
            <pc:sldMk cId="3628481762" sldId="288"/>
            <ac:grpSpMk id="81" creationId="{A40A13AE-F639-4984-8B18-8B26A07A997D}"/>
          </ac:grpSpMkLst>
        </pc:grpChg>
        <pc:picChg chg="del">
          <ac:chgData name="SUJAY YADALAM SUDARSHAN" userId="efb51b5e-28cd-45a2-a220-d2394948b2b0" providerId="ADAL" clId="{353EEBD1-95E5-478A-AD18-C0DB59930CBF}" dt="2022-05-02T02:40:48.620" v="649" actId="478"/>
          <ac:picMkLst>
            <pc:docMk/>
            <pc:sldMk cId="3628481762" sldId="288"/>
            <ac:picMk id="3" creationId="{4ED4F6B4-F277-441E-86E5-8C830FAB6257}"/>
          </ac:picMkLst>
        </pc:picChg>
        <pc:picChg chg="add mod">
          <ac:chgData name="SUJAY YADALAM SUDARSHAN" userId="efb51b5e-28cd-45a2-a220-d2394948b2b0" providerId="ADAL" clId="{353EEBD1-95E5-478A-AD18-C0DB59930CBF}" dt="2022-05-02T02:42:10.727" v="684" actId="1037"/>
          <ac:picMkLst>
            <pc:docMk/>
            <pc:sldMk cId="3628481762" sldId="288"/>
            <ac:picMk id="46" creationId="{9F963110-4321-4141-B0E4-FE11E4813B74}"/>
          </ac:picMkLst>
        </pc:picChg>
        <pc:picChg chg="mod">
          <ac:chgData name="SUJAY YADALAM SUDARSHAN" userId="efb51b5e-28cd-45a2-a220-d2394948b2b0" providerId="ADAL" clId="{353EEBD1-95E5-478A-AD18-C0DB59930CBF}" dt="2022-05-02T02:42:19.964" v="686" actId="1076"/>
          <ac:picMkLst>
            <pc:docMk/>
            <pc:sldMk cId="3628481762" sldId="288"/>
            <ac:picMk id="64" creationId="{EE2F2D2B-7DC0-4236-9EBD-6C3B6FFDB5A2}"/>
          </ac:picMkLst>
        </pc:picChg>
        <pc:picChg chg="del mod">
          <ac:chgData name="SUJAY YADALAM SUDARSHAN" userId="efb51b5e-28cd-45a2-a220-d2394948b2b0" providerId="ADAL" clId="{353EEBD1-95E5-478A-AD18-C0DB59930CBF}" dt="2022-05-02T02:44:05.245" v="689" actId="478"/>
          <ac:picMkLst>
            <pc:docMk/>
            <pc:sldMk cId="3628481762" sldId="288"/>
            <ac:picMk id="1026" creationId="{9B9818DB-AD6D-436B-B4E5-E1B98AD775A8}"/>
          </ac:picMkLst>
        </pc:picChg>
        <pc:picChg chg="add mod">
          <ac:chgData name="SUJAY YADALAM SUDARSHAN" userId="efb51b5e-28cd-45a2-a220-d2394948b2b0" providerId="ADAL" clId="{353EEBD1-95E5-478A-AD18-C0DB59930CBF}" dt="2022-05-02T02:44:13.188" v="693" actId="14100"/>
          <ac:picMkLst>
            <pc:docMk/>
            <pc:sldMk cId="3628481762" sldId="288"/>
            <ac:picMk id="3074" creationId="{19D1ECF0-538A-472C-B2F6-8A091072099D}"/>
          </ac:picMkLst>
        </pc:picChg>
      </pc:sldChg>
      <pc:sldChg chg="modAnim">
        <pc:chgData name="SUJAY YADALAM SUDARSHAN" userId="efb51b5e-28cd-45a2-a220-d2394948b2b0" providerId="ADAL" clId="{353EEBD1-95E5-478A-AD18-C0DB59930CBF}" dt="2022-05-02T03:04:06.022" v="926"/>
        <pc:sldMkLst>
          <pc:docMk/>
          <pc:sldMk cId="1625426578" sldId="289"/>
        </pc:sldMkLst>
      </pc:sldChg>
      <pc:sldChg chg="mod ord modShow">
        <pc:chgData name="SUJAY YADALAM SUDARSHAN" userId="efb51b5e-28cd-45a2-a220-d2394948b2b0" providerId="ADAL" clId="{353EEBD1-95E5-478A-AD18-C0DB59930CBF}" dt="2022-05-02T03:00:31.902" v="908" actId="729"/>
        <pc:sldMkLst>
          <pc:docMk/>
          <pc:sldMk cId="3056843891" sldId="290"/>
        </pc:sldMkLst>
      </pc:sldChg>
      <pc:sldChg chg="addSp delSp modSp mod delAnim modAnim">
        <pc:chgData name="SUJAY YADALAM SUDARSHAN" userId="efb51b5e-28cd-45a2-a220-d2394948b2b0" providerId="ADAL" clId="{353EEBD1-95E5-478A-AD18-C0DB59930CBF}" dt="2022-05-02T02:59:41.526" v="904"/>
        <pc:sldMkLst>
          <pc:docMk/>
          <pc:sldMk cId="4234503765" sldId="299"/>
        </pc:sldMkLst>
        <pc:spChg chg="mod">
          <ac:chgData name="SUJAY YADALAM SUDARSHAN" userId="efb51b5e-28cd-45a2-a220-d2394948b2b0" providerId="ADAL" clId="{353EEBD1-95E5-478A-AD18-C0DB59930CBF}" dt="2022-05-02T02:57:53.974" v="890" actId="20577"/>
          <ac:spMkLst>
            <pc:docMk/>
            <pc:sldMk cId="4234503765" sldId="299"/>
            <ac:spMk id="3" creationId="{EDA4B482-B990-4624-8611-C4C1FF908FC8}"/>
          </ac:spMkLst>
        </pc:spChg>
        <pc:spChg chg="mod">
          <ac:chgData name="SUJAY YADALAM SUDARSHAN" userId="efb51b5e-28cd-45a2-a220-d2394948b2b0" providerId="ADAL" clId="{353EEBD1-95E5-478A-AD18-C0DB59930CBF}" dt="2022-05-02T02:59:28.507" v="903" actId="1076"/>
          <ac:spMkLst>
            <pc:docMk/>
            <pc:sldMk cId="4234503765" sldId="299"/>
            <ac:spMk id="21" creationId="{87A1B94E-5B91-4105-B552-78D4C80365FE}"/>
          </ac:spMkLst>
        </pc:spChg>
        <pc:spChg chg="add mod ord">
          <ac:chgData name="SUJAY YADALAM SUDARSHAN" userId="efb51b5e-28cd-45a2-a220-d2394948b2b0" providerId="ADAL" clId="{353EEBD1-95E5-478A-AD18-C0DB59930CBF}" dt="2022-05-02T02:51:03.474" v="717" actId="20577"/>
          <ac:spMkLst>
            <pc:docMk/>
            <pc:sldMk cId="4234503765" sldId="299"/>
            <ac:spMk id="22" creationId="{3AE59016-A8D5-4546-9DAD-4D2BD6B5F34D}"/>
          </ac:spMkLst>
        </pc:spChg>
        <pc:spChg chg="add del mod">
          <ac:chgData name="SUJAY YADALAM SUDARSHAN" userId="efb51b5e-28cd-45a2-a220-d2394948b2b0" providerId="ADAL" clId="{353EEBD1-95E5-478A-AD18-C0DB59930CBF}" dt="2022-05-02T02:59:01.471" v="900" actId="478"/>
          <ac:spMkLst>
            <pc:docMk/>
            <pc:sldMk cId="4234503765" sldId="299"/>
            <ac:spMk id="23" creationId="{1688C3CB-B83A-460A-B692-789EEE6DCFDB}"/>
          </ac:spMkLst>
        </pc:spChg>
        <pc:spChg chg="del">
          <ac:chgData name="SUJAY YADALAM SUDARSHAN" userId="efb51b5e-28cd-45a2-a220-d2394948b2b0" providerId="ADAL" clId="{353EEBD1-95E5-478A-AD18-C0DB59930CBF}" dt="2022-05-02T02:50:18.829" v="708" actId="478"/>
          <ac:spMkLst>
            <pc:docMk/>
            <pc:sldMk cId="4234503765" sldId="299"/>
            <ac:spMk id="166" creationId="{08BA0025-2C2B-4F13-A100-3D33C411FBDA}"/>
          </ac:spMkLst>
        </pc:spChg>
        <pc:spChg chg="mod">
          <ac:chgData name="SUJAY YADALAM SUDARSHAN" userId="efb51b5e-28cd-45a2-a220-d2394948b2b0" providerId="ADAL" clId="{353EEBD1-95E5-478A-AD18-C0DB59930CBF}" dt="2022-05-02T02:58:39.822" v="895" actId="1076"/>
          <ac:spMkLst>
            <pc:docMk/>
            <pc:sldMk cId="4234503765" sldId="299"/>
            <ac:spMk id="191" creationId="{D7B681F9-F181-4483-AEBB-44962EC1E80B}"/>
          </ac:spMkLst>
        </pc:spChg>
        <pc:spChg chg="del mod">
          <ac:chgData name="SUJAY YADALAM SUDARSHAN" userId="efb51b5e-28cd-45a2-a220-d2394948b2b0" providerId="ADAL" clId="{353EEBD1-95E5-478A-AD18-C0DB59930CBF}" dt="2022-05-02T02:53:43.567" v="730" actId="478"/>
          <ac:spMkLst>
            <pc:docMk/>
            <pc:sldMk cId="4234503765" sldId="299"/>
            <ac:spMk id="194" creationId="{D9F9F1BE-7E34-4742-AD73-4260B426938B}"/>
          </ac:spMkLst>
        </pc:spChg>
      </pc:sldChg>
      <pc:sldChg chg="addSp modSp">
        <pc:chgData name="SUJAY YADALAM SUDARSHAN" userId="efb51b5e-28cd-45a2-a220-d2394948b2b0" providerId="ADAL" clId="{353EEBD1-95E5-478A-AD18-C0DB59930CBF}" dt="2022-05-02T02:46:57.116" v="703" actId="1076"/>
        <pc:sldMkLst>
          <pc:docMk/>
          <pc:sldMk cId="2407158242" sldId="300"/>
        </pc:sldMkLst>
        <pc:picChg chg="add mod">
          <ac:chgData name="SUJAY YADALAM SUDARSHAN" userId="efb51b5e-28cd-45a2-a220-d2394948b2b0" providerId="ADAL" clId="{353EEBD1-95E5-478A-AD18-C0DB59930CBF}" dt="2022-05-02T02:46:57.116" v="703" actId="1076"/>
          <ac:picMkLst>
            <pc:docMk/>
            <pc:sldMk cId="2407158242" sldId="300"/>
            <ac:picMk id="4098" creationId="{AB3770A5-B90D-4468-BDE4-2433F2304436}"/>
          </ac:picMkLst>
        </pc:picChg>
      </pc:sldChg>
      <pc:sldChg chg="delSp modSp mod delAnim modAnim">
        <pc:chgData name="SUJAY YADALAM SUDARSHAN" userId="efb51b5e-28cd-45a2-a220-d2394948b2b0" providerId="ADAL" clId="{353EEBD1-95E5-478A-AD18-C0DB59930CBF}" dt="2022-05-02T02:56:42.703" v="799" actId="5793"/>
        <pc:sldMkLst>
          <pc:docMk/>
          <pc:sldMk cId="3763154636" sldId="303"/>
        </pc:sldMkLst>
        <pc:spChg chg="mod">
          <ac:chgData name="SUJAY YADALAM SUDARSHAN" userId="efb51b5e-28cd-45a2-a220-d2394948b2b0" providerId="ADAL" clId="{353EEBD1-95E5-478A-AD18-C0DB59930CBF}" dt="2022-05-02T02:55:11.876" v="758" actId="20577"/>
          <ac:spMkLst>
            <pc:docMk/>
            <pc:sldMk cId="3763154636" sldId="303"/>
            <ac:spMk id="2" creationId="{A54202E6-C2F6-48EC-B896-126A9FA16095}"/>
          </ac:spMkLst>
        </pc:spChg>
        <pc:spChg chg="mod">
          <ac:chgData name="SUJAY YADALAM SUDARSHAN" userId="efb51b5e-28cd-45a2-a220-d2394948b2b0" providerId="ADAL" clId="{353EEBD1-95E5-478A-AD18-C0DB59930CBF}" dt="2022-05-02T02:56:42.703" v="799" actId="5793"/>
          <ac:spMkLst>
            <pc:docMk/>
            <pc:sldMk cId="3763154636" sldId="303"/>
            <ac:spMk id="3" creationId="{AF0FB7B3-3658-4E05-A561-C026018AE8F0}"/>
          </ac:spMkLst>
        </pc:spChg>
        <pc:spChg chg="mod">
          <ac:chgData name="SUJAY YADALAM SUDARSHAN" userId="efb51b5e-28cd-45a2-a220-d2394948b2b0" providerId="ADAL" clId="{353EEBD1-95E5-478A-AD18-C0DB59930CBF}" dt="2022-05-02T02:54:31.002" v="735" actId="1076"/>
          <ac:spMkLst>
            <pc:docMk/>
            <pc:sldMk cId="3763154636" sldId="303"/>
            <ac:spMk id="31" creationId="{1F1D3314-3AD0-4197-8899-34516C38FAD9}"/>
          </ac:spMkLst>
        </pc:spChg>
        <pc:spChg chg="mod">
          <ac:chgData name="SUJAY YADALAM SUDARSHAN" userId="efb51b5e-28cd-45a2-a220-d2394948b2b0" providerId="ADAL" clId="{353EEBD1-95E5-478A-AD18-C0DB59930CBF}" dt="2022-05-02T02:54:25.660" v="734" actId="1076"/>
          <ac:spMkLst>
            <pc:docMk/>
            <pc:sldMk cId="3763154636" sldId="303"/>
            <ac:spMk id="32" creationId="{48E20CF8-7E56-4D2B-A4A4-C3D0EFC6257D}"/>
          </ac:spMkLst>
        </pc:spChg>
        <pc:spChg chg="mod">
          <ac:chgData name="SUJAY YADALAM SUDARSHAN" userId="efb51b5e-28cd-45a2-a220-d2394948b2b0" providerId="ADAL" clId="{353EEBD1-95E5-478A-AD18-C0DB59930CBF}" dt="2022-05-02T02:54:21.276" v="733" actId="1076"/>
          <ac:spMkLst>
            <pc:docMk/>
            <pc:sldMk cId="3763154636" sldId="303"/>
            <ac:spMk id="33" creationId="{8DC70258-3912-416B-9F09-A6569BA1DFFF}"/>
          </ac:spMkLst>
        </pc:spChg>
        <pc:spChg chg="mod">
          <ac:chgData name="SUJAY YADALAM SUDARSHAN" userId="efb51b5e-28cd-45a2-a220-d2394948b2b0" providerId="ADAL" clId="{353EEBD1-95E5-478A-AD18-C0DB59930CBF}" dt="2022-05-02T02:54:17.212" v="732" actId="1076"/>
          <ac:spMkLst>
            <pc:docMk/>
            <pc:sldMk cId="3763154636" sldId="303"/>
            <ac:spMk id="34" creationId="{26C5D52B-9C24-4B4F-BFD0-43B22FD6597C}"/>
          </ac:spMkLst>
        </pc:spChg>
        <pc:spChg chg="mod">
          <ac:chgData name="SUJAY YADALAM SUDARSHAN" userId="efb51b5e-28cd-45a2-a220-d2394948b2b0" providerId="ADAL" clId="{353EEBD1-95E5-478A-AD18-C0DB59930CBF}" dt="2022-05-02T02:54:49.133" v="739" actId="1076"/>
          <ac:spMkLst>
            <pc:docMk/>
            <pc:sldMk cId="3763154636" sldId="303"/>
            <ac:spMk id="37" creationId="{68453F26-C487-424A-BEF0-BDF35DE8E374}"/>
          </ac:spMkLst>
        </pc:spChg>
        <pc:spChg chg="mod">
          <ac:chgData name="SUJAY YADALAM SUDARSHAN" userId="efb51b5e-28cd-45a2-a220-d2394948b2b0" providerId="ADAL" clId="{353EEBD1-95E5-478A-AD18-C0DB59930CBF}" dt="2022-05-02T02:54:45.076" v="738" actId="1076"/>
          <ac:spMkLst>
            <pc:docMk/>
            <pc:sldMk cId="3763154636" sldId="303"/>
            <ac:spMk id="38" creationId="{74442B70-A391-466A-80E2-E9EA509DA5E9}"/>
          </ac:spMkLst>
        </pc:spChg>
        <pc:spChg chg="mod">
          <ac:chgData name="SUJAY YADALAM SUDARSHAN" userId="efb51b5e-28cd-45a2-a220-d2394948b2b0" providerId="ADAL" clId="{353EEBD1-95E5-478A-AD18-C0DB59930CBF}" dt="2022-05-02T02:54:40.373" v="737" actId="1076"/>
          <ac:spMkLst>
            <pc:docMk/>
            <pc:sldMk cId="3763154636" sldId="303"/>
            <ac:spMk id="39" creationId="{E6BECDF2-7376-424F-8A18-E16CF21DBA4F}"/>
          </ac:spMkLst>
        </pc:spChg>
        <pc:spChg chg="mod">
          <ac:chgData name="SUJAY YADALAM SUDARSHAN" userId="efb51b5e-28cd-45a2-a220-d2394948b2b0" providerId="ADAL" clId="{353EEBD1-95E5-478A-AD18-C0DB59930CBF}" dt="2022-05-02T02:54:36.012" v="736" actId="1076"/>
          <ac:spMkLst>
            <pc:docMk/>
            <pc:sldMk cId="3763154636" sldId="303"/>
            <ac:spMk id="40" creationId="{60AAC091-AE33-45BF-B28C-8C7BF9C75522}"/>
          </ac:spMkLst>
        </pc:spChg>
        <pc:spChg chg="del">
          <ac:chgData name="SUJAY YADALAM SUDARSHAN" userId="efb51b5e-28cd-45a2-a220-d2394948b2b0" providerId="ADAL" clId="{353EEBD1-95E5-478A-AD18-C0DB59930CBF}" dt="2022-05-02T02:56:10.861" v="760" actId="478"/>
          <ac:spMkLst>
            <pc:docMk/>
            <pc:sldMk cId="3763154636" sldId="303"/>
            <ac:spMk id="43" creationId="{AE3F3B88-C803-4515-A824-41150A0C3EF4}"/>
          </ac:spMkLst>
        </pc:spChg>
        <pc:spChg chg="del">
          <ac:chgData name="SUJAY YADALAM SUDARSHAN" userId="efb51b5e-28cd-45a2-a220-d2394948b2b0" providerId="ADAL" clId="{353EEBD1-95E5-478A-AD18-C0DB59930CBF}" dt="2022-05-02T02:56:12.357" v="761" actId="478"/>
          <ac:spMkLst>
            <pc:docMk/>
            <pc:sldMk cId="3763154636" sldId="303"/>
            <ac:spMk id="76" creationId="{A5AFDBA3-F330-49C2-8A31-3943DE9D3434}"/>
          </ac:spMkLst>
        </pc:spChg>
      </pc:sldChg>
      <pc:sldChg chg="delSp del mod delAnim">
        <pc:chgData name="SUJAY YADALAM SUDARSHAN" userId="efb51b5e-28cd-45a2-a220-d2394948b2b0" providerId="ADAL" clId="{353EEBD1-95E5-478A-AD18-C0DB59930CBF}" dt="2022-05-02T02:38:01.611" v="606" actId="47"/>
        <pc:sldMkLst>
          <pc:docMk/>
          <pc:sldMk cId="1679926739" sldId="310"/>
        </pc:sldMkLst>
        <pc:spChg chg="del">
          <ac:chgData name="SUJAY YADALAM SUDARSHAN" userId="efb51b5e-28cd-45a2-a220-d2394948b2b0" providerId="ADAL" clId="{353EEBD1-95E5-478A-AD18-C0DB59930CBF}" dt="2022-05-02T02:37:48.472" v="602" actId="21"/>
          <ac:spMkLst>
            <pc:docMk/>
            <pc:sldMk cId="1679926739" sldId="310"/>
            <ac:spMk id="54" creationId="{FCDC395A-93DD-4C27-8CE7-47C4EF79B518}"/>
          </ac:spMkLst>
        </pc:spChg>
      </pc:sldChg>
      <pc:sldMasterChg chg="modSp mod">
        <pc:chgData name="SUJAY YADALAM SUDARSHAN" userId="efb51b5e-28cd-45a2-a220-d2394948b2b0" providerId="ADAL" clId="{353EEBD1-95E5-478A-AD18-C0DB59930CBF}" dt="2022-05-02T03:21:54.369" v="932" actId="20577"/>
        <pc:sldMasterMkLst>
          <pc:docMk/>
          <pc:sldMasterMk cId="2525479140" sldId="2147483660"/>
        </pc:sldMasterMkLst>
        <pc:spChg chg="mod">
          <ac:chgData name="SUJAY YADALAM SUDARSHAN" userId="efb51b5e-28cd-45a2-a220-d2394948b2b0" providerId="ADAL" clId="{353EEBD1-95E5-478A-AD18-C0DB59930CBF}" dt="2022-05-02T03:21:54.369" v="932" actId="20577"/>
          <ac:spMkLst>
            <pc:docMk/>
            <pc:sldMasterMk cId="2525479140" sldId="2147483660"/>
            <ac:spMk id="9" creationId="{D836D337-0F04-4F94-AE24-024B7C778CC8}"/>
          </ac:spMkLst>
        </pc:spChg>
      </pc:sldMasterChg>
    </pc:docChg>
  </pc:docChgLst>
  <pc:docChgLst>
    <pc:chgData name="SUJAY YADALAM SUDARSHAN" userId="S::yadalamsudar@wisc.edu::efb51b5e-28cd-45a2-a220-d2394948b2b0" providerId="AD" clId="Web-{CE1D3E8C-E10C-F25E-7C8B-9606FA166B8F}"/>
    <pc:docChg chg="modSld sldOrd">
      <pc:chgData name="SUJAY YADALAM SUDARSHAN" userId="S::yadalamsudar@wisc.edu::efb51b5e-28cd-45a2-a220-d2394948b2b0" providerId="AD" clId="Web-{CE1D3E8C-E10C-F25E-7C8B-9606FA166B8F}" dt="2022-03-14T14:59:43.154" v="184" actId="1076"/>
      <pc:docMkLst>
        <pc:docMk/>
      </pc:docMkLst>
      <pc:sldChg chg="modSp modCm">
        <pc:chgData name="SUJAY YADALAM SUDARSHAN" userId="S::yadalamsudar@wisc.edu::efb51b5e-28cd-45a2-a220-d2394948b2b0" providerId="AD" clId="Web-{CE1D3E8C-E10C-F25E-7C8B-9606FA166B8F}" dt="2022-03-14T14:55:51.797" v="107" actId="20577"/>
        <pc:sldMkLst>
          <pc:docMk/>
          <pc:sldMk cId="3538628442" sldId="259"/>
        </pc:sldMkLst>
        <pc:spChg chg="mod">
          <ac:chgData name="SUJAY YADALAM SUDARSHAN" userId="S::yadalamsudar@wisc.edu::efb51b5e-28cd-45a2-a220-d2394948b2b0" providerId="AD" clId="Web-{CE1D3E8C-E10C-F25E-7C8B-9606FA166B8F}" dt="2022-03-14T14:55:51.797" v="107" actId="20577"/>
          <ac:spMkLst>
            <pc:docMk/>
            <pc:sldMk cId="3538628442" sldId="259"/>
            <ac:spMk id="3" creationId="{F756CC8D-7786-364A-9D31-6F83D079164C}"/>
          </ac:spMkLst>
        </pc:spChg>
      </pc:sldChg>
      <pc:sldChg chg="modSp ord modCm">
        <pc:chgData name="SUJAY YADALAM SUDARSHAN" userId="S::yadalamsudar@wisc.edu::efb51b5e-28cd-45a2-a220-d2394948b2b0" providerId="AD" clId="Web-{CE1D3E8C-E10C-F25E-7C8B-9606FA166B8F}" dt="2022-03-14T14:59:09.842" v="182"/>
        <pc:sldMkLst>
          <pc:docMk/>
          <pc:sldMk cId="2702036044" sldId="268"/>
        </pc:sldMkLst>
        <pc:spChg chg="mod">
          <ac:chgData name="SUJAY YADALAM SUDARSHAN" userId="S::yadalamsudar@wisc.edu::efb51b5e-28cd-45a2-a220-d2394948b2b0" providerId="AD" clId="Web-{CE1D3E8C-E10C-F25E-7C8B-9606FA166B8F}" dt="2022-03-14T14:57:31.577" v="150" actId="20577"/>
          <ac:spMkLst>
            <pc:docMk/>
            <pc:sldMk cId="2702036044" sldId="268"/>
            <ac:spMk id="4" creationId="{0642BE73-73CE-4405-858A-D0C96E9AD242}"/>
          </ac:spMkLst>
        </pc:spChg>
        <pc:spChg chg="mod">
          <ac:chgData name="SUJAY YADALAM SUDARSHAN" userId="S::yadalamsudar@wisc.edu::efb51b5e-28cd-45a2-a220-d2394948b2b0" providerId="AD" clId="Web-{CE1D3E8C-E10C-F25E-7C8B-9606FA166B8F}" dt="2022-03-14T14:57:19.374" v="145" actId="20577"/>
          <ac:spMkLst>
            <pc:docMk/>
            <pc:sldMk cId="2702036044" sldId="268"/>
            <ac:spMk id="5" creationId="{A9360C2E-F1C3-427E-9996-AAAE5A2D750F}"/>
          </ac:spMkLst>
        </pc:spChg>
        <pc:spChg chg="mod">
          <ac:chgData name="SUJAY YADALAM SUDARSHAN" userId="S::yadalamsudar@wisc.edu::efb51b5e-28cd-45a2-a220-d2394948b2b0" providerId="AD" clId="Web-{CE1D3E8C-E10C-F25E-7C8B-9606FA166B8F}" dt="2022-03-14T14:58:05.468" v="177" actId="20577"/>
          <ac:spMkLst>
            <pc:docMk/>
            <pc:sldMk cId="2702036044" sldId="268"/>
            <ac:spMk id="22" creationId="{3EAA1D83-7DB6-4BA7-901B-D256E5032D82}"/>
          </ac:spMkLst>
        </pc:spChg>
        <pc:spChg chg="mod">
          <ac:chgData name="SUJAY YADALAM SUDARSHAN" userId="S::yadalamsudar@wisc.edu::efb51b5e-28cd-45a2-a220-d2394948b2b0" providerId="AD" clId="Web-{CE1D3E8C-E10C-F25E-7C8B-9606FA166B8F}" dt="2022-03-14T14:57:34.359" v="151" actId="20577"/>
          <ac:spMkLst>
            <pc:docMk/>
            <pc:sldMk cId="2702036044" sldId="268"/>
            <ac:spMk id="28" creationId="{CC9C81F7-D319-43E9-997B-29FCDF637A29}"/>
          </ac:spMkLst>
        </pc:spChg>
      </pc:sldChg>
      <pc:sldChg chg="modSp">
        <pc:chgData name="SUJAY YADALAM SUDARSHAN" userId="S::yadalamsudar@wisc.edu::efb51b5e-28cd-45a2-a220-d2394948b2b0" providerId="AD" clId="Web-{CE1D3E8C-E10C-F25E-7C8B-9606FA166B8F}" dt="2022-03-14T14:59:06.498" v="181" actId="20577"/>
        <pc:sldMkLst>
          <pc:docMk/>
          <pc:sldMk cId="1335540649" sldId="280"/>
        </pc:sldMkLst>
        <pc:spChg chg="mod">
          <ac:chgData name="SUJAY YADALAM SUDARSHAN" userId="S::yadalamsudar@wisc.edu::efb51b5e-28cd-45a2-a220-d2394948b2b0" providerId="AD" clId="Web-{CE1D3E8C-E10C-F25E-7C8B-9606FA166B8F}" dt="2022-03-14T14:59:06.498" v="181" actId="20577"/>
          <ac:spMkLst>
            <pc:docMk/>
            <pc:sldMk cId="1335540649" sldId="280"/>
            <ac:spMk id="7" creationId="{C7D74A1F-327E-4768-83A4-A369B42FC2EE}"/>
          </ac:spMkLst>
        </pc:spChg>
        <pc:spChg chg="mod">
          <ac:chgData name="SUJAY YADALAM SUDARSHAN" userId="S::yadalamsudar@wisc.edu::efb51b5e-28cd-45a2-a220-d2394948b2b0" providerId="AD" clId="Web-{CE1D3E8C-E10C-F25E-7C8B-9606FA166B8F}" dt="2022-03-14T14:57:43.718" v="152" actId="20577"/>
          <ac:spMkLst>
            <pc:docMk/>
            <pc:sldMk cId="1335540649" sldId="280"/>
            <ac:spMk id="11" creationId="{B23BB888-5FDF-4AE9-BC36-0104E76F75D1}"/>
          </ac:spMkLst>
        </pc:spChg>
        <pc:spChg chg="mod">
          <ac:chgData name="SUJAY YADALAM SUDARSHAN" userId="S::yadalamsudar@wisc.edu::efb51b5e-28cd-45a2-a220-d2394948b2b0" providerId="AD" clId="Web-{CE1D3E8C-E10C-F25E-7C8B-9606FA166B8F}" dt="2022-03-14T14:58:45.826" v="179" actId="1076"/>
          <ac:spMkLst>
            <pc:docMk/>
            <pc:sldMk cId="1335540649" sldId="280"/>
            <ac:spMk id="45" creationId="{95B7C4D5-F236-4551-9457-2BF0C14E7541}"/>
          </ac:spMkLst>
        </pc:spChg>
      </pc:sldChg>
      <pc:sldChg chg="addSp modSp addAnim">
        <pc:chgData name="SUJAY YADALAM SUDARSHAN" userId="S::yadalamsudar@wisc.edu::efb51b5e-28cd-45a2-a220-d2394948b2b0" providerId="AD" clId="Web-{CE1D3E8C-E10C-F25E-7C8B-9606FA166B8F}" dt="2022-03-14T14:59:43.154" v="184" actId="1076"/>
        <pc:sldMkLst>
          <pc:docMk/>
          <pc:sldMk cId="3628481762" sldId="288"/>
        </pc:sldMkLst>
        <pc:picChg chg="add mod">
          <ac:chgData name="SUJAY YADALAM SUDARSHAN" userId="S::yadalamsudar@wisc.edu::efb51b5e-28cd-45a2-a220-d2394948b2b0" providerId="AD" clId="Web-{CE1D3E8C-E10C-F25E-7C8B-9606FA166B8F}" dt="2022-03-14T14:59:43.154" v="184" actId="1076"/>
          <ac:picMkLst>
            <pc:docMk/>
            <pc:sldMk cId="3628481762" sldId="288"/>
            <ac:picMk id="3" creationId="{4ED4F6B4-F277-441E-86E5-8C830FAB6257}"/>
          </ac:picMkLst>
        </pc:picChg>
      </pc:sldChg>
    </pc:docChg>
  </pc:docChgLst>
  <pc:docChgLst>
    <pc:chgData name="SUJAY YADALAM SUDARSHAN" userId="S::yadalamsudar@wisc.edu::efb51b5e-28cd-45a2-a220-d2394948b2b0" providerId="AD" clId="Web-{6E08D6B1-E2B8-42BF-212E-399E3EFE8AE7}"/>
    <pc:docChg chg="modSld">
      <pc:chgData name="SUJAY YADALAM SUDARSHAN" userId="S::yadalamsudar@wisc.edu::efb51b5e-28cd-45a2-a220-d2394948b2b0" providerId="AD" clId="Web-{6E08D6B1-E2B8-42BF-212E-399E3EFE8AE7}" dt="2022-05-02T04:24:47.654" v="4" actId="20577"/>
      <pc:docMkLst>
        <pc:docMk/>
      </pc:docMkLst>
      <pc:sldChg chg="modSp">
        <pc:chgData name="SUJAY YADALAM SUDARSHAN" userId="S::yadalamsudar@wisc.edu::efb51b5e-28cd-45a2-a220-d2394948b2b0" providerId="AD" clId="Web-{6E08D6B1-E2B8-42BF-212E-399E3EFE8AE7}" dt="2022-05-02T04:24:47.654" v="4" actId="20577"/>
        <pc:sldMkLst>
          <pc:docMk/>
          <pc:sldMk cId="2702036044" sldId="268"/>
        </pc:sldMkLst>
        <pc:spChg chg="mod">
          <ac:chgData name="SUJAY YADALAM SUDARSHAN" userId="S::yadalamsudar@wisc.edu::efb51b5e-28cd-45a2-a220-d2394948b2b0" providerId="AD" clId="Web-{6E08D6B1-E2B8-42BF-212E-399E3EFE8AE7}" dt="2022-05-02T04:24:42.138" v="0" actId="20577"/>
          <ac:spMkLst>
            <pc:docMk/>
            <pc:sldMk cId="2702036044" sldId="268"/>
            <ac:spMk id="27" creationId="{8763EA70-4EE9-43FA-87C4-0577EFB1B259}"/>
          </ac:spMkLst>
        </pc:spChg>
        <pc:spChg chg="mod">
          <ac:chgData name="SUJAY YADALAM SUDARSHAN" userId="S::yadalamsudar@wisc.edu::efb51b5e-28cd-45a2-a220-d2394948b2b0" providerId="AD" clId="Web-{6E08D6B1-E2B8-42BF-212E-399E3EFE8AE7}" dt="2022-05-02T04:24:47.654" v="4" actId="20577"/>
          <ac:spMkLst>
            <pc:docMk/>
            <pc:sldMk cId="2702036044" sldId="268"/>
            <ac:spMk id="28" creationId="{CC9C81F7-D319-43E9-997B-29FCDF637A29}"/>
          </ac:spMkLst>
        </pc:spChg>
      </pc:sldChg>
    </pc:docChg>
  </pc:docChgLst>
  <pc:docChgLst>
    <pc:chgData name="SUJAY YADALAM SUDARSHAN" userId="S::yadalamsudar@wisc.edu::efb51b5e-28cd-45a2-a220-d2394948b2b0" providerId="AD" clId="Web-{F13315A2-FD91-B51E-54FD-09A3B4DAEF2A}"/>
    <pc:docChg chg="addSld delSld modSld sldOrd">
      <pc:chgData name="SUJAY YADALAM SUDARSHAN" userId="S::yadalamsudar@wisc.edu::efb51b5e-28cd-45a2-a220-d2394948b2b0" providerId="AD" clId="Web-{F13315A2-FD91-B51E-54FD-09A3B4DAEF2A}" dt="2022-03-14T18:26:21.390" v="39"/>
      <pc:docMkLst>
        <pc:docMk/>
      </pc:docMkLst>
      <pc:sldChg chg="delSp ord modCm">
        <pc:chgData name="SUJAY YADALAM SUDARSHAN" userId="S::yadalamsudar@wisc.edu::efb51b5e-28cd-45a2-a220-d2394948b2b0" providerId="AD" clId="Web-{F13315A2-FD91-B51E-54FD-09A3B4DAEF2A}" dt="2022-03-14T18:25:33.781" v="31"/>
        <pc:sldMkLst>
          <pc:docMk/>
          <pc:sldMk cId="2893524339" sldId="281"/>
        </pc:sldMkLst>
        <pc:spChg chg="del">
          <ac:chgData name="SUJAY YADALAM SUDARSHAN" userId="S::yadalamsudar@wisc.edu::efb51b5e-28cd-45a2-a220-d2394948b2b0" providerId="AD" clId="Web-{F13315A2-FD91-B51E-54FD-09A3B4DAEF2A}" dt="2022-03-14T18:24:22.125" v="21"/>
          <ac:spMkLst>
            <pc:docMk/>
            <pc:sldMk cId="2893524339" sldId="281"/>
            <ac:spMk id="4" creationId="{5D09D557-259E-403F-9261-8D2A978495DA}"/>
          </ac:spMkLst>
        </pc:spChg>
        <pc:spChg chg="del">
          <ac:chgData name="SUJAY YADALAM SUDARSHAN" userId="S::yadalamsudar@wisc.edu::efb51b5e-28cd-45a2-a220-d2394948b2b0" providerId="AD" clId="Web-{F13315A2-FD91-B51E-54FD-09A3B4DAEF2A}" dt="2022-03-14T18:24:29.031" v="23"/>
          <ac:spMkLst>
            <pc:docMk/>
            <pc:sldMk cId="2893524339" sldId="281"/>
            <ac:spMk id="5" creationId="{96BF9987-D872-4627-9B80-F03B3D7A2E22}"/>
          </ac:spMkLst>
        </pc:spChg>
        <pc:spChg chg="del">
          <ac:chgData name="SUJAY YADALAM SUDARSHAN" userId="S::yadalamsudar@wisc.edu::efb51b5e-28cd-45a2-a220-d2394948b2b0" providerId="AD" clId="Web-{F13315A2-FD91-B51E-54FD-09A3B4DAEF2A}" dt="2022-03-14T18:24:22.125" v="20"/>
          <ac:spMkLst>
            <pc:docMk/>
            <pc:sldMk cId="2893524339" sldId="281"/>
            <ac:spMk id="6" creationId="{97753FE1-D366-42C3-AC5B-64FC08BB60AA}"/>
          </ac:spMkLst>
        </pc:spChg>
        <pc:spChg chg="del">
          <ac:chgData name="SUJAY YADALAM SUDARSHAN" userId="S::yadalamsudar@wisc.edu::efb51b5e-28cd-45a2-a220-d2394948b2b0" providerId="AD" clId="Web-{F13315A2-FD91-B51E-54FD-09A3B4DAEF2A}" dt="2022-03-14T18:24:22.125" v="19"/>
          <ac:spMkLst>
            <pc:docMk/>
            <pc:sldMk cId="2893524339" sldId="281"/>
            <ac:spMk id="7" creationId="{B1BB9B26-B596-46E7-A6F1-7098906B7D14}"/>
          </ac:spMkLst>
        </pc:spChg>
      </pc:sldChg>
      <pc:sldChg chg="delSp del">
        <pc:chgData name="SUJAY YADALAM SUDARSHAN" userId="S::yadalamsudar@wisc.edu::efb51b5e-28cd-45a2-a220-d2394948b2b0" providerId="AD" clId="Web-{F13315A2-FD91-B51E-54FD-09A3B4DAEF2A}" dt="2022-03-14T18:26:21.390" v="39"/>
        <pc:sldMkLst>
          <pc:docMk/>
          <pc:sldMk cId="2311448577" sldId="295"/>
        </pc:sldMkLst>
        <pc:spChg chg="del">
          <ac:chgData name="SUJAY YADALAM SUDARSHAN" userId="S::yadalamsudar@wisc.edu::efb51b5e-28cd-45a2-a220-d2394948b2b0" providerId="AD" clId="Web-{F13315A2-FD91-B51E-54FD-09A3B4DAEF2A}" dt="2022-03-14T18:26:08.656" v="34"/>
          <ac:spMkLst>
            <pc:docMk/>
            <pc:sldMk cId="2311448577" sldId="295"/>
            <ac:spMk id="3" creationId="{059ED19A-050C-4537-A956-3954CBD7C3F3}"/>
          </ac:spMkLst>
        </pc:spChg>
        <pc:spChg chg="del">
          <ac:chgData name="SUJAY YADALAM SUDARSHAN" userId="S::yadalamsudar@wisc.edu::efb51b5e-28cd-45a2-a220-d2394948b2b0" providerId="AD" clId="Web-{F13315A2-FD91-B51E-54FD-09A3B4DAEF2A}" dt="2022-03-14T18:26:08.656" v="33"/>
          <ac:spMkLst>
            <pc:docMk/>
            <pc:sldMk cId="2311448577" sldId="295"/>
            <ac:spMk id="8" creationId="{68B1D2A2-F447-4213-A85D-9CB71646747A}"/>
          </ac:spMkLst>
        </pc:spChg>
        <pc:spChg chg="del">
          <ac:chgData name="SUJAY YADALAM SUDARSHAN" userId="S::yadalamsudar@wisc.edu::efb51b5e-28cd-45a2-a220-d2394948b2b0" providerId="AD" clId="Web-{F13315A2-FD91-B51E-54FD-09A3B4DAEF2A}" dt="2022-03-14T18:26:08.656" v="32"/>
          <ac:spMkLst>
            <pc:docMk/>
            <pc:sldMk cId="2311448577" sldId="295"/>
            <ac:spMk id="9" creationId="{18F30C1D-7B7D-4249-99E0-651A15F46893}"/>
          </ac:spMkLst>
        </pc:spChg>
      </pc:sldChg>
      <pc:sldChg chg="addSp delSp modSp new">
        <pc:chgData name="SUJAY YADALAM SUDARSHAN" userId="S::yadalamsudar@wisc.edu::efb51b5e-28cd-45a2-a220-d2394948b2b0" providerId="AD" clId="Web-{F13315A2-FD91-B51E-54FD-09A3B4DAEF2A}" dt="2022-03-14T18:23:12.282" v="16"/>
        <pc:sldMkLst>
          <pc:docMk/>
          <pc:sldMk cId="3780767959" sldId="304"/>
        </pc:sldMkLst>
        <pc:spChg chg="mod">
          <ac:chgData name="SUJAY YADALAM SUDARSHAN" userId="S::yadalamsudar@wisc.edu::efb51b5e-28cd-45a2-a220-d2394948b2b0" providerId="AD" clId="Web-{F13315A2-FD91-B51E-54FD-09A3B4DAEF2A}" dt="2022-03-14T18:19:24.283" v="3" actId="20577"/>
          <ac:spMkLst>
            <pc:docMk/>
            <pc:sldMk cId="3780767959" sldId="304"/>
            <ac:spMk id="2" creationId="{56D890FA-F9B5-4BD9-831D-966B6A355CDA}"/>
          </ac:spMkLst>
        </pc:spChg>
        <pc:spChg chg="del">
          <ac:chgData name="SUJAY YADALAM SUDARSHAN" userId="S::yadalamsudar@wisc.edu::efb51b5e-28cd-45a2-a220-d2394948b2b0" providerId="AD" clId="Web-{F13315A2-FD91-B51E-54FD-09A3B4DAEF2A}" dt="2022-03-14T18:19:26.065" v="4"/>
          <ac:spMkLst>
            <pc:docMk/>
            <pc:sldMk cId="3780767959" sldId="304"/>
            <ac:spMk id="3" creationId="{64D3AE0B-4B67-4F31-936B-856F6D9EE396}"/>
          </ac:spMkLst>
        </pc:spChg>
        <pc:spChg chg="add del mod">
          <ac:chgData name="SUJAY YADALAM SUDARSHAN" userId="S::yadalamsudar@wisc.edu::efb51b5e-28cd-45a2-a220-d2394948b2b0" providerId="AD" clId="Web-{F13315A2-FD91-B51E-54FD-09A3B4DAEF2A}" dt="2022-03-14T18:20:41.752" v="7"/>
          <ac:spMkLst>
            <pc:docMk/>
            <pc:sldMk cId="3780767959" sldId="304"/>
            <ac:spMk id="6" creationId="{C92199DB-BC55-418C-A8E1-37C6F0B70CD8}"/>
          </ac:spMkLst>
        </pc:spChg>
        <pc:spChg chg="add del mod">
          <ac:chgData name="SUJAY YADALAM SUDARSHAN" userId="S::yadalamsudar@wisc.edu::efb51b5e-28cd-45a2-a220-d2394948b2b0" providerId="AD" clId="Web-{F13315A2-FD91-B51E-54FD-09A3B4DAEF2A}" dt="2022-03-14T18:21:27.954" v="10"/>
          <ac:spMkLst>
            <pc:docMk/>
            <pc:sldMk cId="3780767959" sldId="304"/>
            <ac:spMk id="9" creationId="{D77E8050-5B1C-4CA1-BA08-761F5E9DBF35}"/>
          </ac:spMkLst>
        </pc:spChg>
        <pc:spChg chg="add del mod">
          <ac:chgData name="SUJAY YADALAM SUDARSHAN" userId="S::yadalamsudar@wisc.edu::efb51b5e-28cd-45a2-a220-d2394948b2b0" providerId="AD" clId="Web-{F13315A2-FD91-B51E-54FD-09A3B4DAEF2A}" dt="2022-03-14T18:22:28.579" v="13"/>
          <ac:spMkLst>
            <pc:docMk/>
            <pc:sldMk cId="3780767959" sldId="304"/>
            <ac:spMk id="12" creationId="{48247F28-0DE8-4D85-A381-2308D2D804FE}"/>
          </ac:spMkLst>
        </pc:spChg>
        <pc:spChg chg="add del mod">
          <ac:chgData name="SUJAY YADALAM SUDARSHAN" userId="S::yadalamsudar@wisc.edu::efb51b5e-28cd-45a2-a220-d2394948b2b0" providerId="AD" clId="Web-{F13315A2-FD91-B51E-54FD-09A3B4DAEF2A}" dt="2022-03-14T18:23:12.282" v="16"/>
          <ac:spMkLst>
            <pc:docMk/>
            <pc:sldMk cId="3780767959" sldId="304"/>
            <ac:spMk id="15" creationId="{C8A8BF4F-6A4F-468C-A408-42643074C21C}"/>
          </ac:spMkLst>
        </pc:spChg>
        <pc:picChg chg="add del mod ord">
          <ac:chgData name="SUJAY YADALAM SUDARSHAN" userId="S::yadalamsudar@wisc.edu::efb51b5e-28cd-45a2-a220-d2394948b2b0" providerId="AD" clId="Web-{F13315A2-FD91-B51E-54FD-09A3B4DAEF2A}" dt="2022-03-14T18:20:17.877" v="6"/>
          <ac:picMkLst>
            <pc:docMk/>
            <pc:sldMk cId="3780767959" sldId="304"/>
            <ac:picMk id="4" creationId="{2283445D-E773-4CE9-8289-CCAB19554896}"/>
          </ac:picMkLst>
        </pc:picChg>
        <pc:picChg chg="add del mod ord">
          <ac:chgData name="SUJAY YADALAM SUDARSHAN" userId="S::yadalamsudar@wisc.edu::efb51b5e-28cd-45a2-a220-d2394948b2b0" providerId="AD" clId="Web-{F13315A2-FD91-B51E-54FD-09A3B4DAEF2A}" dt="2022-03-14T18:21:10.798" v="9"/>
          <ac:picMkLst>
            <pc:docMk/>
            <pc:sldMk cId="3780767959" sldId="304"/>
            <ac:picMk id="7" creationId="{96945313-800E-40A1-8D2F-FCA5730589F8}"/>
          </ac:picMkLst>
        </pc:picChg>
        <pc:picChg chg="add del mod ord">
          <ac:chgData name="SUJAY YADALAM SUDARSHAN" userId="S::yadalamsudar@wisc.edu::efb51b5e-28cd-45a2-a220-d2394948b2b0" providerId="AD" clId="Web-{F13315A2-FD91-B51E-54FD-09A3B4DAEF2A}" dt="2022-03-14T18:21:56.423" v="12"/>
          <ac:picMkLst>
            <pc:docMk/>
            <pc:sldMk cId="3780767959" sldId="304"/>
            <ac:picMk id="10" creationId="{CB4F4111-5DCF-46DC-8410-666637551375}"/>
          </ac:picMkLst>
        </pc:picChg>
        <pc:picChg chg="add del mod ord">
          <ac:chgData name="SUJAY YADALAM SUDARSHAN" userId="S::yadalamsudar@wisc.edu::efb51b5e-28cd-45a2-a220-d2394948b2b0" providerId="AD" clId="Web-{F13315A2-FD91-B51E-54FD-09A3B4DAEF2A}" dt="2022-03-14T18:22:31.766" v="15"/>
          <ac:picMkLst>
            <pc:docMk/>
            <pc:sldMk cId="3780767959" sldId="304"/>
            <ac:picMk id="13" creationId="{A779CF2B-439A-4192-8D9D-DAFABF2AE177}"/>
          </ac:picMkLst>
        </pc:picChg>
        <pc:picChg chg="add mod ord">
          <ac:chgData name="SUJAY YADALAM SUDARSHAN" userId="S::yadalamsudar@wisc.edu::efb51b5e-28cd-45a2-a220-d2394948b2b0" providerId="AD" clId="Web-{F13315A2-FD91-B51E-54FD-09A3B4DAEF2A}" dt="2022-03-14T18:23:12.282" v="16"/>
          <ac:picMkLst>
            <pc:docMk/>
            <pc:sldMk cId="3780767959" sldId="304"/>
            <ac:picMk id="16" creationId="{C3244886-F937-4326-AFBF-AC5245BB24EC}"/>
          </ac:picMkLst>
        </pc:picChg>
      </pc:sldChg>
      <pc:sldChg chg="addSp modSp add replId">
        <pc:chgData name="SUJAY YADALAM SUDARSHAN" userId="S::yadalamsudar@wisc.edu::efb51b5e-28cd-45a2-a220-d2394948b2b0" providerId="AD" clId="Web-{F13315A2-FD91-B51E-54FD-09A3B4DAEF2A}" dt="2022-03-14T18:26:15.718" v="38" actId="1076"/>
        <pc:sldMkLst>
          <pc:docMk/>
          <pc:sldMk cId="4131822652" sldId="305"/>
        </pc:sldMkLst>
        <pc:spChg chg="add mod">
          <ac:chgData name="SUJAY YADALAM SUDARSHAN" userId="S::yadalamsudar@wisc.edu::efb51b5e-28cd-45a2-a220-d2394948b2b0" providerId="AD" clId="Web-{F13315A2-FD91-B51E-54FD-09A3B4DAEF2A}" dt="2022-03-14T18:26:15.702" v="36" actId="1076"/>
          <ac:spMkLst>
            <pc:docMk/>
            <pc:sldMk cId="4131822652" sldId="305"/>
            <ac:spMk id="4" creationId="{00822358-C9A6-4D99-92BF-459D5E784CA7}"/>
          </ac:spMkLst>
        </pc:spChg>
        <pc:spChg chg="add mod">
          <ac:chgData name="SUJAY YADALAM SUDARSHAN" userId="S::yadalamsudar@wisc.edu::efb51b5e-28cd-45a2-a220-d2394948b2b0" providerId="AD" clId="Web-{F13315A2-FD91-B51E-54FD-09A3B4DAEF2A}" dt="2022-03-14T18:26:15.718" v="37" actId="1076"/>
          <ac:spMkLst>
            <pc:docMk/>
            <pc:sldMk cId="4131822652" sldId="305"/>
            <ac:spMk id="5" creationId="{57BF7869-250A-40EA-8E5B-77B0A70AABCB}"/>
          </ac:spMkLst>
        </pc:spChg>
        <pc:spChg chg="add mod">
          <ac:chgData name="SUJAY YADALAM SUDARSHAN" userId="S::yadalamsudar@wisc.edu::efb51b5e-28cd-45a2-a220-d2394948b2b0" providerId="AD" clId="Web-{F13315A2-FD91-B51E-54FD-09A3B4DAEF2A}" dt="2022-03-14T18:26:15.718" v="38" actId="1076"/>
          <ac:spMkLst>
            <pc:docMk/>
            <pc:sldMk cId="4131822652" sldId="305"/>
            <ac:spMk id="6" creationId="{BD00B5D9-5338-4F1C-8E7A-E3E6AE93C8E7}"/>
          </ac:spMkLst>
        </pc:spChg>
      </pc:sldChg>
      <pc:sldChg chg="addSp modSp add replId">
        <pc:chgData name="SUJAY YADALAM SUDARSHAN" userId="S::yadalamsudar@wisc.edu::efb51b5e-28cd-45a2-a220-d2394948b2b0" providerId="AD" clId="Web-{F13315A2-FD91-B51E-54FD-09A3B4DAEF2A}" dt="2022-03-14T18:24:54.328" v="28" actId="1076"/>
        <pc:sldMkLst>
          <pc:docMk/>
          <pc:sldMk cId="1345432492" sldId="306"/>
        </pc:sldMkLst>
        <pc:spChg chg="add mod">
          <ac:chgData name="SUJAY YADALAM SUDARSHAN" userId="S::yadalamsudar@wisc.edu::efb51b5e-28cd-45a2-a220-d2394948b2b0" providerId="AD" clId="Web-{F13315A2-FD91-B51E-54FD-09A3B4DAEF2A}" dt="2022-03-14T18:24:38.141" v="25" actId="1076"/>
          <ac:spMkLst>
            <pc:docMk/>
            <pc:sldMk cId="1345432492" sldId="306"/>
            <ac:spMk id="4" creationId="{9E88FFD4-1224-497B-B490-57C3C054334B}"/>
          </ac:spMkLst>
        </pc:spChg>
        <pc:spChg chg="add">
          <ac:chgData name="SUJAY YADALAM SUDARSHAN" userId="S::yadalamsudar@wisc.edu::efb51b5e-28cd-45a2-a220-d2394948b2b0" providerId="AD" clId="Web-{F13315A2-FD91-B51E-54FD-09A3B4DAEF2A}" dt="2022-03-14T18:24:25.875" v="22"/>
          <ac:spMkLst>
            <pc:docMk/>
            <pc:sldMk cId="1345432492" sldId="306"/>
            <ac:spMk id="5" creationId="{BFCFB8EB-AE52-4EB4-86D9-9DB9F44BD169}"/>
          </ac:spMkLst>
        </pc:spChg>
        <pc:spChg chg="add mod">
          <ac:chgData name="SUJAY YADALAM SUDARSHAN" userId="S::yadalamsudar@wisc.edu::efb51b5e-28cd-45a2-a220-d2394948b2b0" providerId="AD" clId="Web-{F13315A2-FD91-B51E-54FD-09A3B4DAEF2A}" dt="2022-03-14T18:24:54.328" v="28" actId="1076"/>
          <ac:spMkLst>
            <pc:docMk/>
            <pc:sldMk cId="1345432492" sldId="306"/>
            <ac:spMk id="6" creationId="{5E362CAC-E522-4AAF-B73D-90C323375031}"/>
          </ac:spMkLst>
        </pc:spChg>
        <pc:spChg chg="add">
          <ac:chgData name="SUJAY YADALAM SUDARSHAN" userId="S::yadalamsudar@wisc.edu::efb51b5e-28cd-45a2-a220-d2394948b2b0" providerId="AD" clId="Web-{F13315A2-FD91-B51E-54FD-09A3B4DAEF2A}" dt="2022-03-14T18:24:30" v="24"/>
          <ac:spMkLst>
            <pc:docMk/>
            <pc:sldMk cId="1345432492" sldId="306"/>
            <ac:spMk id="7" creationId="{A0778A3F-7D0D-4FCD-9322-571D61E57F49}"/>
          </ac:spMkLst>
        </pc:spChg>
        <pc:picChg chg="mod">
          <ac:chgData name="SUJAY YADALAM SUDARSHAN" userId="S::yadalamsudar@wisc.edu::efb51b5e-28cd-45a2-a220-d2394948b2b0" providerId="AD" clId="Web-{F13315A2-FD91-B51E-54FD-09A3B4DAEF2A}" dt="2022-03-14T18:24:48.390" v="27" actId="1076"/>
          <ac:picMkLst>
            <pc:docMk/>
            <pc:sldMk cId="1345432492" sldId="306"/>
            <ac:picMk id="10" creationId="{CB4F4111-5DCF-46DC-8410-666637551375}"/>
          </ac:picMkLst>
        </pc:picChg>
      </pc:sldChg>
      <pc:sldChg chg="modSp add replId">
        <pc:chgData name="SUJAY YADALAM SUDARSHAN" userId="S::yadalamsudar@wisc.edu::efb51b5e-28cd-45a2-a220-d2394948b2b0" providerId="AD" clId="Web-{F13315A2-FD91-B51E-54FD-09A3B4DAEF2A}" dt="2022-03-14T18:23:42.516" v="18"/>
        <pc:sldMkLst>
          <pc:docMk/>
          <pc:sldMk cId="3356287042" sldId="307"/>
        </pc:sldMkLst>
        <pc:picChg chg="mod modCrop">
          <ac:chgData name="SUJAY YADALAM SUDARSHAN" userId="S::yadalamsudar@wisc.edu::efb51b5e-28cd-45a2-a220-d2394948b2b0" providerId="AD" clId="Web-{F13315A2-FD91-B51E-54FD-09A3B4DAEF2A}" dt="2022-03-14T18:23:42.516" v="18"/>
          <ac:picMkLst>
            <pc:docMk/>
            <pc:sldMk cId="3356287042" sldId="307"/>
            <ac:picMk id="13" creationId="{A779CF2B-439A-4192-8D9D-DAFABF2AE177}"/>
          </ac:picMkLst>
        </pc:picChg>
      </pc:sldChg>
    </pc:docChg>
  </pc:docChgLst>
  <pc:docChgLst>
    <pc:chgData name="Guest User" userId="S::urn:spo:anon#6c8f08d269fa6ca0ffffcf6547c41fd771c688da959c2f4a611c4c39272c3235::" providerId="AD" clId="Web-{FCF19A10-A15A-6617-28D5-F77857174718}"/>
    <pc:docChg chg="mod">
      <pc:chgData name="Guest User" userId="S::urn:spo:anon#6c8f08d269fa6ca0ffffcf6547c41fd771c688da959c2f4a611c4c39272c3235::" providerId="AD" clId="Web-{FCF19A10-A15A-6617-28D5-F77857174718}" dt="2022-03-14T19:14:41.333" v="8"/>
      <pc:docMkLst>
        <pc:docMk/>
      </pc:docMkLst>
      <pc:sldChg chg="addCm">
        <pc:chgData name="Guest User" userId="S::urn:spo:anon#6c8f08d269fa6ca0ffffcf6547c41fd771c688da959c2f4a611c4c39272c3235::" providerId="AD" clId="Web-{FCF19A10-A15A-6617-28D5-F77857174718}" dt="2022-03-14T19:07:10.214" v="2"/>
        <pc:sldMkLst>
          <pc:docMk/>
          <pc:sldMk cId="3538628442" sldId="259"/>
        </pc:sldMkLst>
      </pc:sldChg>
      <pc:sldChg chg="addCm">
        <pc:chgData name="Guest User" userId="S::urn:spo:anon#6c8f08d269fa6ca0ffffcf6547c41fd771c688da959c2f4a611c4c39272c3235::" providerId="AD" clId="Web-{FCF19A10-A15A-6617-28D5-F77857174718}" dt="2022-03-14T19:04:38.867" v="1"/>
        <pc:sldMkLst>
          <pc:docMk/>
          <pc:sldMk cId="2702036044" sldId="268"/>
        </pc:sldMkLst>
      </pc:sldChg>
      <pc:sldChg chg="addCm">
        <pc:chgData name="Guest User" userId="S::urn:spo:anon#6c8f08d269fa6ca0ffffcf6547c41fd771c688da959c2f4a611c4c39272c3235::" providerId="AD" clId="Web-{FCF19A10-A15A-6617-28D5-F77857174718}" dt="2022-03-14T19:07:49.043" v="3"/>
        <pc:sldMkLst>
          <pc:docMk/>
          <pc:sldMk cId="3628481762" sldId="288"/>
        </pc:sldMkLst>
      </pc:sldChg>
      <pc:sldChg chg="addCm">
        <pc:chgData name="Guest User" userId="S::urn:spo:anon#6c8f08d269fa6ca0ffffcf6547c41fd771c688da959c2f4a611c4c39272c3235::" providerId="AD" clId="Web-{FCF19A10-A15A-6617-28D5-F77857174718}" dt="2022-03-14T19:13:20.394" v="7"/>
        <pc:sldMkLst>
          <pc:docMk/>
          <pc:sldMk cId="1625426578" sldId="289"/>
        </pc:sldMkLst>
      </pc:sldChg>
      <pc:sldChg chg="addCm">
        <pc:chgData name="Guest User" userId="S::urn:spo:anon#6c8f08d269fa6ca0ffffcf6547c41fd771c688da959c2f4a611c4c39272c3235::" providerId="AD" clId="Web-{FCF19A10-A15A-6617-28D5-F77857174718}" dt="2022-03-14T19:14:41.333" v="8"/>
        <pc:sldMkLst>
          <pc:docMk/>
          <pc:sldMk cId="2255466988" sldId="294"/>
        </pc:sldMkLst>
      </pc:sldChg>
      <pc:sldChg chg="addCm">
        <pc:chgData name="Guest User" userId="S::urn:spo:anon#6c8f08d269fa6ca0ffffcf6547c41fd771c688da959c2f4a611c4c39272c3235::" providerId="AD" clId="Web-{FCF19A10-A15A-6617-28D5-F77857174718}" dt="2022-03-14T19:09:41.124" v="5"/>
        <pc:sldMkLst>
          <pc:docMk/>
          <pc:sldMk cId="4234503765" sldId="299"/>
        </pc:sldMkLst>
      </pc:sldChg>
      <pc:sldChg chg="addCm">
        <pc:chgData name="Guest User" userId="S::urn:spo:anon#6c8f08d269fa6ca0ffffcf6547c41fd771c688da959c2f4a611c4c39272c3235::" providerId="AD" clId="Web-{FCF19A10-A15A-6617-28D5-F77857174718}" dt="2022-03-14T19:11:46.470" v="6"/>
        <pc:sldMkLst>
          <pc:docMk/>
          <pc:sldMk cId="3763154636" sldId="303"/>
        </pc:sldMkLst>
      </pc:sldChg>
    </pc:docChg>
  </pc:docChgLst>
  <pc:docChgLst>
    <pc:chgData name="Guest User" userId="S::urn:spo:anon#6c8f08d269fa6ca0ffffcf6547c41fd771c688da959c2f4a611c4c39272c3235::" providerId="AD" clId="Web-{4568CAF8-8BA8-65BF-5BC1-651928DF617D}"/>
    <pc:docChg chg="">
      <pc:chgData name="Guest User" userId="S::urn:spo:anon#6c8f08d269fa6ca0ffffcf6547c41fd771c688da959c2f4a611c4c39272c3235::" providerId="AD" clId="Web-{4568CAF8-8BA8-65BF-5BC1-651928DF617D}" dt="2022-03-14T21:47:52.466" v="2"/>
      <pc:docMkLst>
        <pc:docMk/>
      </pc:docMkLst>
      <pc:sldChg chg="addCm">
        <pc:chgData name="Guest User" userId="S::urn:spo:anon#6c8f08d269fa6ca0ffffcf6547c41fd771c688da959c2f4a611c4c39272c3235::" providerId="AD" clId="Web-{4568CAF8-8BA8-65BF-5BC1-651928DF617D}" dt="2022-03-14T21:46:05.901" v="0"/>
        <pc:sldMkLst>
          <pc:docMk/>
          <pc:sldMk cId="3538628442" sldId="259"/>
        </pc:sldMkLst>
      </pc:sldChg>
      <pc:sldChg chg="addCm">
        <pc:chgData name="Guest User" userId="S::urn:spo:anon#6c8f08d269fa6ca0ffffcf6547c41fd771c688da959c2f4a611c4c39272c3235::" providerId="AD" clId="Web-{4568CAF8-8BA8-65BF-5BC1-651928DF617D}" dt="2022-03-14T21:47:52.466" v="2"/>
        <pc:sldMkLst>
          <pc:docMk/>
          <pc:sldMk cId="3236627732" sldId="277"/>
        </pc:sldMkLst>
      </pc:sldChg>
      <pc:sldChg chg="modCm">
        <pc:chgData name="Guest User" userId="S::urn:spo:anon#6c8f08d269fa6ca0ffffcf6547c41fd771c688da959c2f4a611c4c39272c3235::" providerId="AD" clId="Web-{4568CAF8-8BA8-65BF-5BC1-651928DF617D}" dt="2022-03-14T21:47:17.043" v="1"/>
        <pc:sldMkLst>
          <pc:docMk/>
          <pc:sldMk cId="3763154636" sldId="303"/>
        </pc:sldMkLst>
      </pc:sldChg>
    </pc:docChg>
  </pc:docChgLst>
  <pc:docChgLst>
    <pc:chgData name="Michael Swift" userId="S::mmswift@wisc.edu::81230126-173b-4da2-b34b-bd803e145952" providerId="AD" clId="Web-{E35E514C-ED86-CB9B-E4A6-A2DDCA8E41CB}"/>
    <pc:docChg chg="">
      <pc:chgData name="Michael Swift" userId="S::mmswift@wisc.edu::81230126-173b-4da2-b34b-bd803e145952" providerId="AD" clId="Web-{E35E514C-ED86-CB9B-E4A6-A2DDCA8E41CB}" dt="2022-03-12T22:41:46.852" v="13"/>
      <pc:docMkLst>
        <pc:docMk/>
      </pc:docMkLst>
      <pc:sldChg chg="addCm">
        <pc:chgData name="Michael Swift" userId="S::mmswift@wisc.edu::81230126-173b-4da2-b34b-bd803e145952" providerId="AD" clId="Web-{E35E514C-ED86-CB9B-E4A6-A2DDCA8E41CB}" dt="2022-03-12T22:33:34.104" v="2"/>
        <pc:sldMkLst>
          <pc:docMk/>
          <pc:sldMk cId="255978049" sldId="274"/>
        </pc:sldMkLst>
      </pc:sldChg>
      <pc:sldChg chg="addCm">
        <pc:chgData name="Michael Swift" userId="S::mmswift@wisc.edu::81230126-173b-4da2-b34b-bd803e145952" providerId="AD" clId="Web-{E35E514C-ED86-CB9B-E4A6-A2DDCA8E41CB}" dt="2022-03-12T22:40:18.865" v="11"/>
        <pc:sldMkLst>
          <pc:docMk/>
          <pc:sldMk cId="3236627732" sldId="277"/>
        </pc:sldMkLst>
      </pc:sldChg>
      <pc:sldChg chg="addCm">
        <pc:chgData name="Michael Swift" userId="S::mmswift@wisc.edu::81230126-173b-4da2-b34b-bd803e145952" providerId="AD" clId="Web-{E35E514C-ED86-CB9B-E4A6-A2DDCA8E41CB}" dt="2022-03-12T22:41:46.852" v="13"/>
        <pc:sldMkLst>
          <pc:docMk/>
          <pc:sldMk cId="2893524339" sldId="281"/>
        </pc:sldMkLst>
      </pc:sldChg>
      <pc:sldChg chg="addCm">
        <pc:chgData name="Michael Swift" userId="S::mmswift@wisc.edu::81230126-173b-4da2-b34b-bd803e145952" providerId="AD" clId="Web-{E35E514C-ED86-CB9B-E4A6-A2DDCA8E41CB}" dt="2022-03-12T22:34:16.964" v="3"/>
        <pc:sldMkLst>
          <pc:docMk/>
          <pc:sldMk cId="2005388325" sldId="284"/>
        </pc:sldMkLst>
      </pc:sldChg>
      <pc:sldChg chg="addCm">
        <pc:chgData name="Michael Swift" userId="S::mmswift@wisc.edu::81230126-173b-4da2-b34b-bd803e145952" providerId="AD" clId="Web-{E35E514C-ED86-CB9B-E4A6-A2DDCA8E41CB}" dt="2022-03-12T22:27:55.267" v="0"/>
        <pc:sldMkLst>
          <pc:docMk/>
          <pc:sldMk cId="3628481762" sldId="288"/>
        </pc:sldMkLst>
      </pc:sldChg>
      <pc:sldChg chg="addCm">
        <pc:chgData name="Michael Swift" userId="S::mmswift@wisc.edu::81230126-173b-4da2-b34b-bd803e145952" providerId="AD" clId="Web-{E35E514C-ED86-CB9B-E4A6-A2DDCA8E41CB}" dt="2022-03-12T22:30:29.865" v="1"/>
        <pc:sldMkLst>
          <pc:docMk/>
          <pc:sldMk cId="3056843891" sldId="290"/>
        </pc:sldMkLst>
      </pc:sldChg>
      <pc:sldChg chg="addCm">
        <pc:chgData name="Michael Swift" userId="S::mmswift@wisc.edu::81230126-173b-4da2-b34b-bd803e145952" providerId="AD" clId="Web-{E35E514C-ED86-CB9B-E4A6-A2DDCA8E41CB}" dt="2022-03-12T22:36:47.031" v="6"/>
        <pc:sldMkLst>
          <pc:docMk/>
          <pc:sldMk cId="1302349943" sldId="291"/>
        </pc:sldMkLst>
      </pc:sldChg>
      <pc:sldChg chg="addCm modCm">
        <pc:chgData name="Michael Swift" userId="S::mmswift@wisc.edu::81230126-173b-4da2-b34b-bd803e145952" providerId="AD" clId="Web-{E35E514C-ED86-CB9B-E4A6-A2DDCA8E41CB}" dt="2022-03-12T22:39:25.520" v="10"/>
        <pc:sldMkLst>
          <pc:docMk/>
          <pc:sldMk cId="2473975028" sldId="292"/>
        </pc:sldMkLst>
      </pc:sldChg>
      <pc:sldChg chg="addCm">
        <pc:chgData name="Michael Swift" userId="S::mmswift@wisc.edu::81230126-173b-4da2-b34b-bd803e145952" providerId="AD" clId="Web-{E35E514C-ED86-CB9B-E4A6-A2DDCA8E41CB}" dt="2022-03-12T22:38:49.972" v="9"/>
        <pc:sldMkLst>
          <pc:docMk/>
          <pc:sldMk cId="2528869634" sldId="293"/>
        </pc:sldMkLst>
      </pc:sldChg>
    </pc:docChg>
  </pc:docChgLst>
</pc:chgInfo>
</file>

<file path=ppt/comments/modernComment_103_D2EB2F5A.xml><?xml version="1.0" encoding="utf-8"?>
<p188:cmLst xmlns:a="http://schemas.openxmlformats.org/drawingml/2006/main" xmlns:r="http://schemas.openxmlformats.org/officeDocument/2006/relationships" xmlns:p188="http://schemas.microsoft.com/office/powerpoint/2018/8/main">
  <p188:cm id="{CDC32F5C-FCA2-48CE-B202-A488C6A55118}" authorId="{F527F85C-7B60-7571-982B-87C5711FE9AB}" status="resolved" created="2022-03-12T22:16:44.725" complete="100000">
    <ac:txMkLst xmlns:ac="http://schemas.microsoft.com/office/drawing/2013/main/command">
      <pc:docMk xmlns:pc="http://schemas.microsoft.com/office/powerpoint/2013/main/command"/>
      <pc:sldMk xmlns:pc="http://schemas.microsoft.com/office/powerpoint/2013/main/command" cId="3538628442" sldId="259"/>
      <ac:spMk id="3" creationId="{F756CC8D-7786-364A-9D31-6F83D079164C}"/>
      <ac:txMk cp="223">
        <ac:context len="449" hash="1782209667"/>
      </ac:txMk>
    </ac:txMkLst>
    <p188:pos x="4968240" y="1188720"/>
    <p188:txBody>
      <a:bodyPr/>
      <a:lstStyle/>
      <a:p>
        <a:r>
          <a:rPr lang="en-US"/>
          <a:t>I appreciate the use of few words, but more clarity here - multiple memory controlers? - could help clarify; or say that when you discuss this slide</a:t>
        </a:r>
      </a:p>
    </p188:txBody>
  </p188:cm>
  <p188:cm id="{21A365A5-6B84-4FA7-88D0-7C8237004078}" authorId="{F527F85C-7B60-7571-982B-87C5711FE9AB}" status="resolved" created="2022-03-12T22:17:05.428" complete="100000">
    <ac:txMkLst xmlns:ac="http://schemas.microsoft.com/office/drawing/2013/main/command">
      <pc:docMk xmlns:pc="http://schemas.microsoft.com/office/powerpoint/2013/main/command"/>
      <pc:sldMk xmlns:pc="http://schemas.microsoft.com/office/powerpoint/2013/main/command" cId="3538628442" sldId="259"/>
      <ac:spMk id="3" creationId="{F756CC8D-7786-364A-9D31-6F83D079164C}"/>
      <ac:txMk cp="313" len="4">
        <ac:context len="449" hash="1782209667"/>
      </ac:txMk>
    </ac:txMkLst>
    <p188:pos x="998220" y="1668780"/>
    <p188:txBody>
      <a:bodyPr/>
      <a:lstStyle/>
      <a:p>
        <a:r>
          <a:rPr lang="en-US"/>
          <a:t>I would add a space before this to separate the problem from the solution</a:t>
        </a:r>
      </a:p>
    </p188:txBody>
  </p188:cm>
  <p188:cm id="{69E4B1D7-3BB2-4C55-A7F4-F0054D3E8BBA}" authorId="{F527F85C-7B60-7571-982B-87C5711FE9AB}" status="resolved" created="2022-03-12T22:17:21.960" complete="100000">
    <ac:txMkLst xmlns:ac="http://schemas.microsoft.com/office/drawing/2013/main/command">
      <pc:docMk xmlns:pc="http://schemas.microsoft.com/office/powerpoint/2013/main/command"/>
      <pc:sldMk xmlns:pc="http://schemas.microsoft.com/office/powerpoint/2013/main/command" cId="3538628442" sldId="259"/>
      <ac:spMk id="3" creationId="{F756CC8D-7786-364A-9D31-6F83D079164C}"/>
      <ac:txMk cp="402">
        <ac:context len="449" hash="1782209667"/>
      </ac:txMk>
    </ac:txMkLst>
    <p188:pos x="2903220" y="2148840"/>
    <p188:txBody>
      <a:bodyPr/>
      <a:lstStyle/>
      <a:p>
        <a:r>
          <a:rPr lang="en-US"/>
          <a:t>make sure to say what this means - no flushing costs</a:t>
        </a:r>
      </a:p>
    </p188:txBody>
  </p188:cm>
  <p188:cm id="{21D690D1-CDCE-4255-A231-3A9541F350D3}" authorId="{0A4E32C2-95C6-29E3-83CB-A23F1EC3E70C}" status="resolved" created="2022-03-14T19:07:10.214" complete="100000">
    <pc:sldMkLst xmlns:pc="http://schemas.microsoft.com/office/powerpoint/2013/main/command">
      <pc:docMk/>
      <pc:sldMk cId="3538628442" sldId="259"/>
    </pc:sldMkLst>
    <p188:txBody>
      <a:bodyPr/>
      <a:lstStyle/>
      <a:p>
        <a:r>
          <a:rPr lang="en-US"/>
          <a:t>At the top, what the lost perf for HOPS is due to stalls for dependencies (roughtly) - size of opportunity</a:t>
        </a:r>
      </a:p>
    </p188:txBody>
  </p188:cm>
  <p188:cm id="{05407166-8B4D-4F80-8082-92F8E14FCC66}" authorId="{0A4E32C2-95C6-29E3-83CB-A23F1EC3E70C}" status="resolved" created="2022-03-14T21:46:05.901" complete="100000">
    <ac:txMkLst xmlns:ac="http://schemas.microsoft.com/office/drawing/2013/main/command">
      <pc:docMk xmlns:pc="http://schemas.microsoft.com/office/powerpoint/2013/main/command"/>
      <pc:sldMk xmlns:pc="http://schemas.microsoft.com/office/powerpoint/2013/main/command" cId="3538628442" sldId="259"/>
      <ac:spMk id="3" creationId="{F756CC8D-7786-364A-9D31-6F83D079164C}"/>
      <ac:txMk cp="266">
        <ac:context len="449" hash="1782209667"/>
      </ac:txMk>
    </ac:txMkLst>
    <p188:pos x="2278380" y="2308860"/>
    <p188:txBody>
      <a:bodyPr/>
      <a:lstStyle/>
      <a:p>
        <a:r>
          <a:rPr lang="en-US"/>
          <a:t>Does this mean stall? if so, use the simpler word</a:t>
        </a:r>
      </a:p>
    </p188:txBody>
  </p188:cm>
</p188:cmLst>
</file>

<file path=ppt/comments/modernComment_10C_A10DCC4C.xml><?xml version="1.0" encoding="utf-8"?>
<p188:cmLst xmlns:a="http://schemas.openxmlformats.org/drawingml/2006/main" xmlns:r="http://schemas.openxmlformats.org/officeDocument/2006/relationships" xmlns:p188="http://schemas.microsoft.com/office/powerpoint/2018/8/main">
  <p188:cm id="{6A795E5A-E6AC-4D39-A56C-7AB83D3939FD}" authorId="{F527F85C-7B60-7571-982B-87C5711FE9AB}" status="resolved" created="2022-03-12T22:18:31.758" complete="100000">
    <ac:txMkLst xmlns:ac="http://schemas.microsoft.com/office/drawing/2013/main/command">
      <pc:docMk xmlns:pc="http://schemas.microsoft.com/office/powerpoint/2013/main/command"/>
      <pc:sldMk xmlns:pc="http://schemas.microsoft.com/office/powerpoint/2013/main/command" cId="2702036044" sldId="268"/>
      <ac:spMk id="22" creationId="{3EAA1D83-7DB6-4BA7-901B-D256E5032D82}"/>
      <ac:txMk cp="147">
        <ac:context len="157" hash="2566035895"/>
      </ac:txMk>
    </ac:txMkLst>
    <p188:pos x="2529840" y="1539240"/>
    <p188:replyLst>
      <p188:reply id="{1CD0D649-330F-4454-A72D-146895644685}" authorId="{F527F85C-7B60-7571-982B-87C5711FE9AB}" created="2022-03-12T22:20:50.027">
        <p188:txBody>
          <a:bodyPr/>
          <a:lstStyle/>
          <a:p>
            <a:r>
              <a:rPr lang="en-US"/>
              <a:t>Can you make this simpler - programemrs must express order; hardware must enforce</a:t>
            </a:r>
          </a:p>
        </p188:txBody>
      </p188:reply>
    </p188:replyLst>
    <p188:txBody>
      <a:bodyPr/>
      <a:lstStyle/>
      <a:p>
        <a:r>
          <a:rPr lang="en-US"/>
          <a:t>Not generally true - need a way for programmer to express order, hardware to enforece. But, strict persistency does not require more primivtives</a:t>
        </a:r>
      </a:p>
    </p188:txBody>
  </p188:cm>
  <p188:cm id="{91C8FF62-437C-4919-9D7C-1C30E49D0C30}" authorId="{0A4E32C2-95C6-29E3-83CB-A23F1EC3E70C}" status="resolved" created="2022-03-14T19:04:38.867" complete="100000">
    <pc:sldMkLst xmlns:pc="http://schemas.microsoft.com/office/powerpoint/2013/main/command">
      <pc:docMk/>
      <pc:sldMk cId="2702036044" sldId="268"/>
    </pc:sldMkLst>
    <p188:txBody>
      <a:bodyPr/>
      <a:lstStyle/>
      <a:p>
        <a:r>
          <a:rPr lang="en-US"/>
          <a:t>If you can show different data values in cache and memory, that would help illustrate the problem</a:t>
        </a:r>
      </a:p>
    </p188:txBody>
  </p188:cm>
</p188:cmLst>
</file>

<file path=ppt/comments/modernComment_112_F41EA41.xml><?xml version="1.0" encoding="utf-8"?>
<p188:cmLst xmlns:a="http://schemas.openxmlformats.org/drawingml/2006/main" xmlns:r="http://schemas.openxmlformats.org/officeDocument/2006/relationships" xmlns:p188="http://schemas.microsoft.com/office/powerpoint/2018/8/main">
  <p188:cm id="{C34AF9B7-2E63-4C17-B8F3-5B053FEA03C6}" authorId="{F527F85C-7B60-7571-982B-87C5711FE9AB}" created="2022-03-12T22:33:34.104">
    <pc:sldMkLst xmlns:pc="http://schemas.microsoft.com/office/powerpoint/2013/main/command">
      <pc:docMk/>
      <pc:sldMk cId="255978049" sldId="274"/>
    </pc:sldMkLst>
    <p188:txBody>
      <a:bodyPr/>
      <a:lstStyle/>
      <a:p>
        <a:r>
          <a:rPr lang="en-US"/>
          <a:t>This is too complex - should be some kind of animation showing this, perhaps side-by-side on a timeline so you can see the difference. Look at Jishen Zhao's papers showing timelines perhaps for an example?</a:t>
        </a:r>
      </a:p>
    </p188:txBody>
  </p188:cm>
</p188:cmLst>
</file>

<file path=ppt/comments/modernComment_115_C0EB0514.xml><?xml version="1.0" encoding="utf-8"?>
<p188:cmLst xmlns:a="http://schemas.openxmlformats.org/drawingml/2006/main" xmlns:r="http://schemas.openxmlformats.org/officeDocument/2006/relationships" xmlns:p188="http://schemas.microsoft.com/office/powerpoint/2018/8/main">
  <p188:cm id="{8BF2218B-C9EE-4B76-BA2B-F434F1B6C3DA}" authorId="{F527F85C-7B60-7571-982B-87C5711FE9AB}" status="resolved" created="2022-03-12T22:40:18.865" complete="100000">
    <pc:sldMkLst xmlns:pc="http://schemas.microsoft.com/office/powerpoint/2013/main/command">
      <pc:docMk/>
      <pc:sldMk cId="3236627732" sldId="277"/>
    </pc:sldMkLst>
    <p188:txBody>
      <a:bodyPr/>
      <a:lstStyle/>
      <a:p>
        <a:r>
          <a:rPr lang="en-US"/>
          <a:t>Make this text smaller, don't talk about it much at all (people can read). Instead, explain what the question is and how you will evaluate it: how much faster than current Intel design, how close to an ideal system that never flushes?</a:t>
        </a:r>
      </a:p>
    </p188:txBody>
  </p188:cm>
  <p188:cm id="{7841687F-A02A-4EFB-8032-B129E9A55176}" authorId="{0A4E32C2-95C6-29E3-83CB-A23F1EC3E70C}" status="resolved" created="2022-03-14T21:47:52.466" complete="100000">
    <pc:sldMkLst xmlns:pc="http://schemas.microsoft.com/office/powerpoint/2013/main/command">
      <pc:docMk/>
      <pc:sldMk cId="3236627732" sldId="277"/>
    </pc:sldMkLst>
    <p188:txBody>
      <a:bodyPr/>
      <a:lstStyle/>
      <a:p>
        <a:r>
          <a:rPr lang="en-US"/>
          <a:t>This slide looks odd -half of it is blank and empty. Can you reformat to fill the space?</a:t>
        </a:r>
      </a:p>
    </p188:txBody>
  </p188:cm>
</p188:cmLst>
</file>

<file path=ppt/comments/modernComment_118_4F9ABBA9.xml><?xml version="1.0" encoding="utf-8"?>
<p188:cmLst xmlns:a="http://schemas.openxmlformats.org/drawingml/2006/main" xmlns:r="http://schemas.openxmlformats.org/officeDocument/2006/relationships" xmlns:p188="http://schemas.microsoft.com/office/powerpoint/2018/8/main">
  <p188:cm id="{A540B2C1-B20E-4384-864A-AC29548882DF}" authorId="{F527F85C-7B60-7571-982B-87C5711FE9AB}" status="resolved" created="2022-03-12T22:22:05.232" complete="100000">
    <pc:sldMkLst xmlns:pc="http://schemas.microsoft.com/office/powerpoint/2013/main/command">
      <pc:docMk/>
      <pc:sldMk cId="1335540649" sldId="280"/>
    </pc:sldMkLst>
    <p188:replyLst>
      <p188:reply id="{F4D8CEAB-188D-48DB-8E09-B19B6D45C8DC}" authorId="{F527F85C-7B60-7571-982B-87C5711FE9AB}" created="2022-03-12T22:23:16.515">
        <p188:txBody>
          <a:bodyPr/>
          <a:lstStyle/>
          <a:p>
            <a:r>
              <a:rPr lang="en-US"/>
              <a:t>Perhaps 2 data items?</a:t>
            </a:r>
          </a:p>
        </p188:txBody>
      </p188:reply>
    </p188:replyLst>
    <p188:txBody>
      <a:bodyPr/>
      <a:lstStyle/>
      <a:p>
        <a:r>
          <a:rPr lang="en-US"/>
          <a:t>Can you show multiple writes to visualize an epoch</a:t>
        </a:r>
      </a:p>
    </p188:txBody>
  </p188:cm>
</p188:cmLst>
</file>

<file path=ppt/comments/modernComment_119_AC77AD73.xml><?xml version="1.0" encoding="utf-8"?>
<p188:cmLst xmlns:a="http://schemas.openxmlformats.org/drawingml/2006/main" xmlns:r="http://schemas.openxmlformats.org/officeDocument/2006/relationships" xmlns:p188="http://schemas.microsoft.com/office/powerpoint/2018/8/main">
  <p188:cm id="{C0890AD8-5325-40EA-A28C-37BA741002FD}" authorId="{F527F85C-7B60-7571-982B-87C5711FE9AB}" status="resolved" created="2022-03-12T22:41:25.992" complete="100000">
    <pc:sldMkLst xmlns:pc="http://schemas.microsoft.com/office/powerpoint/2013/main/command">
      <pc:docMk/>
      <pc:sldMk cId="2893524339" sldId="281"/>
    </pc:sldMkLst>
    <p188:txBody>
      <a:bodyPr/>
      <a:lstStyle/>
      <a:p>
        <a:r>
          <a:rPr lang="en-US"/>
          <a:t>Re-create; bring in Intel as baseline. then Hops, then ASAP, then ideal to show how close we are to ideal.</a:t>
        </a:r>
      </a:p>
    </p188:txBody>
  </p188:cm>
  <p188:cm id="{93061F2C-B310-4A5B-B8B2-F9C69F52C45A}" authorId="{F527F85C-7B60-7571-982B-87C5711FE9AB}" status="resolved" created="2022-03-12T22:41:46.852" complete="100000">
    <pc:sldMkLst xmlns:pc="http://schemas.microsoft.com/office/powerpoint/2013/main/command">
      <pc:docMk/>
      <pc:sldMk cId="2893524339" sldId="281"/>
    </pc:sldMkLst>
    <p188:txBody>
      <a:bodyPr/>
      <a:lstStyle/>
      <a:p>
        <a:r>
          <a:rPr lang="en-US"/>
          <a:t>I would discuss cross-dependencies when brining up HOPS to say the speedup is lower.</a:t>
        </a:r>
      </a:p>
    </p188:txBody>
  </p188:cm>
</p188:cmLst>
</file>

<file path=ppt/comments/modernComment_11C_7787CC25.xml><?xml version="1.0" encoding="utf-8"?>
<p188:cmLst xmlns:a="http://schemas.openxmlformats.org/drawingml/2006/main" xmlns:r="http://schemas.openxmlformats.org/officeDocument/2006/relationships" xmlns:p188="http://schemas.microsoft.com/office/powerpoint/2018/8/main">
  <p188:cm id="{26A27B30-3A46-46AB-9235-9BEE980B2157}" authorId="{F527F85C-7B60-7571-982B-87C5711FE9AB}" status="resolved" created="2022-03-12T22:34:16.964" complete="100000">
    <pc:sldMkLst xmlns:pc="http://schemas.microsoft.com/office/powerpoint/2013/main/command">
      <pc:docMk/>
      <pc:sldMk cId="2005388325" sldId="284"/>
    </pc:sldMkLst>
    <p188:txBody>
      <a:bodyPr/>
      <a:lstStyle/>
      <a:p>
        <a:r>
          <a:rPr lang="en-US"/>
          <a:t>Overall figure is fine, but re-create so doesn't have arrows initially and they come in later (if we need them)</a:t>
        </a:r>
      </a:p>
    </p188:txBody>
  </p188:cm>
</p188:cmLst>
</file>

<file path=ppt/comments/modernComment_11D_AB4964A5.xml><?xml version="1.0" encoding="utf-8"?>
<p188:cmLst xmlns:a="http://schemas.openxmlformats.org/drawingml/2006/main" xmlns:r="http://schemas.openxmlformats.org/officeDocument/2006/relationships" xmlns:p188="http://schemas.microsoft.com/office/powerpoint/2018/8/main">
  <p188:cm id="{D4EFF2FE-60F7-4436-85B3-21D7D3E5077D}" authorId="{F527F85C-7B60-7571-982B-87C5711FE9AB}" status="resolved" created="2022-03-12T22:23:30.703" complete="100000">
    <pc:sldMkLst xmlns:pc="http://schemas.microsoft.com/office/powerpoint/2013/main/command">
      <pc:docMk/>
      <pc:sldMk cId="2873713829" sldId="285"/>
    </pc:sldMkLst>
    <p188:txBody>
      <a:bodyPr/>
      <a:lstStyle/>
      <a:p>
        <a:r>
          <a:rPr lang="en-US"/>
          <a:t>Graphics are a bit broken here.</a:t>
        </a:r>
      </a:p>
    </p188:txBody>
  </p188:cm>
  <p188:cm id="{1B33F5F7-8CC9-4657-84BF-81147EF47E0F}" authorId="{F527F85C-7B60-7571-982B-87C5711FE9AB}" created="2022-03-12T22:24:18.298">
    <pc:sldMkLst xmlns:pc="http://schemas.microsoft.com/office/powerpoint/2013/main/command">
      <pc:docMk/>
      <pc:sldMk cId="2873713829" sldId="285"/>
    </pc:sldMkLst>
    <p188:txBody>
      <a:bodyPr/>
      <a:lstStyle/>
      <a:p>
        <a:r>
          <a:rPr lang="en-US"/>
          <a:t>I generally like this slide. But, it would be great to end with a graph showing flush+fence vs ideal execution time to show the cost</a:t>
        </a:r>
      </a:p>
    </p188:txBody>
  </p188:cm>
</p188:cmLst>
</file>

<file path=ppt/comments/modernComment_120_D8463CE2.xml><?xml version="1.0" encoding="utf-8"?>
<p188:cmLst xmlns:a="http://schemas.openxmlformats.org/drawingml/2006/main" xmlns:r="http://schemas.openxmlformats.org/officeDocument/2006/relationships" xmlns:p188="http://schemas.microsoft.com/office/powerpoint/2018/8/main">
  <p188:cm id="{D5F2C029-17D0-4390-98AE-8B5EA5C7AA81}" authorId="{F527F85C-7B60-7571-982B-87C5711FE9AB}" status="resolved" created="2022-03-12T22:27:55.267" complete="100000">
    <pc:sldMkLst xmlns:pc="http://schemas.microsoft.com/office/powerpoint/2013/main/command">
      <pc:docMk/>
      <pc:sldMk cId="3628481762" sldId="288"/>
    </pc:sldMkLst>
    <p188:txBody>
      <a:bodyPr/>
      <a:lstStyle/>
      <a:p>
        <a:r>
          <a:rPr lang="en-US"/>
          <a:t>Can you visualize the stall better? E.g. breing back your stopwatch?</a:t>
        </a:r>
      </a:p>
    </p188:txBody>
  </p188:cm>
</p188:cmLst>
</file>

<file path=ppt/comments/modernComment_121_60E20A92.xml><?xml version="1.0" encoding="utf-8"?>
<p188:cmLst xmlns:a="http://schemas.openxmlformats.org/drawingml/2006/main" xmlns:r="http://schemas.openxmlformats.org/officeDocument/2006/relationships" xmlns:p188="http://schemas.microsoft.com/office/powerpoint/2018/8/main">
  <p188:cm id="{7D2EBAA0-982A-46B8-AC3F-D2C72C275457}" authorId="{0A4E32C2-95C6-29E3-83CB-A23F1EC3E70C}" status="resolved" created="2022-03-14T19:13:20.394" complete="100000">
    <pc:sldMkLst xmlns:pc="http://schemas.microsoft.com/office/powerpoint/2013/main/command">
      <pc:docMk/>
      <pc:sldMk cId="1625426578" sldId="289"/>
    </pc:sldMkLst>
    <p188:txBody>
      <a:bodyPr/>
      <a:lstStyle/>
      <a:p>
        <a:r>
          <a:rPr lang="en-US"/>
          <a:t>Add delay record to animation</a:t>
        </a:r>
      </a:p>
    </p188:txBody>
  </p188:cm>
</p188:cmLst>
</file>

<file path=ppt/comments/modernComment_122_B633BC73.xml><?xml version="1.0" encoding="utf-8"?>
<p188:cmLst xmlns:a="http://schemas.openxmlformats.org/drawingml/2006/main" xmlns:r="http://schemas.openxmlformats.org/officeDocument/2006/relationships" xmlns:p188="http://schemas.microsoft.com/office/powerpoint/2018/8/main">
  <p188:cm id="{2582D643-83BB-4495-AFF1-DD7518F7672E}" authorId="{F527F85C-7B60-7571-982B-87C5711FE9AB}" status="resolved" created="2022-03-12T22:30:29.865" complete="100000">
    <pc:sldMkLst xmlns:pc="http://schemas.microsoft.com/office/powerpoint/2013/main/command">
      <pc:docMk/>
      <pc:sldMk cId="3056843891" sldId="290"/>
    </pc:sldMkLst>
    <p188:txBody>
      <a:bodyPr/>
      <a:lstStyle/>
      <a:p>
        <a:r>
          <a:rPr lang="en-US"/>
          <a:t>Can you make this more visual? Show example of what happens from a memory viewpoint?</a:t>
        </a:r>
      </a:p>
    </p188:txBody>
  </p188:cm>
</p188:cmLst>
</file>

<file path=ppt/comments/modernComment_123_4DA04877.xml><?xml version="1.0" encoding="utf-8"?>
<p188:cmLst xmlns:a="http://schemas.openxmlformats.org/drawingml/2006/main" xmlns:r="http://schemas.openxmlformats.org/officeDocument/2006/relationships" xmlns:p188="http://schemas.microsoft.com/office/powerpoint/2018/8/main">
  <p188:cm id="{ED77B0AF-8D46-4948-A2D2-612A63636BCB}" authorId="{F527F85C-7B60-7571-982B-87C5711FE9AB}" created="2022-03-12T22:35:44.701">
    <ac:txMkLst xmlns:ac="http://schemas.microsoft.com/office/drawing/2013/main/command">
      <pc:docMk xmlns:pc="http://schemas.microsoft.com/office/powerpoint/2013/main/command"/>
      <pc:sldMk xmlns:pc="http://schemas.microsoft.com/office/powerpoint/2013/main/command" cId="1302349943" sldId="291"/>
      <ac:spMk id="3" creationId="{5B083DC2-B0A4-4F57-B2F1-8DD9C20F1319}"/>
      <ac:txMk cp="144" len="9">
        <ac:context len="204" hash="1094385936"/>
      </ac:txMk>
    </ac:txMkLst>
    <p188:pos x="2918460" y="2148840"/>
    <p188:txBody>
      <a:bodyPr/>
      <a:lstStyle/>
      <a:p>
        <a:r>
          <a:rPr lang="en-US"/>
          <a:t>Need to explain how - rather than focus on tagging, focus on how it knows if a flush is safe or early.</a:t>
        </a:r>
      </a:p>
    </p188:txBody>
  </p188:cm>
  <p188:cm id="{369B050D-EC04-4146-9911-BBA5ECCACD17}" authorId="{F527F85C-7B60-7571-982B-87C5711FE9AB}" status="resolved" created="2022-03-12T22:36:02.623" complete="100000">
    <ac:txMkLst xmlns:ac="http://schemas.microsoft.com/office/drawing/2013/main/command">
      <pc:docMk xmlns:pc="http://schemas.microsoft.com/office/powerpoint/2013/main/command"/>
      <pc:sldMk xmlns:pc="http://schemas.microsoft.com/office/powerpoint/2013/main/command" cId="1302349943" sldId="291"/>
      <ac:spMk id="3" creationId="{5B083DC2-B0A4-4F57-B2F1-8DD9C20F1319}"/>
      <ac:txMk cp="144">
        <ac:context len="204" hash="1094385936"/>
      </ac:txMk>
    </ac:txMkLst>
    <p188:pos x="1813560" y="2148840"/>
    <p188:txBody>
      <a:bodyPr/>
      <a:lstStyle/>
      <a:p>
        <a:r>
          <a:rPr lang="en-US"/>
          <a:t>Remove "are" -doesn't show up on other bullets</a:t>
        </a:r>
      </a:p>
    </p188:txBody>
  </p188:cm>
  <p188:cm id="{8183A1DA-DAD5-4E19-8796-2AE648078956}" authorId="{F527F85C-7B60-7571-982B-87C5711FE9AB}" created="2022-03-12T22:36:47.031">
    <pc:sldMkLst xmlns:pc="http://schemas.microsoft.com/office/powerpoint/2013/main/command">
      <pc:docMk/>
      <pc:sldMk cId="1302349943" sldId="291"/>
    </pc:sldMkLst>
    <p188:txBody>
      <a:bodyPr/>
      <a:lstStyle/>
      <a:p>
        <a:r>
          <a:rPr lang="en-US"/>
          <a:t>Make sure to explain why they exist: decouple speed of persists from speed of memory; makes persist a purely local operation in the core</a:t>
        </a:r>
      </a:p>
    </p188:txBody>
  </p188:cm>
</p188:cmLst>
</file>

<file path=ppt/comments/modernComment_124_9375DCF4.xml><?xml version="1.0" encoding="utf-8"?>
<p188:cmLst xmlns:a="http://schemas.openxmlformats.org/drawingml/2006/main" xmlns:r="http://schemas.openxmlformats.org/officeDocument/2006/relationships" xmlns:p188="http://schemas.microsoft.com/office/powerpoint/2018/8/main">
  <p188:cm id="{62846BD0-D080-4DF6-A1EE-0C5DD741FB05}" authorId="{F527F85C-7B60-7571-982B-87C5711FE9AB}" created="2022-03-12T22:37:15.297">
    <pc:sldMkLst xmlns:pc="http://schemas.microsoft.com/office/powerpoint/2013/main/command">
      <pc:docMk/>
      <pc:sldMk cId="2473975028" sldId="292"/>
    </pc:sldMkLst>
    <p188:replyLst>
      <p188:reply id="{570027FF-A17D-4F03-8C5A-3E769416AF7E}" authorId="{F527F85C-7B60-7571-982B-87C5711FE9AB}" created="2022-03-12T22:39:25.520">
        <p188:txBody>
          <a:bodyPr/>
          <a:lstStyle/>
          <a:p>
            <a:r>
              <a:rPr lang="en-US"/>
              <a:t>Put interesting stuff first and boring stuff last (per-core volatile buffer is boring)</a:t>
            </a:r>
          </a:p>
        </p188:txBody>
      </p188:reply>
    </p188:replyLst>
    <p188:txBody>
      <a:bodyPr/>
      <a:lstStyle/>
      <a:p>
        <a:r>
          <a:rPr lang="en-US"/>
          <a:t>Explain the problem it solves - tracks dependences of epochs across cores</a:t>
        </a:r>
      </a:p>
    </p188:txBody>
  </p188:cm>
  <p188:cm id="{DCBCD3B0-22FB-4416-91AC-B04210F938B9}" authorId="{F527F85C-7B60-7571-982B-87C5711FE9AB}" created="2022-03-12T22:38:07.393">
    <ac:txMkLst xmlns:ac="http://schemas.microsoft.com/office/drawing/2013/main/command">
      <pc:docMk xmlns:pc="http://schemas.microsoft.com/office/powerpoint/2013/main/command"/>
      <pc:sldMk xmlns:pc="http://schemas.microsoft.com/office/powerpoint/2013/main/command" cId="2473975028" sldId="292"/>
      <ac:spMk id="3" creationId="{04E9AFF1-8249-469D-BBED-9A4DDE82DE81}"/>
      <ac:txMk cp="93" len="7">
        <ac:context len="179" hash="3480879862"/>
      </ac:txMk>
    </ac:txMkLst>
    <p188:pos x="5562600" y="1188720"/>
    <p188:txBody>
      <a:bodyPr/>
      <a:lstStyle/>
      <a:p>
        <a:r>
          <a:rPr lang="en-US"/>
          <a:t>Be consistent: are we about cores or software threads or hardware threads? If cores, then say "cores" if software threads, threads is ok. If hyperthreads (which we don't discuss in paper), then I don't know.</a:t>
        </a:r>
      </a:p>
    </p188:txBody>
  </p188:cm>
</p188:cmLst>
</file>

<file path=ppt/comments/modernComment_125_96BB7D02.xml><?xml version="1.0" encoding="utf-8"?>
<p188:cmLst xmlns:a="http://schemas.openxmlformats.org/drawingml/2006/main" xmlns:r="http://schemas.openxmlformats.org/officeDocument/2006/relationships" xmlns:p188="http://schemas.microsoft.com/office/powerpoint/2018/8/main">
  <p188:cm id="{C5FDB017-BD59-4D2E-B09A-B825C4189510}" authorId="{F527F85C-7B60-7571-982B-87C5711FE9AB}" created="2022-03-12T22:38:49.972">
    <pc:sldMkLst xmlns:pc="http://schemas.microsoft.com/office/powerpoint/2013/main/command">
      <pc:docMk/>
      <pc:sldMk cId="2528869634" sldId="293"/>
    </pc:sldMkLst>
    <p188:txBody>
      <a:bodyPr/>
      <a:lstStyle/>
      <a:p>
        <a:r>
          <a:rPr lang="en-US"/>
          <a:t>Say what problem this solves. I would lead with the intersting parts (what it does) and end with the boring parts (where it is)</a:t>
        </a:r>
      </a:p>
    </p188:txBody>
  </p188:cm>
</p188:cmLst>
</file>

<file path=ppt/comments/modernComment_126_866FB1EC.xml><?xml version="1.0" encoding="utf-8"?>
<p188:cmLst xmlns:a="http://schemas.openxmlformats.org/drawingml/2006/main" xmlns:r="http://schemas.openxmlformats.org/officeDocument/2006/relationships" xmlns:p188="http://schemas.microsoft.com/office/powerpoint/2018/8/main">
  <p188:cm id="{0D9D0C6C-D8EE-4E9D-A233-A018AC871F67}" authorId="{0A4E32C2-95C6-29E3-83CB-A23F1EC3E70C}" status="resolved" created="2022-03-14T19:14:41.333" complete="100000">
    <pc:sldMkLst xmlns:pc="http://schemas.microsoft.com/office/powerpoint/2013/main/command">
      <pc:docMk/>
      <pc:sldMk cId="2255466988" sldId="294"/>
    </pc:sldMkLst>
    <p188:txBody>
      <a:bodyPr/>
      <a:lstStyle/>
      <a:p>
        <a:r>
          <a:rPr lang="en-US"/>
          <a:t>Can we show code here? Also, the figure is small and light - can we expand to fill the space and make it heavier (thicker lines)?</a:t>
        </a:r>
      </a:p>
    </p188:txBody>
  </p188:cm>
</p188:cmLst>
</file>

<file path=ppt/comments/modernComment_12B_FC656655.xml><?xml version="1.0" encoding="utf-8"?>
<p188:cmLst xmlns:a="http://schemas.openxmlformats.org/drawingml/2006/main" xmlns:r="http://schemas.openxmlformats.org/officeDocument/2006/relationships" xmlns:p188="http://schemas.microsoft.com/office/powerpoint/2018/8/main">
  <p188:cm id="{E0B5BF62-25F1-405F-9BC8-6AB3A56C93E8}" authorId="{0A4E32C2-95C6-29E3-83CB-A23F1EC3E70C}" status="resolved" created="2022-03-14T19:09:28.139" complete="100000">
    <pc:sldMkLst xmlns:pc="http://schemas.microsoft.com/office/powerpoint/2013/main/command">
      <pc:docMk/>
      <pc:sldMk cId="4234503765" sldId="299"/>
    </pc:sldMkLst>
    <p188:txBody>
      <a:bodyPr/>
      <a:lstStyle/>
      <a:p>
        <a:r>
          <a:rPr lang="en-US"/>
          <a:t>Can you add NVM to show it connected to the iMC?</a:t>
        </a:r>
      </a:p>
    </p188:txBody>
  </p188:cm>
  <p188:cm id="{FCEA4923-E5E4-470A-A45B-7CE885C8FFB0}" authorId="{0A4E32C2-95C6-29E3-83CB-A23F1EC3E70C}" status="resolved" created="2022-03-14T19:09:41.124" complete="100000">
    <pc:sldMkLst xmlns:pc="http://schemas.microsoft.com/office/powerpoint/2013/main/command">
      <pc:docMk/>
      <pc:sldMk cId="4234503765" sldId="299"/>
    </pc:sldMkLst>
    <p188:txBody>
      <a:bodyPr/>
      <a:lstStyle/>
      <a:p>
        <a:r>
          <a:rPr lang="en-US"/>
          <a:t>This is agood slide to animate</a:t>
        </a:r>
      </a:p>
    </p188:txBody>
  </p188:cm>
</p188:cmLst>
</file>

<file path=ppt/comments/modernComment_12F_E04D2ECC.xml><?xml version="1.0" encoding="utf-8"?>
<p188:cmLst xmlns:a="http://schemas.openxmlformats.org/drawingml/2006/main" xmlns:r="http://schemas.openxmlformats.org/officeDocument/2006/relationships" xmlns:p188="http://schemas.microsoft.com/office/powerpoint/2018/8/main">
  <p188:cm id="{2E173A56-6A1A-4ECA-B04C-997FD4897E74}" authorId="{0A4E32C2-95C6-29E3-83CB-A23F1EC3E70C}" created="2022-03-14T19:11:46.470">
    <pc:sldMkLst xmlns:pc="http://schemas.microsoft.com/office/powerpoint/2013/main/command">
      <pc:docMk/>
      <pc:sldMk cId="3763154636" sldId="303"/>
    </pc:sldMkLst>
    <p188:replyLst>
      <p188:reply id="{3E943C77-8990-4AC9-B893-E6611437D914}" authorId="{0A4E32C2-95C6-29E3-83CB-A23F1EC3E70C}" created="2022-03-14T21:47:17.043">
        <p188:txBody>
          <a:bodyPr/>
          <a:lstStyle/>
          <a:p>
            <a:r>
              <a:rPr lang="en-US"/>
              <a:t>Looks much better</a:t>
            </a:r>
          </a:p>
        </p188:txBody>
      </p188:reply>
      <p188:reply id="{61D36837-FA3C-4C67-B202-A3BBAD7D110A}" authorId="{D2DD5987-CFF7-00EC-E316-DE297A276162}" created="2022-03-15T01:06:04.878">
        <p188:txBody>
          <a:bodyPr/>
          <a:lstStyle/>
          <a:p>
            <a:r>
              <a:rPr lang="en-US"/>
              <a:t>They are different. Epoch commit is first send to MC. MC processes all records corresponding to epoch (undo and delay). After MC sends acknowledgement, ET sends complete message to dependent threads
</a:t>
            </a:r>
          </a:p>
        </p188:txBody>
      </p188:reply>
    </p188:replyLst>
    <p188:txBody>
      <a:bodyPr/>
      <a:lstStyle/>
      <a:p>
        <a:r>
          <a:rPr lang="en-US"/>
          <a:t>A little confusing to have "epoch commit" and "epoch completion" messages that are different (or are they the same? If so, use same name" 
I might reorganize to make clear that ET sends completions to both iMCs and dependent cores at the same time - perhaps use indentation to indicate this?
And, green line of epoch completion covering text of "cache" label looks bad</a:t>
        </a:r>
      </a:p>
    </p188:txBody>
  </p188:cm>
</p188:cmLst>
</file>

<file path=ppt/comments/modernComment_135_EC643562.xml><?xml version="1.0" encoding="utf-8"?>
<p188:cmLst xmlns:a="http://schemas.openxmlformats.org/drawingml/2006/main" xmlns:r="http://schemas.openxmlformats.org/officeDocument/2006/relationships" xmlns:p188="http://schemas.microsoft.com/office/powerpoint/2018/8/main">
  <p188:cm id="{8311F427-CF94-4EA8-B94A-C8AD78E38044}" authorId="{0A4E32C2-95C6-29E3-83CB-A23F1EC3E70C}" status="resolved" created="2022-03-14T19:07:49.043" complete="100000">
    <pc:sldMkLst xmlns:pc="http://schemas.microsoft.com/office/powerpoint/2013/main/command">
      <pc:docMk/>
      <pc:sldMk cId="3628481762" sldId="288"/>
    </pc:sldMkLst>
    <p188:txBody>
      <a:bodyPr/>
      <a:lstStyle/>
      <a:p>
        <a:r>
          <a:rPr lang="en-US"/>
          <a:t>Anything to quantify the problem here helps motivate: how frequent are cross-thread stalls, how much performance is lost to cross-thread stalls, anything.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E50EC-76BA-4BBB-A057-2B6D940474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159245-FABE-4EB6-839A-7EC6395730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63F0-E627-4164-823A-E1740BC1E074}" type="datetimeFigureOut">
              <a:rPr lang="en-US" smtClean="0"/>
              <a:t>5/1/2022</a:t>
            </a:fld>
            <a:endParaRPr lang="en-US"/>
          </a:p>
        </p:txBody>
      </p:sp>
      <p:sp>
        <p:nvSpPr>
          <p:cNvPr id="4" name="Footer Placeholder 3">
            <a:extLst>
              <a:ext uri="{FF2B5EF4-FFF2-40B4-BE49-F238E27FC236}">
                <a16:creationId xmlns:a16="http://schemas.microsoft.com/office/drawing/2014/main" id="{17C266D2-F4EF-461B-AD83-9F5DDF3555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FFD7D6-4601-46C9-993E-911D218682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097A7D-C525-4C5D-BD85-F60CFB684000}" type="slidenum">
              <a:rPr lang="en-US" smtClean="0"/>
              <a:t>‹#›</a:t>
            </a:fld>
            <a:endParaRPr lang="en-US"/>
          </a:p>
        </p:txBody>
      </p:sp>
    </p:spTree>
    <p:extLst>
      <p:ext uri="{BB962C8B-B14F-4D97-AF65-F5344CB8AC3E}">
        <p14:creationId xmlns:p14="http://schemas.microsoft.com/office/powerpoint/2010/main" val="41087829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89D8D-2BF9-45EE-B8DF-F599AB33300D}" type="datetimeFigureOut">
              <a:rPr lang="en-US" smtClean="0"/>
              <a:t>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F6EE0-A6A2-4269-9BB8-5158CBF262D8}" type="slidenum">
              <a:rPr lang="en-US" smtClean="0"/>
              <a:t>‹#›</a:t>
            </a:fld>
            <a:endParaRPr lang="en-US"/>
          </a:p>
        </p:txBody>
      </p:sp>
    </p:spTree>
    <p:extLst>
      <p:ext uri="{BB962C8B-B14F-4D97-AF65-F5344CB8AC3E}">
        <p14:creationId xmlns:p14="http://schemas.microsoft.com/office/powerpoint/2010/main" val="1067273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Preserve application progress across reboots and failures.</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4</a:t>
            </a:fld>
            <a:endParaRPr lang="en-US"/>
          </a:p>
        </p:txBody>
      </p:sp>
    </p:spTree>
    <p:extLst>
      <p:ext uri="{BB962C8B-B14F-4D97-AF65-F5344CB8AC3E}">
        <p14:creationId xmlns:p14="http://schemas.microsoft.com/office/powerpoint/2010/main" val="488180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16</a:t>
            </a:fld>
            <a:endParaRPr lang="en-US"/>
          </a:p>
        </p:txBody>
      </p:sp>
    </p:spTree>
    <p:extLst>
      <p:ext uri="{BB962C8B-B14F-4D97-AF65-F5344CB8AC3E}">
        <p14:creationId xmlns:p14="http://schemas.microsoft.com/office/powerpoint/2010/main" val="81423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FF6EE0-A6A2-4269-9BB8-5158CBF262D8}" type="slidenum">
              <a:rPr lang="en-US" smtClean="0"/>
              <a:t>17</a:t>
            </a:fld>
            <a:endParaRPr lang="en-US"/>
          </a:p>
        </p:txBody>
      </p:sp>
    </p:spTree>
    <p:extLst>
      <p:ext uri="{BB962C8B-B14F-4D97-AF65-F5344CB8AC3E}">
        <p14:creationId xmlns:p14="http://schemas.microsoft.com/office/powerpoint/2010/main" val="230841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aimed to study the performance benefits of eager flushing. We ran experiments to understand how well ASAP performs compared to existing solutions that use conservative flushing. We were also interested in determining how close ASAP was to an ideal system.</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19</a:t>
            </a:fld>
            <a:endParaRPr lang="en-US"/>
          </a:p>
        </p:txBody>
      </p:sp>
    </p:spTree>
    <p:extLst>
      <p:ext uri="{BB962C8B-B14F-4D97-AF65-F5344CB8AC3E}">
        <p14:creationId xmlns:p14="http://schemas.microsoft.com/office/powerpoint/2010/main" val="197151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Explain what is baseline; no PBs, go through caches;</a:t>
            </a:r>
          </a:p>
          <a:p>
            <a:r>
              <a:rPr lang="en-IN" dirty="0"/>
              <a:t>Speedup “normalized”</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20</a:t>
            </a:fld>
            <a:endParaRPr lang="en-US"/>
          </a:p>
        </p:txBody>
      </p:sp>
    </p:spTree>
    <p:extLst>
      <p:ext uri="{BB962C8B-B14F-4D97-AF65-F5344CB8AC3E}">
        <p14:creationId xmlns:p14="http://schemas.microsoft.com/office/powerpoint/2010/main" val="408495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What is an ideal system? No overhead of ordering and persistence, flushing cost, immediate persistence</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23</a:t>
            </a:fld>
            <a:endParaRPr lang="en-US"/>
          </a:p>
        </p:txBody>
      </p:sp>
    </p:spTree>
    <p:extLst>
      <p:ext uri="{BB962C8B-B14F-4D97-AF65-F5344CB8AC3E}">
        <p14:creationId xmlns:p14="http://schemas.microsoft.com/office/powerpoint/2010/main" val="326287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more results such as how ASAP scales with more cores; and effect of eager flushing on buffer occupancies and write amplification, please read our paper.</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24</a:t>
            </a:fld>
            <a:endParaRPr lang="en-US"/>
          </a:p>
        </p:txBody>
      </p:sp>
    </p:spTree>
    <p:extLst>
      <p:ext uri="{BB962C8B-B14F-4D97-AF65-F5344CB8AC3E}">
        <p14:creationId xmlns:p14="http://schemas.microsoft.com/office/powerpoint/2010/main" val="89186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28</a:t>
            </a:fld>
            <a:endParaRPr lang="en-US"/>
          </a:p>
        </p:txBody>
      </p:sp>
    </p:spTree>
    <p:extLst>
      <p:ext uri="{BB962C8B-B14F-4D97-AF65-F5344CB8AC3E}">
        <p14:creationId xmlns:p14="http://schemas.microsoft.com/office/powerpoint/2010/main" val="124862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Recoverability requires a consistent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latin typeface="Gill Sans MT"/>
                <a:cs typeface="Arial"/>
              </a:rPr>
              <a:t>Application developers and hardware need to work together to ensure correct ordering</a:t>
            </a:r>
            <a:endParaRPr lang="en-IN" dirty="0"/>
          </a:p>
          <a:p>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5</a:t>
            </a:fld>
            <a:endParaRPr lang="en-US"/>
          </a:p>
        </p:txBody>
      </p:sp>
    </p:spTree>
    <p:extLst>
      <p:ext uri="{BB962C8B-B14F-4D97-AF65-F5344CB8AC3E}">
        <p14:creationId xmlns:p14="http://schemas.microsoft.com/office/powerpoint/2010/main" val="408621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6</a:t>
            </a:fld>
            <a:endParaRPr lang="en-US"/>
          </a:p>
        </p:txBody>
      </p:sp>
    </p:spTree>
    <p:extLst>
      <p:ext uri="{BB962C8B-B14F-4D97-AF65-F5344CB8AC3E}">
        <p14:creationId xmlns:p14="http://schemas.microsoft.com/office/powerpoint/2010/main" val="120840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Cannot overlap writes to multiple memory controllers if separated by fence</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8</a:t>
            </a:fld>
            <a:endParaRPr lang="en-US"/>
          </a:p>
        </p:txBody>
      </p:sp>
    </p:spTree>
    <p:extLst>
      <p:ext uri="{BB962C8B-B14F-4D97-AF65-F5344CB8AC3E}">
        <p14:creationId xmlns:p14="http://schemas.microsoft.com/office/powerpoint/2010/main" val="353650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Reduce time here;</a:t>
            </a:r>
          </a:p>
        </p:txBody>
      </p:sp>
      <p:sp>
        <p:nvSpPr>
          <p:cNvPr id="4" name="Slide Number Placeholder 3"/>
          <p:cNvSpPr>
            <a:spLocks noGrp="1"/>
          </p:cNvSpPr>
          <p:nvPr>
            <p:ph type="sldNum" sz="quarter" idx="5"/>
          </p:nvPr>
        </p:nvSpPr>
        <p:spPr/>
        <p:txBody>
          <a:bodyPr/>
          <a:lstStyle/>
          <a:p>
            <a:fld id="{0CFF6EE0-A6A2-4269-9BB8-5158CBF262D8}" type="slidenum">
              <a:rPr lang="en-US" smtClean="0"/>
              <a:t>9</a:t>
            </a:fld>
            <a:endParaRPr lang="en-US"/>
          </a:p>
        </p:txBody>
      </p:sp>
    </p:spTree>
    <p:extLst>
      <p:ext uri="{BB962C8B-B14F-4D97-AF65-F5344CB8AC3E}">
        <p14:creationId xmlns:p14="http://schemas.microsoft.com/office/powerpoint/2010/main" val="209754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Explain figure in more detail;</a:t>
            </a:r>
          </a:p>
          <a:p>
            <a:endParaRPr lang="en-IN" dirty="0">
              <a:cs typeface="Calibri" panose="020F0502020204030204"/>
            </a:endParaRPr>
          </a:p>
        </p:txBody>
      </p:sp>
      <p:sp>
        <p:nvSpPr>
          <p:cNvPr id="4" name="Slide Number Placeholder 3"/>
          <p:cNvSpPr>
            <a:spLocks noGrp="1"/>
          </p:cNvSpPr>
          <p:nvPr>
            <p:ph type="sldNum" sz="quarter" idx="5"/>
          </p:nvPr>
        </p:nvSpPr>
        <p:spPr/>
        <p:txBody>
          <a:bodyPr/>
          <a:lstStyle/>
          <a:p>
            <a:fld id="{0CFF6EE0-A6A2-4269-9BB8-5158CBF262D8}" type="slidenum">
              <a:rPr lang="en-US" smtClean="0"/>
              <a:t>10</a:t>
            </a:fld>
            <a:endParaRPr lang="en-US"/>
          </a:p>
        </p:txBody>
      </p:sp>
    </p:spTree>
    <p:extLst>
      <p:ext uri="{BB962C8B-B14F-4D97-AF65-F5344CB8AC3E}">
        <p14:creationId xmlns:p14="http://schemas.microsoft.com/office/powerpoint/2010/main" val="352937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Say ADR is a feature in today’s systems</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11</a:t>
            </a:fld>
            <a:endParaRPr lang="en-US"/>
          </a:p>
        </p:txBody>
      </p:sp>
    </p:spTree>
    <p:extLst>
      <p:ext uri="{BB962C8B-B14F-4D97-AF65-F5344CB8AC3E}">
        <p14:creationId xmlns:p14="http://schemas.microsoft.com/office/powerpoint/2010/main" val="352705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Color</a:t>
            </a:r>
            <a:r>
              <a:rPr lang="en-IN" dirty="0"/>
              <a:t> consistency;</a:t>
            </a:r>
          </a:p>
          <a:p>
            <a:r>
              <a:rPr lang="en-US" dirty="0"/>
              <a:t>Maybe leave out ET here</a:t>
            </a:r>
          </a:p>
        </p:txBody>
      </p:sp>
      <p:sp>
        <p:nvSpPr>
          <p:cNvPr id="4" name="Slide Number Placeholder 3"/>
          <p:cNvSpPr>
            <a:spLocks noGrp="1"/>
          </p:cNvSpPr>
          <p:nvPr>
            <p:ph type="sldNum" sz="quarter" idx="5"/>
          </p:nvPr>
        </p:nvSpPr>
        <p:spPr/>
        <p:txBody>
          <a:bodyPr/>
          <a:lstStyle/>
          <a:p>
            <a:fld id="{0CFF6EE0-A6A2-4269-9BB8-5158CBF262D8}" type="slidenum">
              <a:rPr lang="en-US" smtClean="0"/>
              <a:t>12</a:t>
            </a:fld>
            <a:endParaRPr lang="en-US"/>
          </a:p>
        </p:txBody>
      </p:sp>
    </p:spTree>
    <p:extLst>
      <p:ext uri="{BB962C8B-B14F-4D97-AF65-F5344CB8AC3E}">
        <p14:creationId xmlns:p14="http://schemas.microsoft.com/office/powerpoint/2010/main" val="95272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Figure in the same place;</a:t>
            </a:r>
          </a:p>
          <a:p>
            <a:r>
              <a:rPr lang="en-IN" dirty="0"/>
              <a:t>Relation between safe and conservative flushing</a:t>
            </a:r>
            <a:endParaRPr lang="en-US" dirty="0"/>
          </a:p>
        </p:txBody>
      </p:sp>
      <p:sp>
        <p:nvSpPr>
          <p:cNvPr id="4" name="Slide Number Placeholder 3"/>
          <p:cNvSpPr>
            <a:spLocks noGrp="1"/>
          </p:cNvSpPr>
          <p:nvPr>
            <p:ph type="sldNum" sz="quarter" idx="5"/>
          </p:nvPr>
        </p:nvSpPr>
        <p:spPr/>
        <p:txBody>
          <a:bodyPr/>
          <a:lstStyle/>
          <a:p>
            <a:fld id="{0CFF6EE0-A6A2-4269-9BB8-5158CBF262D8}" type="slidenum">
              <a:rPr lang="en-US" smtClean="0"/>
              <a:t>13</a:t>
            </a:fld>
            <a:endParaRPr lang="en-US"/>
          </a:p>
        </p:txBody>
      </p:sp>
    </p:spTree>
    <p:extLst>
      <p:ext uri="{BB962C8B-B14F-4D97-AF65-F5344CB8AC3E}">
        <p14:creationId xmlns:p14="http://schemas.microsoft.com/office/powerpoint/2010/main" val="92991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1B425-093C-0149-952F-11573DF09F2E}"/>
              </a:ext>
            </a:extLst>
          </p:cNvPr>
          <p:cNvSpPr/>
          <p:nvPr userDrawn="1"/>
        </p:nvSpPr>
        <p:spPr>
          <a:xfrm>
            <a:off x="851888"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852523" y="905691"/>
            <a:ext cx="8334246" cy="2106570"/>
          </a:xfrm>
        </p:spPr>
        <p:txBody>
          <a:bodyPr bIns="0" anchor="b">
            <a:normAutofit/>
          </a:bodyPr>
          <a:lstStyle>
            <a:lvl1pPr marL="0" indent="0" algn="l">
              <a:buNone/>
              <a:defRPr sz="4000" b="1">
                <a:solidFill>
                  <a:schemeClr val="tx1">
                    <a:lumMod val="90000"/>
                    <a:lumOff val="10000"/>
                  </a:schemeClr>
                </a:solidFill>
                <a:latin typeface="Gill Sans MT" panose="020B0502020104020203" pitchFamily="34" charset="0"/>
                <a:cs typeface="Arial" panose="020B0604020202020204" pitchFamily="34" charset="0"/>
              </a:defRPr>
            </a:lvl1pPr>
          </a:lstStyle>
          <a:p>
            <a:pPr lvl="0"/>
            <a:r>
              <a:rPr lang="en-US" dirty="0"/>
              <a:t>Insert Presentation Title in title or sentence case</a:t>
            </a:r>
          </a:p>
        </p:txBody>
      </p:sp>
      <p:sp>
        <p:nvSpPr>
          <p:cNvPr id="11" name="Rectangle 10">
            <a:extLst>
              <a:ext uri="{FF2B5EF4-FFF2-40B4-BE49-F238E27FC236}">
                <a16:creationId xmlns:a16="http://schemas.microsoft.com/office/drawing/2014/main" id="{A91AB265-C0D2-A543-B156-B0221787BF01}"/>
              </a:ext>
            </a:extLst>
          </p:cNvPr>
          <p:cNvSpPr/>
          <p:nvPr userDrawn="1"/>
        </p:nvSpPr>
        <p:spPr>
          <a:xfrm>
            <a:off x="0" y="5733906"/>
            <a:ext cx="12192000" cy="11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519488"/>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 unit/faculty</a:t>
            </a:r>
          </a:p>
        </p:txBody>
      </p:sp>
    </p:spTree>
    <p:extLst>
      <p:ext uri="{BB962C8B-B14F-4D97-AF65-F5344CB8AC3E}">
        <p14:creationId xmlns:p14="http://schemas.microsoft.com/office/powerpoint/2010/main" val="41264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Lst>
          </p:cNvPr>
          <p:cNvSpPr/>
          <p:nvPr userDrawn="1"/>
        </p:nvSpPr>
        <p:spPr>
          <a:xfrm>
            <a:off x="0" y="-9939"/>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9442AFA6-CAED-D743-9BD0-FB7276EC21DE}"/>
              </a:ext>
            </a:extLst>
          </p:cNvPr>
          <p:cNvPicPr>
            <a:picLocks noChangeAspect="1"/>
          </p:cNvPicPr>
          <p:nvPr userDrawn="1"/>
        </p:nvPicPr>
        <p:blipFill>
          <a:blip r:embed="rId2"/>
          <a:stretch>
            <a:fillRect/>
          </a:stretch>
        </p:blipFill>
        <p:spPr>
          <a:xfrm>
            <a:off x="4557092" y="2911281"/>
            <a:ext cx="3077817" cy="1035438"/>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Lst>
          </p:cNvPr>
          <p:cNvSpPr/>
          <p:nvPr userDrawn="1"/>
        </p:nvSpPr>
        <p:spPr>
          <a:xfrm>
            <a:off x="0" y="0"/>
            <a:ext cx="12192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31B425-093C-0149-952F-11573DF09F2E}"/>
              </a:ext>
            </a:extLst>
          </p:cNvPr>
          <p:cNvSpPr/>
          <p:nvPr userDrawn="1"/>
        </p:nvSpPr>
        <p:spPr>
          <a:xfrm>
            <a:off x="851888"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852523" y="905691"/>
            <a:ext cx="8334246" cy="2106570"/>
          </a:xfrm>
        </p:spPr>
        <p:txBody>
          <a:bodyPr bIns="0" anchor="b">
            <a:normAutofit/>
          </a:bodyPr>
          <a:lstStyle>
            <a:lvl1pPr marL="0" indent="0" algn="l">
              <a:buNone/>
              <a:defRPr sz="4000" b="1">
                <a:solidFill>
                  <a:schemeClr val="bg1"/>
                </a:solidFill>
                <a:latin typeface="Arial" panose="020B0604020202020204" pitchFamily="34" charset="0"/>
                <a:cs typeface="Arial" panose="020B0604020202020204" pitchFamily="34" charset="0"/>
              </a:defRPr>
            </a:lvl1pPr>
          </a:lstStyle>
          <a:p>
            <a:pPr lvl="0"/>
            <a:r>
              <a:rPr lang="en-US" dirty="0"/>
              <a:t>Insert Presentation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5194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 unit/faculty</a:t>
            </a:r>
          </a:p>
        </p:txBody>
      </p:sp>
      <p:sp>
        <p:nvSpPr>
          <p:cNvPr id="8" name="Rectangle 7">
            <a:extLst>
              <a:ext uri="{FF2B5EF4-FFF2-40B4-BE49-F238E27FC236}">
                <a16:creationId xmlns:a16="http://schemas.microsoft.com/office/drawing/2014/main" id="{DBD50E08-9389-704F-B967-8B33E01F63EE}"/>
              </a:ext>
            </a:extLst>
          </p:cNvPr>
          <p:cNvSpPr/>
          <p:nvPr userDrawn="1"/>
        </p:nvSpPr>
        <p:spPr>
          <a:xfrm>
            <a:off x="11506200" y="9797"/>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DA47717F-59FB-F445-B50C-D4B473F1A79E}"/>
              </a:ext>
            </a:extLst>
          </p:cNvPr>
          <p:cNvPicPr>
            <a:picLocks noChangeAspect="1"/>
          </p:cNvPicPr>
          <p:nvPr userDrawn="1"/>
        </p:nvPicPr>
        <p:blipFill>
          <a:blip r:embed="rId2"/>
          <a:stretch>
            <a:fillRect/>
          </a:stretch>
        </p:blipFill>
        <p:spPr>
          <a:xfrm>
            <a:off x="11563459" y="232022"/>
            <a:ext cx="456122" cy="716763"/>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1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DFC75F-7C56-4347-B180-B45A7C3C2BFE}"/>
              </a:ext>
            </a:extLst>
          </p:cNvPr>
          <p:cNvSpPr/>
          <p:nvPr userDrawn="1"/>
        </p:nvSpPr>
        <p:spPr>
          <a:xfrm>
            <a:off x="503659" y="130076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503659" y="125168"/>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512018" y="1536817"/>
            <a:ext cx="10659641" cy="4749683"/>
          </a:xfrm>
        </p:spPr>
        <p:txBody>
          <a:bodyPr>
            <a:normAutofit/>
          </a:bodyPr>
          <a:lstStyle>
            <a:lvl1pPr marL="228600" indent="-228600">
              <a:buFont typeface="Arial" panose="020B0604020202020204" pitchFamily="34" charset="0"/>
              <a:buChar char="•"/>
              <a:tabLst/>
              <a:defRPr sz="26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6262839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DFC75F-7C56-4347-B180-B45A7C3C2BFE}"/>
              </a:ext>
            </a:extLst>
          </p:cNvPr>
          <p:cNvSpPr/>
          <p:nvPr userDrawn="1"/>
        </p:nvSpPr>
        <p:spPr>
          <a:xfrm>
            <a:off x="503659" y="1187528"/>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503659" y="120728"/>
            <a:ext cx="10668000" cy="1066800"/>
          </a:xfrm>
        </p:spPr>
        <p:txBody>
          <a:bodyPr bIns="0" anchor="b" anchorCtr="0">
            <a:normAutofit/>
          </a:bodyPr>
          <a:lstStyle>
            <a:lvl1pPr marL="0" indent="0">
              <a:buNone/>
              <a:defRPr sz="3400" b="1"/>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503659" y="1524000"/>
            <a:ext cx="4853432" cy="4762500"/>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5800436" y="1523999"/>
            <a:ext cx="5362864" cy="4762500"/>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re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907A194C-A4B8-2148-8BE0-5451BAAC5344}"/>
              </a:ext>
            </a:extLst>
          </p:cNvPr>
          <p:cNvPicPr>
            <a:picLocks noChangeAspect="1"/>
          </p:cNvPicPr>
          <p:nvPr userDrawn="1"/>
        </p:nvPicPr>
        <p:blipFill>
          <a:blip r:embed="rId2"/>
          <a:stretch>
            <a:fillRect/>
          </a:stretch>
        </p:blipFill>
        <p:spPr>
          <a:xfrm>
            <a:off x="0" y="-8234"/>
            <a:ext cx="12192000" cy="6858000"/>
          </a:xfrm>
          <a:prstGeom prst="rect">
            <a:avLst/>
          </a:prstGeom>
        </p:spPr>
      </p:pic>
      <p:sp>
        <p:nvSpPr>
          <p:cNvPr id="12" name="Rectangle 11">
            <a:extLst>
              <a:ext uri="{FF2B5EF4-FFF2-40B4-BE49-F238E27FC236}">
                <a16:creationId xmlns:a16="http://schemas.microsoft.com/office/drawing/2014/main" id="{C7C912DB-E11B-3D4C-9D09-221D4E874712}"/>
              </a:ext>
            </a:extLst>
          </p:cNvPr>
          <p:cNvSpPr/>
          <p:nvPr userDrawn="1"/>
        </p:nvSpPr>
        <p:spPr>
          <a:xfrm>
            <a:off x="0" y="1024128"/>
            <a:ext cx="11163300" cy="5825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0" y="2514600"/>
            <a:ext cx="8279202" cy="1367286"/>
          </a:xfrm>
        </p:spPr>
        <p:txBody>
          <a:bodyPr bIns="0" anchor="b" anchorCtr="0">
            <a:noAutofit/>
          </a:bodyPr>
          <a:lstStyle>
            <a:lvl1pPr marL="0" indent="0">
              <a:buNone/>
              <a:defRPr sz="4000" b="1">
                <a:solidFill>
                  <a:schemeClr val="bg1"/>
                </a:solidFill>
              </a:defRPr>
            </a:lvl1pPr>
            <a:lvl2pPr>
              <a:defRPr sz="3600"/>
            </a:lvl2pPr>
            <a:lvl3pPr>
              <a:defRPr sz="3600"/>
            </a:lvl3pPr>
            <a:lvl4pPr>
              <a:defRPr sz="3600"/>
            </a:lvl4pPr>
            <a:lvl5pPr>
              <a:defRPr sz="3600"/>
            </a:lvl5pPr>
          </a:lstStyle>
          <a:p>
            <a:pPr lvl="0"/>
            <a:r>
              <a:rPr lang="en-US" dirty="0"/>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13" name="Freeform 12">
            <a:extLst>
              <a:ext uri="{FF2B5EF4-FFF2-40B4-BE49-F238E27FC236}">
                <a16:creationId xmlns:a16="http://schemas.microsoft.com/office/drawing/2014/main" id="{A2A8E911-3157-1444-8D3E-B3404B047192}"/>
              </a:ext>
            </a:extLst>
          </p:cNvPr>
          <p:cNvSpPr/>
          <p:nvPr userDrawn="1"/>
        </p:nvSpPr>
        <p:spPr>
          <a:xfrm>
            <a:off x="8714232" y="1024128"/>
            <a:ext cx="2449068"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B6B6D0D8-B441-B94F-81C3-D858DB039304}"/>
              </a:ext>
            </a:extLst>
          </p:cNvPr>
          <p:cNvSpPr/>
          <p:nvPr userDrawn="1"/>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C54FEC2B-37AF-0F44-BE06-966950F82A61}"/>
              </a:ext>
            </a:extLst>
          </p:cNvPr>
          <p:cNvPicPr>
            <a:picLocks noChangeAspect="1"/>
          </p:cNvPicPr>
          <p:nvPr userDrawn="1"/>
        </p:nvPicPr>
        <p:blipFill>
          <a:blip r:embed="rId3"/>
          <a:stretch>
            <a:fillRect/>
          </a:stretch>
        </p:blipFill>
        <p:spPr>
          <a:xfrm>
            <a:off x="11564318" y="222225"/>
            <a:ext cx="456122" cy="716763"/>
          </a:xfrm>
          <a:prstGeom prst="rect">
            <a:avLst/>
          </a:prstGeom>
        </p:spPr>
      </p:pic>
      <p:sp>
        <p:nvSpPr>
          <p:cNvPr id="14" name="Rectangle 13">
            <a:extLst>
              <a:ext uri="{FF2B5EF4-FFF2-40B4-BE49-F238E27FC236}">
                <a16:creationId xmlns:a16="http://schemas.microsoft.com/office/drawing/2014/main" id="{8EB6C9F2-5465-8D47-8351-B6B681C458B1}"/>
              </a:ext>
            </a:extLst>
          </p:cNvPr>
          <p:cNvSpPr/>
          <p:nvPr userDrawn="1"/>
        </p:nvSpPr>
        <p:spPr>
          <a:xfrm>
            <a:off x="1485900" y="4007404"/>
            <a:ext cx="471523" cy="94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42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CEECEB0E-880C-6049-9B69-BA2FEE345667}"/>
              </a:ext>
            </a:extLst>
          </p:cNvPr>
          <p:cNvPicPr>
            <a:picLocks noChangeAspect="1"/>
          </p:cNvPicPr>
          <p:nvPr userDrawn="1"/>
        </p:nvPicPr>
        <p:blipFill>
          <a:blip r:embed="rId2"/>
          <a:stretch>
            <a:fillRect/>
          </a:stretch>
        </p:blipFill>
        <p:spPr>
          <a:xfrm>
            <a:off x="0" y="-8234"/>
            <a:ext cx="12192000" cy="6858000"/>
          </a:xfrm>
          <a:prstGeom prst="rect">
            <a:avLst/>
          </a:prstGeom>
        </p:spPr>
      </p:pic>
      <p:sp>
        <p:nvSpPr>
          <p:cNvPr id="12" name="Rectangle 11">
            <a:extLst>
              <a:ext uri="{FF2B5EF4-FFF2-40B4-BE49-F238E27FC236}">
                <a16:creationId xmlns:a16="http://schemas.microsoft.com/office/drawing/2014/main" id="{C7C912DB-E11B-3D4C-9D09-221D4E874712}"/>
              </a:ext>
            </a:extLst>
          </p:cNvPr>
          <p:cNvSpPr/>
          <p:nvPr userDrawn="1"/>
        </p:nvSpPr>
        <p:spPr>
          <a:xfrm>
            <a:off x="0" y="1024128"/>
            <a:ext cx="11163300" cy="5833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0" y="2514600"/>
            <a:ext cx="8279202" cy="1367286"/>
          </a:xfrm>
        </p:spPr>
        <p:txBody>
          <a:bodyPr bIns="0" anchor="b" anchorCtr="0">
            <a:noAutofit/>
          </a:bodyPr>
          <a:lstStyle>
            <a:lvl1pPr marL="0" indent="0">
              <a:buNone/>
              <a:defRPr sz="4000" b="1">
                <a:solidFill>
                  <a:schemeClr val="bg1"/>
                </a:solidFill>
              </a:defRPr>
            </a:lvl1pPr>
            <a:lvl2pPr>
              <a:defRPr sz="3600"/>
            </a:lvl2pPr>
            <a:lvl3pPr>
              <a:defRPr sz="3600"/>
            </a:lvl3pPr>
            <a:lvl4pPr>
              <a:defRPr sz="3600"/>
            </a:lvl4pPr>
            <a:lvl5pPr>
              <a:defRPr sz="3600"/>
            </a:lvl5pPr>
          </a:lstStyle>
          <a:p>
            <a:pPr lvl="0"/>
            <a:r>
              <a:rPr lang="en-US" dirty="0"/>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6" name="Rectangle 5">
            <a:extLst>
              <a:ext uri="{FF2B5EF4-FFF2-40B4-BE49-F238E27FC236}">
                <a16:creationId xmlns:a16="http://schemas.microsoft.com/office/drawing/2014/main" id="{2783DD59-F90E-824A-BBB1-FEED68A85CFA}"/>
              </a:ext>
            </a:extLst>
          </p:cNvPr>
          <p:cNvSpPr/>
          <p:nvPr userDrawn="1"/>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B906E23-D9AF-EB4E-BF01-60C6ADFFAA28}"/>
              </a:ext>
            </a:extLst>
          </p:cNvPr>
          <p:cNvPicPr>
            <a:picLocks noChangeAspect="1"/>
          </p:cNvPicPr>
          <p:nvPr userDrawn="1"/>
        </p:nvPicPr>
        <p:blipFill>
          <a:blip r:embed="rId3"/>
          <a:stretch>
            <a:fillRect/>
          </a:stretch>
        </p:blipFill>
        <p:spPr>
          <a:xfrm>
            <a:off x="11564318" y="222225"/>
            <a:ext cx="456122" cy="716763"/>
          </a:xfrm>
          <a:prstGeom prst="rect">
            <a:avLst/>
          </a:prstGeom>
        </p:spPr>
      </p:pic>
      <p:sp>
        <p:nvSpPr>
          <p:cNvPr id="8" name="Rectangle 7">
            <a:extLst>
              <a:ext uri="{FF2B5EF4-FFF2-40B4-BE49-F238E27FC236}">
                <a16:creationId xmlns:a16="http://schemas.microsoft.com/office/drawing/2014/main" id="{211E94CE-F71B-1944-B826-00353C8726F4}"/>
              </a:ext>
            </a:extLst>
          </p:cNvPr>
          <p:cNvSpPr/>
          <p:nvPr userDrawn="1"/>
        </p:nvSpPr>
        <p:spPr>
          <a:xfrm>
            <a:off x="1485900" y="40074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0FF968CE-35E2-E543-8D71-1D8778441684}"/>
              </a:ext>
            </a:extLst>
          </p:cNvPr>
          <p:cNvSpPr/>
          <p:nvPr userDrawn="1"/>
        </p:nvSpPr>
        <p:spPr>
          <a:xfrm>
            <a:off x="8714232" y="1024128"/>
            <a:ext cx="2449068"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7571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1821" y="114300"/>
            <a:ext cx="10668000" cy="1066800"/>
          </a:xfrm>
        </p:spPr>
        <p:txBody>
          <a:bodyPr/>
          <a:lstStyle/>
          <a:p>
            <a:r>
              <a:rPr lang="en-US"/>
              <a:t>Click to edit Master title style</a:t>
            </a:r>
            <a:endParaRPr lang="en-US" dirty="0"/>
          </a:p>
        </p:txBody>
      </p:sp>
    </p:spTree>
    <p:extLst>
      <p:ext uri="{BB962C8B-B14F-4D97-AF65-F5344CB8AC3E}">
        <p14:creationId xmlns:p14="http://schemas.microsoft.com/office/powerpoint/2010/main" val="142036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50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Lst>
          </p:cNvPr>
          <p:cNvSpPr/>
          <p:nvPr userDrawn="1"/>
        </p:nvSpPr>
        <p:spPr>
          <a:xfrm>
            <a:off x="0" y="-9939"/>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9442AFA6-CAED-D743-9BD0-FB7276EC21DE}"/>
              </a:ext>
            </a:extLst>
          </p:cNvPr>
          <p:cNvPicPr>
            <a:picLocks noChangeAspect="1"/>
          </p:cNvPicPr>
          <p:nvPr userDrawn="1"/>
        </p:nvPicPr>
        <p:blipFill>
          <a:blip r:embed="rId2"/>
          <a:stretch>
            <a:fillRect/>
          </a:stretch>
        </p:blipFill>
        <p:spPr>
          <a:xfrm>
            <a:off x="4557092" y="2911281"/>
            <a:ext cx="3077817" cy="1035438"/>
          </a:xfrm>
          <a:prstGeom prst="rect">
            <a:avLst/>
          </a:prstGeom>
        </p:spPr>
      </p:pic>
    </p:spTree>
    <p:extLst>
      <p:ext uri="{BB962C8B-B14F-4D97-AF65-F5344CB8AC3E}">
        <p14:creationId xmlns:p14="http://schemas.microsoft.com/office/powerpoint/2010/main" val="258312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37600"/>
            <a:ext cx="10668000" cy="1066800"/>
          </a:xfrm>
          <a:prstGeom prst="rect">
            <a:avLst/>
          </a:prstGeom>
        </p:spPr>
        <p:txBody>
          <a:bodyPr vert="horz" lIns="0" tIns="4572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503658" y="1535831"/>
            <a:ext cx="10659641" cy="475066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F1B1986-83A7-3542-BAD9-60B6AA5AD8E5}"/>
              </a:ext>
            </a:extLst>
          </p:cNvPr>
          <p:cNvSpPr/>
          <p:nvPr userDrawn="1"/>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0E552B7F-AB27-DB49-8004-05CB28567967}"/>
              </a:ext>
            </a:extLst>
          </p:cNvPr>
          <p:cNvPicPr>
            <a:picLocks noChangeAspect="1"/>
          </p:cNvPicPr>
          <p:nvPr userDrawn="1"/>
        </p:nvPicPr>
        <p:blipFill>
          <a:blip r:embed="rId12"/>
          <a:stretch>
            <a:fillRect/>
          </a:stretch>
        </p:blipFill>
        <p:spPr>
          <a:xfrm>
            <a:off x="11564318" y="222225"/>
            <a:ext cx="456122" cy="716763"/>
          </a:xfrm>
          <a:prstGeom prst="rect">
            <a:avLst/>
          </a:prstGeom>
        </p:spPr>
      </p:pic>
      <p:sp>
        <p:nvSpPr>
          <p:cNvPr id="9" name="TextBox 8">
            <a:extLst>
              <a:ext uri="{FF2B5EF4-FFF2-40B4-BE49-F238E27FC236}">
                <a16:creationId xmlns:a16="http://schemas.microsoft.com/office/drawing/2014/main" id="{D836D337-0F04-4F94-AE24-024B7C778CC8}"/>
              </a:ext>
            </a:extLst>
          </p:cNvPr>
          <p:cNvSpPr txBox="1"/>
          <p:nvPr userDrawn="1"/>
        </p:nvSpPr>
        <p:spPr>
          <a:xfrm>
            <a:off x="10895734" y="6435923"/>
            <a:ext cx="896645" cy="307777"/>
          </a:xfrm>
          <a:prstGeom prst="rect">
            <a:avLst/>
          </a:prstGeom>
          <a:noFill/>
        </p:spPr>
        <p:txBody>
          <a:bodyPr wrap="square" rtlCol="0">
            <a:spAutoFit/>
          </a:bodyPr>
          <a:lstStyle/>
          <a:p>
            <a:fld id="{DBAA9281-CA14-4328-994F-5E5DF858D892}" type="slidenum">
              <a:rPr lang="en-US" sz="1400" smtClean="0">
                <a:latin typeface="Gill Sans Nova Light" panose="020B0302020104020203" pitchFamily="34" charset="0"/>
              </a:rPr>
              <a:t>‹#›</a:t>
            </a:fld>
            <a:r>
              <a:rPr lang="en-US" sz="1400" dirty="0">
                <a:latin typeface="Gill Sans Nova Light" panose="020B0302020104020203" pitchFamily="34" charset="0"/>
              </a:rPr>
              <a:t> of 25</a:t>
            </a:r>
          </a:p>
        </p:txBody>
      </p:sp>
    </p:spTree>
    <p:extLst>
      <p:ext uri="{BB962C8B-B14F-4D97-AF65-F5344CB8AC3E}">
        <p14:creationId xmlns:p14="http://schemas.microsoft.com/office/powerpoint/2010/main" val="25254791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63" r:id="rId5"/>
    <p:sldLayoutId id="2147483673" r:id="rId6"/>
    <p:sldLayoutId id="2147483666" r:id="rId7"/>
    <p:sldLayoutId id="2147483667" r:id="rId8"/>
    <p:sldLayoutId id="2147483676" r:id="rId9"/>
    <p:sldLayoutId id="2147483677" r:id="rId10"/>
  </p:sldLayoutIdLst>
  <p:hf sldNum="0" hdr="0" ftr="0" dt="0"/>
  <p:txStyles>
    <p:titleStyle>
      <a:lvl1pPr algn="l" defTabSz="914400" rtl="0" eaLnBrk="1" latinLnBrk="0" hangingPunct="1">
        <a:lnSpc>
          <a:spcPct val="90000"/>
        </a:lnSpc>
        <a:spcBef>
          <a:spcPct val="0"/>
        </a:spcBef>
        <a:buNone/>
        <a:defRPr sz="3200" b="1" i="0" kern="1200">
          <a:solidFill>
            <a:schemeClr val="tx1"/>
          </a:solidFill>
          <a:latin typeface="Gill Sans MT" panose="020B0502020104020203" pitchFamily="34" charset="0"/>
          <a:ea typeface="+mj-ea"/>
          <a:cs typeface="Arial" panose="020B0604020202020204" pitchFamily="34"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Gill Sans MT" panose="020B0502020104020203" pitchFamily="34" charset="0"/>
          <a:ea typeface="+mn-ea"/>
          <a:cs typeface="Arial" panose="020B0604020202020204" pitchFamily="34" charset="0"/>
        </a:defRPr>
      </a:lvl1pPr>
      <a:lvl2pPr marL="635000" indent="-177800" algn="l" defTabSz="914400" rtl="0" eaLnBrk="1" latinLnBrk="0" hangingPunct="1">
        <a:lnSpc>
          <a:spcPct val="90000"/>
        </a:lnSpc>
        <a:spcBef>
          <a:spcPts val="500"/>
        </a:spcBef>
        <a:buClr>
          <a:srgbClr val="C00000"/>
        </a:buClr>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2pPr>
      <a:lvl3pPr marL="1092200" indent="-177800" algn="l" defTabSz="914400" rtl="0" eaLnBrk="1" latinLnBrk="0" hangingPunct="1">
        <a:lnSpc>
          <a:spcPct val="90000"/>
        </a:lnSpc>
        <a:spcBef>
          <a:spcPts val="500"/>
        </a:spcBef>
        <a:buClr>
          <a:srgbClr val="C00000"/>
        </a:buClr>
        <a:buFont typeface="Arial" panose="020B0604020202020204" pitchFamily="34" charset="0"/>
        <a:buChar char="•"/>
        <a:tabLst/>
        <a:defRPr sz="2000" b="0" i="0" kern="1200">
          <a:solidFill>
            <a:schemeClr val="tx1"/>
          </a:solidFill>
          <a:latin typeface="Gill Sans MT" panose="020B0502020104020203" pitchFamily="34" charset="0"/>
          <a:ea typeface="+mn-ea"/>
          <a:cs typeface="Arial" panose="020B0604020202020204" pitchFamily="34"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Gill Sans MT" panose="020B0502020104020203" pitchFamily="34" charset="0"/>
          <a:ea typeface="+mn-ea"/>
          <a:cs typeface="Arial" panose="020B0604020202020204" pitchFamily="34"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pos="7608" userDrawn="1">
          <p15:clr>
            <a:srgbClr val="F26B43"/>
          </p15:clr>
        </p15:guide>
        <p15:guide id="4" pos="312" userDrawn="1">
          <p15:clr>
            <a:srgbClr val="F26B43"/>
          </p15:clr>
        </p15:guide>
        <p15:guide id="5" pos="7248" userDrawn="1">
          <p15:clr>
            <a:srgbClr val="F26B43"/>
          </p15:clr>
        </p15:guide>
        <p15:guide id="6" orient="horz" pos="4248" userDrawn="1">
          <p15:clr>
            <a:srgbClr val="F26B43"/>
          </p15:clr>
        </p15:guide>
        <p15:guide id="7" orient="horz" pos="288" userDrawn="1">
          <p15:clr>
            <a:srgbClr val="F26B43"/>
          </p15:clr>
        </p15:guide>
        <p15:guide id="8" orient="horz" pos="960" userDrawn="1">
          <p15:clr>
            <a:srgbClr val="F26B43"/>
          </p15:clr>
        </p15:guide>
        <p15:guide id="9" pos="7032" userDrawn="1">
          <p15:clr>
            <a:srgbClr val="F26B43"/>
          </p15:clr>
        </p15:guide>
        <p15:guide id="10" pos="936" userDrawn="1">
          <p15:clr>
            <a:srgbClr val="F26B43"/>
          </p15:clr>
        </p15:guide>
        <p15:guide id="11" orient="horz" pos="1152" userDrawn="1">
          <p15:clr>
            <a:srgbClr val="F26B43"/>
          </p15:clr>
        </p15:guide>
        <p15:guide id="12"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35_EC64356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2B_FC65665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2F_E04D2ECC.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21_60E20A9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5_C0EB051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microsoft.com/office/2018/10/relationships/comments" Target="../comments/modernComment_103_D2EB2F5A.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26_866FB1EC.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https://github.com/multifacet/ASA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22_B633BC7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6.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11C_7787CC2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microsoft.com/office/2018/10/relationships/comments" Target="../comments/modernComment_11D_AB4964A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12_F41EA4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18/10/relationships/comments" Target="../comments/modernComment_123_4DA0487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microsoft.com/office/2018/10/relationships/comments" Target="../comments/modernComment_124_9375DCF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microsoft.com/office/2018/10/relationships/comments" Target="../comments/modernComment_119_AC77AD7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18/10/relationships/comments" Target="../comments/modernComment_125_96BB7D0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C_A10DCC4C.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8_4F9ABBA9.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20_D8463C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0B494-CAB4-294E-B4BE-391E22C4888A}"/>
              </a:ext>
            </a:extLst>
          </p:cNvPr>
          <p:cNvSpPr>
            <a:spLocks noGrp="1"/>
          </p:cNvSpPr>
          <p:nvPr>
            <p:ph type="body" sz="quarter" idx="11"/>
          </p:nvPr>
        </p:nvSpPr>
        <p:spPr/>
        <p:txBody>
          <a:bodyPr/>
          <a:lstStyle/>
          <a:p>
            <a:r>
              <a:rPr lang="en-IN" dirty="0"/>
              <a:t>ASAP: A Speculative Approach to Persistence</a:t>
            </a:r>
            <a:endParaRPr lang="en-US" dirty="0"/>
          </a:p>
        </p:txBody>
      </p:sp>
      <p:sp>
        <p:nvSpPr>
          <p:cNvPr id="3" name="Text Placeholder 2">
            <a:extLst>
              <a:ext uri="{FF2B5EF4-FFF2-40B4-BE49-F238E27FC236}">
                <a16:creationId xmlns:a16="http://schemas.microsoft.com/office/drawing/2014/main" id="{23BB25CB-47FD-2F48-8D7B-1488AA5330BB}"/>
              </a:ext>
            </a:extLst>
          </p:cNvPr>
          <p:cNvSpPr>
            <a:spLocks noGrp="1"/>
          </p:cNvSpPr>
          <p:nvPr>
            <p:ph type="body" sz="quarter" idx="12"/>
          </p:nvPr>
        </p:nvSpPr>
        <p:spPr>
          <a:xfrm>
            <a:off x="851889" y="3519488"/>
            <a:ext cx="8334246" cy="1005859"/>
          </a:xfrm>
        </p:spPr>
        <p:txBody>
          <a:bodyPr/>
          <a:lstStyle/>
          <a:p>
            <a:r>
              <a:rPr lang="en-IN" u="sng" dirty="0"/>
              <a:t>Sujay </a:t>
            </a:r>
            <a:r>
              <a:rPr lang="en-IN" u="sng" dirty="0" err="1"/>
              <a:t>Yadalam</a:t>
            </a:r>
            <a:r>
              <a:rPr lang="en-IN" dirty="0"/>
              <a:t>, </a:t>
            </a:r>
            <a:r>
              <a:rPr lang="en-IN" dirty="0" err="1"/>
              <a:t>Nisarg</a:t>
            </a:r>
            <a:r>
              <a:rPr lang="en-IN" dirty="0"/>
              <a:t> Shah, </a:t>
            </a:r>
            <a:r>
              <a:rPr lang="en-IN" dirty="0" err="1"/>
              <a:t>Xiangyao</a:t>
            </a:r>
            <a:r>
              <a:rPr lang="en-IN" dirty="0"/>
              <a:t> Yu, Mike Swift</a:t>
            </a:r>
          </a:p>
          <a:p>
            <a:r>
              <a:rPr lang="en-IN" sz="2000" dirty="0"/>
              <a:t>{</a:t>
            </a:r>
            <a:r>
              <a:rPr lang="en-IN" sz="2000" dirty="0" err="1"/>
              <a:t>sujayyadalam</a:t>
            </a:r>
            <a:r>
              <a:rPr lang="en-IN" sz="2000" dirty="0"/>
              <a:t>, </a:t>
            </a:r>
            <a:r>
              <a:rPr lang="en-IN" sz="2000" dirty="0" err="1"/>
              <a:t>nisargs</a:t>
            </a:r>
            <a:r>
              <a:rPr lang="en-IN" sz="2000" dirty="0"/>
              <a:t>, </a:t>
            </a:r>
            <a:r>
              <a:rPr lang="en-IN" sz="2000" dirty="0" err="1"/>
              <a:t>yxy</a:t>
            </a:r>
            <a:r>
              <a:rPr lang="en-IN" sz="2000" dirty="0"/>
              <a:t>, swift}@cs.wisc.edu</a:t>
            </a:r>
            <a:endParaRPr lang="en-US" sz="2000" dirty="0"/>
          </a:p>
        </p:txBody>
      </p:sp>
      <p:sp>
        <p:nvSpPr>
          <p:cNvPr id="4" name="Text Placeholder 3">
            <a:extLst>
              <a:ext uri="{FF2B5EF4-FFF2-40B4-BE49-F238E27FC236}">
                <a16:creationId xmlns:a16="http://schemas.microsoft.com/office/drawing/2014/main" id="{3E18F467-84C9-7D44-9D6A-42DD1A40C3BA}"/>
              </a:ext>
            </a:extLst>
          </p:cNvPr>
          <p:cNvSpPr>
            <a:spLocks noGrp="1"/>
          </p:cNvSpPr>
          <p:nvPr>
            <p:ph type="body" sz="quarter" idx="13"/>
          </p:nvPr>
        </p:nvSpPr>
        <p:spPr/>
        <p:txBody>
          <a:bodyPr/>
          <a:lstStyle/>
          <a:p>
            <a:r>
              <a:rPr lang="en-IN" dirty="0"/>
              <a:t>University of Wisconsin-Madison</a:t>
            </a:r>
            <a:endParaRPr lang="en-US" dirty="0"/>
          </a:p>
        </p:txBody>
      </p:sp>
    </p:spTree>
    <p:extLst>
      <p:ext uri="{BB962C8B-B14F-4D97-AF65-F5344CB8AC3E}">
        <p14:creationId xmlns:p14="http://schemas.microsoft.com/office/powerpoint/2010/main" val="178058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hart, bar chart&#10;&#10;Description automatically generated">
            <a:extLst>
              <a:ext uri="{FF2B5EF4-FFF2-40B4-BE49-F238E27FC236}">
                <a16:creationId xmlns:a16="http://schemas.microsoft.com/office/drawing/2014/main" id="{D64C7BF7-9538-4BF0-9237-BAC0990DBFB7}"/>
              </a:ext>
            </a:extLst>
          </p:cNvPr>
          <p:cNvPicPr>
            <a:picLocks noChangeAspect="1"/>
          </p:cNvPicPr>
          <p:nvPr/>
        </p:nvPicPr>
        <p:blipFill>
          <a:blip r:embed="rId4"/>
          <a:stretch>
            <a:fillRect/>
          </a:stretch>
        </p:blipFill>
        <p:spPr>
          <a:xfrm>
            <a:off x="6306274" y="1096517"/>
            <a:ext cx="5434313" cy="4191664"/>
          </a:xfrm>
          <a:prstGeom prst="rect">
            <a:avLst/>
          </a:prstGeom>
        </p:spPr>
      </p:pic>
      <p:sp>
        <p:nvSpPr>
          <p:cNvPr id="2" name="Text Placeholder 1">
            <a:extLst>
              <a:ext uri="{FF2B5EF4-FFF2-40B4-BE49-F238E27FC236}">
                <a16:creationId xmlns:a16="http://schemas.microsoft.com/office/drawing/2014/main" id="{5BD3AE69-FC0E-4E52-A6D6-52DF890B20FD}"/>
              </a:ext>
            </a:extLst>
          </p:cNvPr>
          <p:cNvSpPr>
            <a:spLocks noGrp="1"/>
          </p:cNvSpPr>
          <p:nvPr>
            <p:ph type="body" sz="quarter" idx="12"/>
          </p:nvPr>
        </p:nvSpPr>
        <p:spPr/>
        <p:txBody>
          <a:bodyPr/>
          <a:lstStyle/>
          <a:p>
            <a:r>
              <a:rPr lang="en-IN" dirty="0"/>
              <a:t>Cross-thread ordering</a:t>
            </a:r>
            <a:endParaRPr lang="en-US" dirty="0"/>
          </a:p>
        </p:txBody>
      </p:sp>
      <p:sp>
        <p:nvSpPr>
          <p:cNvPr id="40" name="Content Placeholder 2">
            <a:extLst>
              <a:ext uri="{FF2B5EF4-FFF2-40B4-BE49-F238E27FC236}">
                <a16:creationId xmlns:a16="http://schemas.microsoft.com/office/drawing/2014/main" id="{09D51D68-F557-44F9-8DB1-AEA364515399}"/>
              </a:ext>
            </a:extLst>
          </p:cNvPr>
          <p:cNvSpPr>
            <a:spLocks noGrp="1"/>
          </p:cNvSpPr>
          <p:nvPr>
            <p:ph sz="quarter" idx="13"/>
          </p:nvPr>
        </p:nvSpPr>
        <p:spPr>
          <a:xfrm>
            <a:off x="557832" y="1536818"/>
            <a:ext cx="6255757" cy="3053830"/>
          </a:xfrm>
        </p:spPr>
        <p:txBody>
          <a:bodyPr/>
          <a:lstStyle/>
          <a:p>
            <a:r>
              <a:rPr lang="en-IN" dirty="0"/>
              <a:t>Cross-thread dependencies could arise</a:t>
            </a:r>
          </a:p>
          <a:p>
            <a:pPr lvl="1"/>
            <a:r>
              <a:rPr lang="en-IN" dirty="0"/>
              <a:t>Access to same address by 2 or more threads</a:t>
            </a:r>
          </a:p>
          <a:p>
            <a:pPr lvl="1"/>
            <a:r>
              <a:rPr lang="en-IN" dirty="0"/>
              <a:t>Synchronization between threads</a:t>
            </a:r>
          </a:p>
          <a:p>
            <a:pPr lvl="1"/>
            <a:endParaRPr lang="en-IN" dirty="0"/>
          </a:p>
          <a:p>
            <a:r>
              <a:rPr lang="en-IN" dirty="0"/>
              <a:t>Like before, existing solutions use </a:t>
            </a:r>
            <a:r>
              <a:rPr lang="en-IN" i="1" dirty="0"/>
              <a:t>conservative</a:t>
            </a:r>
            <a:r>
              <a:rPr lang="en-IN" dirty="0"/>
              <a:t> flushing</a:t>
            </a:r>
          </a:p>
          <a:p>
            <a:pPr lvl="1"/>
            <a:r>
              <a:rPr lang="en-IN" dirty="0"/>
              <a:t>Dependent thread stalls flushing till source thread completes its writes</a:t>
            </a:r>
          </a:p>
          <a:p>
            <a:pPr marL="0" indent="0">
              <a:buNone/>
            </a:pPr>
            <a:endParaRPr lang="en-US" dirty="0"/>
          </a:p>
        </p:txBody>
      </p:sp>
      <p:sp>
        <p:nvSpPr>
          <p:cNvPr id="6" name="Rectangle: Rounded Corners 5">
            <a:extLst>
              <a:ext uri="{FF2B5EF4-FFF2-40B4-BE49-F238E27FC236}">
                <a16:creationId xmlns:a16="http://schemas.microsoft.com/office/drawing/2014/main" id="{1E035574-7428-4032-94F0-AAC57B8E9B7D}"/>
              </a:ext>
            </a:extLst>
          </p:cNvPr>
          <p:cNvSpPr/>
          <p:nvPr/>
        </p:nvSpPr>
        <p:spPr>
          <a:xfrm>
            <a:off x="7370042" y="2964792"/>
            <a:ext cx="2569697" cy="185701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C59EDF1E-E784-408F-A4CE-40D473AF1CAB}"/>
              </a:ext>
            </a:extLst>
          </p:cNvPr>
          <p:cNvSpPr/>
          <p:nvPr/>
        </p:nvSpPr>
        <p:spPr>
          <a:xfrm>
            <a:off x="8784770" y="1949576"/>
            <a:ext cx="2747867" cy="646331"/>
          </a:xfrm>
          <a:prstGeom prst="wedgeRoundRectCallout">
            <a:avLst>
              <a:gd name="adj1" fmla="val -33396"/>
              <a:gd name="adj2" fmla="val 850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51C286E-FE96-4B9E-8736-B712A368AB60}"/>
              </a:ext>
            </a:extLst>
          </p:cNvPr>
          <p:cNvSpPr txBox="1"/>
          <p:nvPr/>
        </p:nvSpPr>
        <p:spPr>
          <a:xfrm>
            <a:off x="8784769" y="1949576"/>
            <a:ext cx="2747867" cy="646331"/>
          </a:xfrm>
          <a:prstGeom prst="rect">
            <a:avLst/>
          </a:prstGeom>
          <a:noFill/>
        </p:spPr>
        <p:txBody>
          <a:bodyPr wrap="square" rtlCol="0">
            <a:spAutoFit/>
          </a:bodyPr>
          <a:lstStyle/>
          <a:p>
            <a:r>
              <a:rPr lang="en-IN" dirty="0">
                <a:solidFill>
                  <a:srgbClr val="C00000"/>
                </a:solidFill>
                <a:latin typeface="Gill Sans MT" panose="020B0502020104020203" pitchFamily="34" charset="0"/>
              </a:rPr>
              <a:t>Cross-thread dependencies are frequent</a:t>
            </a:r>
            <a:endParaRPr lang="en-US" dirty="0">
              <a:solidFill>
                <a:srgbClr val="C00000"/>
              </a:solidFill>
              <a:latin typeface="Gill Sans MT" panose="020B0502020104020203" pitchFamily="34" charset="0"/>
            </a:endParaRPr>
          </a:p>
        </p:txBody>
      </p:sp>
      <p:sp>
        <p:nvSpPr>
          <p:cNvPr id="51" name="TextBox 50">
            <a:extLst>
              <a:ext uri="{FF2B5EF4-FFF2-40B4-BE49-F238E27FC236}">
                <a16:creationId xmlns:a16="http://schemas.microsoft.com/office/drawing/2014/main" id="{32147DE5-4CA6-45ED-8528-AD2B83FCB52A}"/>
              </a:ext>
            </a:extLst>
          </p:cNvPr>
          <p:cNvSpPr txBox="1"/>
          <p:nvPr/>
        </p:nvSpPr>
        <p:spPr>
          <a:xfrm>
            <a:off x="462696" y="4883917"/>
            <a:ext cx="6524514" cy="461665"/>
          </a:xfrm>
          <a:prstGeom prst="rect">
            <a:avLst/>
          </a:prstGeom>
          <a:noFill/>
        </p:spPr>
        <p:txBody>
          <a:bodyPr wrap="square" lIns="91440" tIns="45720" rIns="91440" bIns="45720" anchor="t">
            <a:spAutoFit/>
          </a:bodyPr>
          <a:lstStyle/>
          <a:p>
            <a:pPr marL="228600" indent="-228600">
              <a:buClr>
                <a:srgbClr val="C00000"/>
              </a:buClr>
              <a:buFont typeface="Arial" panose="020B0604020202020204" pitchFamily="34" charset="0"/>
              <a:buChar char="•"/>
            </a:pPr>
            <a:r>
              <a:rPr lang="en-IN" sz="2400" i="1" dirty="0">
                <a:solidFill>
                  <a:srgbClr val="C00000"/>
                </a:solidFill>
              </a:rPr>
              <a:t>Conservative </a:t>
            </a:r>
            <a:r>
              <a:rPr lang="en-IN" sz="2400" dirty="0">
                <a:solidFill>
                  <a:srgbClr val="C00000"/>
                </a:solidFill>
              </a:rPr>
              <a:t>flushing causes flushing stalls</a:t>
            </a:r>
          </a:p>
        </p:txBody>
      </p:sp>
      <p:sp>
        <p:nvSpPr>
          <p:cNvPr id="4" name="TextBox 3">
            <a:extLst>
              <a:ext uri="{FF2B5EF4-FFF2-40B4-BE49-F238E27FC236}">
                <a16:creationId xmlns:a16="http://schemas.microsoft.com/office/drawing/2014/main" id="{755F262F-3735-4822-99D0-314B44C5E1B3}"/>
              </a:ext>
            </a:extLst>
          </p:cNvPr>
          <p:cNvSpPr txBox="1"/>
          <p:nvPr/>
        </p:nvSpPr>
        <p:spPr>
          <a:xfrm>
            <a:off x="968787" y="5455694"/>
            <a:ext cx="7718656" cy="954107"/>
          </a:xfrm>
          <a:prstGeom prst="rect">
            <a:avLst/>
          </a:prstGeom>
          <a:solidFill>
            <a:schemeClr val="accent4">
              <a:lumMod val="20000"/>
              <a:lumOff val="80000"/>
            </a:schemeClr>
          </a:solidFill>
          <a:ln>
            <a:solidFill>
              <a:srgbClr val="C00000"/>
            </a:solidFill>
          </a:ln>
        </p:spPr>
        <p:txBody>
          <a:bodyPr wrap="square" lIns="91440" tIns="45720" rIns="91440" bIns="45720" rtlCol="0" anchor="t">
            <a:spAutoFit/>
          </a:bodyPr>
          <a:lstStyle/>
          <a:p>
            <a:pPr algn="ctr"/>
            <a:r>
              <a:rPr lang="en-IN" sz="2800" dirty="0">
                <a:solidFill>
                  <a:srgbClr val="C00000"/>
                </a:solidFill>
                <a:latin typeface="Gill Sans MT"/>
              </a:rPr>
              <a:t>Frequent flushing stalls fill up the buffers, exert back pressure on the cores by stalling them</a:t>
            </a:r>
            <a:endParaRPr lang="en-IN" sz="2800" i="1" dirty="0">
              <a:solidFill>
                <a:srgbClr val="C00000"/>
              </a:solidFill>
              <a:latin typeface="Gill Sans MT"/>
            </a:endParaRPr>
          </a:p>
        </p:txBody>
      </p:sp>
    </p:spTree>
    <p:extLst>
      <p:ext uri="{BB962C8B-B14F-4D97-AF65-F5344CB8AC3E}">
        <p14:creationId xmlns:p14="http://schemas.microsoft.com/office/powerpoint/2010/main" val="396599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0E1316-CCAD-4DFF-99E0-EA3E9A5B4EF2}"/>
              </a:ext>
            </a:extLst>
          </p:cNvPr>
          <p:cNvSpPr>
            <a:spLocks noGrp="1"/>
          </p:cNvSpPr>
          <p:nvPr>
            <p:ph type="body" sz="quarter" idx="12"/>
          </p:nvPr>
        </p:nvSpPr>
        <p:spPr/>
        <p:txBody>
          <a:bodyPr/>
          <a:lstStyle/>
          <a:p>
            <a:r>
              <a:rPr lang="en-IN" dirty="0"/>
              <a:t>ASAP overview</a:t>
            </a:r>
            <a:endParaRPr lang="en-US" dirty="0"/>
          </a:p>
        </p:txBody>
      </p:sp>
      <p:sp>
        <p:nvSpPr>
          <p:cNvPr id="3" name="Content Placeholder 2">
            <a:extLst>
              <a:ext uri="{FF2B5EF4-FFF2-40B4-BE49-F238E27FC236}">
                <a16:creationId xmlns:a16="http://schemas.microsoft.com/office/drawing/2014/main" id="{7EBD6558-0300-401C-B352-D075F2A9F69B}"/>
              </a:ext>
            </a:extLst>
          </p:cNvPr>
          <p:cNvSpPr>
            <a:spLocks noGrp="1"/>
          </p:cNvSpPr>
          <p:nvPr>
            <p:ph sz="quarter" idx="13"/>
          </p:nvPr>
        </p:nvSpPr>
        <p:spPr/>
        <p:txBody>
          <a:bodyPr>
            <a:normAutofit/>
          </a:bodyPr>
          <a:lstStyle/>
          <a:p>
            <a:r>
              <a:rPr lang="en-IN" u="sng" dirty="0"/>
              <a:t>Goals</a:t>
            </a:r>
            <a:r>
              <a:rPr lang="en-IN" dirty="0"/>
              <a:t>: 1) Utilize system write bandwidth efficiently</a:t>
            </a:r>
          </a:p>
          <a:p>
            <a:pPr marL="0" indent="0">
              <a:buNone/>
            </a:pPr>
            <a:r>
              <a:rPr lang="en-IN" dirty="0"/>
              <a:t>            2) Avoid flushing stalls</a:t>
            </a:r>
          </a:p>
          <a:p>
            <a:pPr marL="0" indent="0">
              <a:buNone/>
            </a:pPr>
            <a:endParaRPr lang="en-IN" dirty="0"/>
          </a:p>
          <a:p>
            <a:r>
              <a:rPr lang="en-IN" dirty="0"/>
              <a:t>Crashes are rare,  so ASAP takes an </a:t>
            </a:r>
            <a:r>
              <a:rPr lang="en-IN" i="1" dirty="0"/>
              <a:t>optimistic</a:t>
            </a:r>
            <a:r>
              <a:rPr lang="en-IN" dirty="0"/>
              <a:t> approach:</a:t>
            </a:r>
          </a:p>
          <a:p>
            <a:pPr marL="914400" lvl="1" indent="-457200">
              <a:buFont typeface="+mj-lt"/>
              <a:buAutoNum type="arabicPeriod"/>
            </a:pPr>
            <a:r>
              <a:rPr lang="en-IN" dirty="0"/>
              <a:t>Flush writes </a:t>
            </a:r>
            <a:r>
              <a:rPr lang="en-IN" i="1" dirty="0"/>
              <a:t>eagerly</a:t>
            </a:r>
            <a:r>
              <a:rPr lang="en-IN" dirty="0"/>
              <a:t> and possibly </a:t>
            </a:r>
            <a:r>
              <a:rPr lang="en-IN" i="1" dirty="0"/>
              <a:t>out-of-order</a:t>
            </a:r>
          </a:p>
          <a:p>
            <a:pPr marL="914400" lvl="1" indent="-457200">
              <a:buFont typeface="+mj-lt"/>
              <a:buAutoNum type="arabicPeriod"/>
            </a:pPr>
            <a:r>
              <a:rPr lang="en-IN" i="1" dirty="0"/>
              <a:t>Speculatively </a:t>
            </a:r>
            <a:r>
              <a:rPr lang="en-IN" dirty="0"/>
              <a:t>update memory with “early” writes</a:t>
            </a:r>
          </a:p>
          <a:p>
            <a:pPr marL="914400" lvl="1" indent="-457200">
              <a:buFont typeface="+mj-lt"/>
              <a:buAutoNum type="arabicPeriod"/>
            </a:pPr>
            <a:r>
              <a:rPr lang="en-IN" dirty="0"/>
              <a:t>Maintain recovery information to revert changes in case of crashes</a:t>
            </a:r>
          </a:p>
          <a:p>
            <a:endParaRPr lang="en-IN" dirty="0"/>
          </a:p>
        </p:txBody>
      </p:sp>
      <p:sp>
        <p:nvSpPr>
          <p:cNvPr id="5" name="TextBox 4">
            <a:extLst>
              <a:ext uri="{FF2B5EF4-FFF2-40B4-BE49-F238E27FC236}">
                <a16:creationId xmlns:a16="http://schemas.microsoft.com/office/drawing/2014/main" id="{84DE2C5A-E6F0-42B2-B7B8-FAA867306419}"/>
              </a:ext>
            </a:extLst>
          </p:cNvPr>
          <p:cNvSpPr txBox="1"/>
          <p:nvPr/>
        </p:nvSpPr>
        <p:spPr>
          <a:xfrm>
            <a:off x="1020340" y="4891498"/>
            <a:ext cx="10059463" cy="830997"/>
          </a:xfrm>
          <a:prstGeom prst="rect">
            <a:avLst/>
          </a:prstGeom>
          <a:noFill/>
          <a:ln w="19050">
            <a:solidFill>
              <a:srgbClr val="00B050"/>
            </a:solidFill>
          </a:ln>
        </p:spPr>
        <p:txBody>
          <a:bodyPr wrap="square">
            <a:spAutoFit/>
          </a:bodyPr>
          <a:lstStyle/>
          <a:p>
            <a:r>
              <a:rPr lang="en-IN" sz="2400" u="sng" dirty="0">
                <a:solidFill>
                  <a:srgbClr val="00B050"/>
                </a:solidFill>
              </a:rPr>
              <a:t>Key insight</a:t>
            </a:r>
            <a:r>
              <a:rPr lang="en-IN" sz="2400" dirty="0">
                <a:solidFill>
                  <a:srgbClr val="00B050"/>
                </a:solidFill>
              </a:rPr>
              <a:t>: Intel ADR</a:t>
            </a:r>
            <a:r>
              <a:rPr lang="en-IN" sz="2400" baseline="30000" dirty="0">
                <a:solidFill>
                  <a:srgbClr val="00B050"/>
                </a:solidFill>
              </a:rPr>
              <a:t>*</a:t>
            </a:r>
            <a:r>
              <a:rPr lang="en-IN" sz="2400" dirty="0">
                <a:solidFill>
                  <a:srgbClr val="00B050"/>
                </a:solidFill>
              </a:rPr>
              <a:t> feature allows some data in memory controller queues to be persisted after power failure; can use ADR to store fix-up information</a:t>
            </a:r>
            <a:endParaRPr lang="en-US" sz="2400" dirty="0">
              <a:solidFill>
                <a:srgbClr val="00B050"/>
              </a:solidFill>
            </a:endParaRPr>
          </a:p>
        </p:txBody>
      </p:sp>
      <p:sp>
        <p:nvSpPr>
          <p:cNvPr id="4" name="TextBox 3">
            <a:extLst>
              <a:ext uri="{FF2B5EF4-FFF2-40B4-BE49-F238E27FC236}">
                <a16:creationId xmlns:a16="http://schemas.microsoft.com/office/drawing/2014/main" id="{148A7D51-7FAD-4DF6-9E30-9FE3CAD40EC2}"/>
              </a:ext>
            </a:extLst>
          </p:cNvPr>
          <p:cNvSpPr txBox="1"/>
          <p:nvPr/>
        </p:nvSpPr>
        <p:spPr>
          <a:xfrm>
            <a:off x="716299" y="6353915"/>
            <a:ext cx="4089165" cy="307777"/>
          </a:xfrm>
          <a:prstGeom prst="rect">
            <a:avLst/>
          </a:prstGeom>
          <a:noFill/>
        </p:spPr>
        <p:txBody>
          <a:bodyPr wrap="square" rtlCol="0">
            <a:spAutoFit/>
          </a:bodyPr>
          <a:lstStyle/>
          <a:p>
            <a:r>
              <a:rPr lang="en-IN" sz="1400" dirty="0">
                <a:latin typeface="Gill Sans MT" panose="020B0502020104020203" pitchFamily="34" charset="0"/>
              </a:rPr>
              <a:t>* ADR = Asynchronous DRAM refresh</a:t>
            </a:r>
            <a:endParaRPr lang="en-US" sz="1400" dirty="0">
              <a:latin typeface="Gill Sans MT" panose="020B0502020104020203" pitchFamily="34" charset="0"/>
            </a:endParaRPr>
          </a:p>
        </p:txBody>
      </p:sp>
      <p:pic>
        <p:nvPicPr>
          <p:cNvPr id="4098" name="Picture 2" descr="Cool cat | Fancy cats, Hipster cat, Cool cats">
            <a:extLst>
              <a:ext uri="{FF2B5EF4-FFF2-40B4-BE49-F238E27FC236}">
                <a16:creationId xmlns:a16="http://schemas.microsoft.com/office/drawing/2014/main" id="{AB3770A5-B90D-4468-BDE4-2433F230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646" y="1335649"/>
            <a:ext cx="1570013" cy="209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0E1316-CCAD-4DFF-99E0-EA3E9A5B4EF2}"/>
              </a:ext>
            </a:extLst>
          </p:cNvPr>
          <p:cNvSpPr>
            <a:spLocks noGrp="1"/>
          </p:cNvSpPr>
          <p:nvPr>
            <p:ph type="body" sz="quarter" idx="12"/>
          </p:nvPr>
        </p:nvSpPr>
        <p:spPr/>
        <p:txBody>
          <a:bodyPr/>
          <a:lstStyle/>
          <a:p>
            <a:r>
              <a:rPr lang="en-IN" dirty="0"/>
              <a:t>Eager flushing</a:t>
            </a:r>
            <a:endParaRPr lang="en-US" dirty="0"/>
          </a:p>
        </p:txBody>
      </p:sp>
      <p:sp>
        <p:nvSpPr>
          <p:cNvPr id="52" name="Flowchart: Preparation 51">
            <a:extLst>
              <a:ext uri="{FF2B5EF4-FFF2-40B4-BE49-F238E27FC236}">
                <a16:creationId xmlns:a16="http://schemas.microsoft.com/office/drawing/2014/main" id="{79126B2B-F66B-43CE-ABAC-B5C2B788A792}"/>
              </a:ext>
            </a:extLst>
          </p:cNvPr>
          <p:cNvSpPr/>
          <p:nvPr/>
        </p:nvSpPr>
        <p:spPr>
          <a:xfrm>
            <a:off x="9359157" y="1809798"/>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0,1</a:t>
            </a:r>
            <a:endParaRPr lang="en-US" baseline="-25000" dirty="0">
              <a:solidFill>
                <a:schemeClr val="tx1"/>
              </a:solidFill>
              <a:latin typeface="Gill Sans MT" panose="020B0502020104020203" pitchFamily="34" charset="0"/>
            </a:endParaRPr>
          </a:p>
        </p:txBody>
      </p:sp>
      <p:sp>
        <p:nvSpPr>
          <p:cNvPr id="53" name="Flowchart: Preparation 52">
            <a:extLst>
              <a:ext uri="{FF2B5EF4-FFF2-40B4-BE49-F238E27FC236}">
                <a16:creationId xmlns:a16="http://schemas.microsoft.com/office/drawing/2014/main" id="{986CE2F2-0309-4DB6-9668-239DF2433525}"/>
              </a:ext>
            </a:extLst>
          </p:cNvPr>
          <p:cNvSpPr/>
          <p:nvPr/>
        </p:nvSpPr>
        <p:spPr>
          <a:xfrm>
            <a:off x="10683720" y="1807067"/>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0,2</a:t>
            </a:r>
            <a:endParaRPr lang="en-US" baseline="-25000" dirty="0">
              <a:solidFill>
                <a:schemeClr val="tx1"/>
              </a:solidFill>
              <a:latin typeface="Gill Sans MT" panose="020B0502020104020203" pitchFamily="34" charset="0"/>
            </a:endParaRPr>
          </a:p>
        </p:txBody>
      </p:sp>
      <p:sp>
        <p:nvSpPr>
          <p:cNvPr id="54" name="Flowchart: Preparation 53">
            <a:extLst>
              <a:ext uri="{FF2B5EF4-FFF2-40B4-BE49-F238E27FC236}">
                <a16:creationId xmlns:a16="http://schemas.microsoft.com/office/drawing/2014/main" id="{82C0C43E-80FD-4A66-8764-F6603B783A73}"/>
              </a:ext>
            </a:extLst>
          </p:cNvPr>
          <p:cNvSpPr/>
          <p:nvPr/>
        </p:nvSpPr>
        <p:spPr>
          <a:xfrm>
            <a:off x="8034594" y="1809798"/>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0,0</a:t>
            </a:r>
            <a:endParaRPr lang="en-US" baseline="-25000" dirty="0">
              <a:solidFill>
                <a:schemeClr val="tx1"/>
              </a:solidFill>
              <a:latin typeface="Gill Sans MT" panose="020B0502020104020203" pitchFamily="34" charset="0"/>
            </a:endParaRPr>
          </a:p>
        </p:txBody>
      </p:sp>
      <p:sp>
        <p:nvSpPr>
          <p:cNvPr id="55" name="Arrow: Right 54">
            <a:extLst>
              <a:ext uri="{FF2B5EF4-FFF2-40B4-BE49-F238E27FC236}">
                <a16:creationId xmlns:a16="http://schemas.microsoft.com/office/drawing/2014/main" id="{405136A2-29DA-46DF-940C-09C203C195E6}"/>
              </a:ext>
            </a:extLst>
          </p:cNvPr>
          <p:cNvSpPr/>
          <p:nvPr/>
        </p:nvSpPr>
        <p:spPr>
          <a:xfrm>
            <a:off x="8951557" y="1911884"/>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a:extLst>
              <a:ext uri="{FF2B5EF4-FFF2-40B4-BE49-F238E27FC236}">
                <a16:creationId xmlns:a16="http://schemas.microsoft.com/office/drawing/2014/main" id="{6F670FD2-4A0B-451D-BC26-D86285A2E018}"/>
              </a:ext>
            </a:extLst>
          </p:cNvPr>
          <p:cNvSpPr/>
          <p:nvPr/>
        </p:nvSpPr>
        <p:spPr>
          <a:xfrm>
            <a:off x="10276121" y="1909781"/>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09F737F4-9262-4790-B9D0-7472331CC3F2}"/>
              </a:ext>
            </a:extLst>
          </p:cNvPr>
          <p:cNvSpPr/>
          <p:nvPr/>
        </p:nvSpPr>
        <p:spPr>
          <a:xfrm>
            <a:off x="7434521" y="1619926"/>
            <a:ext cx="4162425" cy="676275"/>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8">
            <a:extLst>
              <a:ext uri="{FF2B5EF4-FFF2-40B4-BE49-F238E27FC236}">
                <a16:creationId xmlns:a16="http://schemas.microsoft.com/office/drawing/2014/main" id="{23624314-6125-44AD-A805-D47FA4422C4D}"/>
              </a:ext>
            </a:extLst>
          </p:cNvPr>
          <p:cNvSpPr txBox="1"/>
          <p:nvPr/>
        </p:nvSpPr>
        <p:spPr>
          <a:xfrm>
            <a:off x="7526836" y="1787389"/>
            <a:ext cx="50775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Gill Sans MT"/>
              </a:rPr>
              <a:t>T0</a:t>
            </a:r>
            <a:endParaRPr lang="en-US" sz="1600" dirty="0">
              <a:latin typeface="Gill Sans MT"/>
            </a:endParaRPr>
          </a:p>
        </p:txBody>
      </p:sp>
      <p:sp>
        <p:nvSpPr>
          <p:cNvPr id="61" name="Flowchart: Preparation 60">
            <a:extLst>
              <a:ext uri="{FF2B5EF4-FFF2-40B4-BE49-F238E27FC236}">
                <a16:creationId xmlns:a16="http://schemas.microsoft.com/office/drawing/2014/main" id="{333214F6-295E-40BD-9665-9860D0F17029}"/>
              </a:ext>
            </a:extLst>
          </p:cNvPr>
          <p:cNvSpPr/>
          <p:nvPr/>
        </p:nvSpPr>
        <p:spPr>
          <a:xfrm>
            <a:off x="9359157" y="2659074"/>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1,1</a:t>
            </a:r>
            <a:endParaRPr lang="en-US" baseline="-25000" dirty="0">
              <a:solidFill>
                <a:schemeClr val="tx1"/>
              </a:solidFill>
              <a:latin typeface="Gill Sans MT" panose="020B0502020104020203" pitchFamily="34" charset="0"/>
            </a:endParaRPr>
          </a:p>
        </p:txBody>
      </p:sp>
      <p:sp>
        <p:nvSpPr>
          <p:cNvPr id="62" name="Flowchart: Preparation 61">
            <a:extLst>
              <a:ext uri="{FF2B5EF4-FFF2-40B4-BE49-F238E27FC236}">
                <a16:creationId xmlns:a16="http://schemas.microsoft.com/office/drawing/2014/main" id="{C8C7EFCC-F397-4783-8C83-CC17764BBDFC}"/>
              </a:ext>
            </a:extLst>
          </p:cNvPr>
          <p:cNvSpPr/>
          <p:nvPr/>
        </p:nvSpPr>
        <p:spPr>
          <a:xfrm>
            <a:off x="10683720" y="2656343"/>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1,2</a:t>
            </a:r>
            <a:endParaRPr lang="en-US" baseline="-25000" dirty="0">
              <a:solidFill>
                <a:schemeClr val="tx1"/>
              </a:solidFill>
              <a:latin typeface="Gill Sans MT" panose="020B0502020104020203" pitchFamily="34" charset="0"/>
            </a:endParaRPr>
          </a:p>
        </p:txBody>
      </p:sp>
      <p:sp>
        <p:nvSpPr>
          <p:cNvPr id="63" name="Flowchart: Preparation 62">
            <a:extLst>
              <a:ext uri="{FF2B5EF4-FFF2-40B4-BE49-F238E27FC236}">
                <a16:creationId xmlns:a16="http://schemas.microsoft.com/office/drawing/2014/main" id="{F4CD3FB3-DFA8-44D6-8A79-9CB98A670EF7}"/>
              </a:ext>
            </a:extLst>
          </p:cNvPr>
          <p:cNvSpPr/>
          <p:nvPr/>
        </p:nvSpPr>
        <p:spPr>
          <a:xfrm>
            <a:off x="8034594" y="2659074"/>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1,0</a:t>
            </a:r>
            <a:endParaRPr lang="en-US" baseline="-25000" dirty="0">
              <a:solidFill>
                <a:schemeClr val="tx1"/>
              </a:solidFill>
              <a:latin typeface="Gill Sans MT" panose="020B0502020104020203" pitchFamily="34" charset="0"/>
            </a:endParaRPr>
          </a:p>
        </p:txBody>
      </p:sp>
      <p:sp>
        <p:nvSpPr>
          <p:cNvPr id="64" name="Arrow: Right 63">
            <a:extLst>
              <a:ext uri="{FF2B5EF4-FFF2-40B4-BE49-F238E27FC236}">
                <a16:creationId xmlns:a16="http://schemas.microsoft.com/office/drawing/2014/main" id="{CBBE4BD5-6F71-49A5-9778-858B24AFE31E}"/>
              </a:ext>
            </a:extLst>
          </p:cNvPr>
          <p:cNvSpPr/>
          <p:nvPr/>
        </p:nvSpPr>
        <p:spPr>
          <a:xfrm>
            <a:off x="8951557" y="2761160"/>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5793F918-B461-4721-BEBC-D01B641565BD}"/>
              </a:ext>
            </a:extLst>
          </p:cNvPr>
          <p:cNvSpPr/>
          <p:nvPr/>
        </p:nvSpPr>
        <p:spPr>
          <a:xfrm>
            <a:off x="10276121" y="2759057"/>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CCE36C6C-45A9-4757-AD99-84FD37AAD606}"/>
              </a:ext>
            </a:extLst>
          </p:cNvPr>
          <p:cNvSpPr/>
          <p:nvPr/>
        </p:nvSpPr>
        <p:spPr>
          <a:xfrm>
            <a:off x="7434521" y="2469202"/>
            <a:ext cx="4162425" cy="676275"/>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8">
            <a:extLst>
              <a:ext uri="{FF2B5EF4-FFF2-40B4-BE49-F238E27FC236}">
                <a16:creationId xmlns:a16="http://schemas.microsoft.com/office/drawing/2014/main" id="{5E276548-2C30-4504-AFBF-9551E76FCF9D}"/>
              </a:ext>
            </a:extLst>
          </p:cNvPr>
          <p:cNvSpPr txBox="1"/>
          <p:nvPr/>
        </p:nvSpPr>
        <p:spPr>
          <a:xfrm>
            <a:off x="7526836" y="2636665"/>
            <a:ext cx="507757"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dirty="0">
                <a:latin typeface="Gill Sans MT"/>
              </a:rPr>
              <a:t>T</a:t>
            </a:r>
            <a:r>
              <a:rPr lang="en-US" sz="1600" dirty="0">
                <a:latin typeface="Gill Sans MT"/>
              </a:rPr>
              <a:t>1</a:t>
            </a:r>
          </a:p>
        </p:txBody>
      </p:sp>
      <p:sp>
        <p:nvSpPr>
          <p:cNvPr id="68" name="Arrow: Right 67">
            <a:extLst>
              <a:ext uri="{FF2B5EF4-FFF2-40B4-BE49-F238E27FC236}">
                <a16:creationId xmlns:a16="http://schemas.microsoft.com/office/drawing/2014/main" id="{E1A0DF10-5E48-4B0A-B950-2CDE4BF427A6}"/>
              </a:ext>
            </a:extLst>
          </p:cNvPr>
          <p:cNvSpPr/>
          <p:nvPr/>
        </p:nvSpPr>
        <p:spPr>
          <a:xfrm rot="19434014">
            <a:off x="8743449" y="2314378"/>
            <a:ext cx="738896" cy="120709"/>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5237FEDB-40BB-46C0-A36A-82D87CDFCBA5}"/>
              </a:ext>
            </a:extLst>
          </p:cNvPr>
          <p:cNvGrpSpPr/>
          <p:nvPr/>
        </p:nvGrpSpPr>
        <p:grpSpPr>
          <a:xfrm>
            <a:off x="5764345" y="1460397"/>
            <a:ext cx="1843894" cy="1529810"/>
            <a:chOff x="7934325" y="3954155"/>
            <a:chExt cx="1843894" cy="1529810"/>
          </a:xfrm>
        </p:grpSpPr>
        <p:sp>
          <p:nvSpPr>
            <p:cNvPr id="69" name="Arrow: Right 68">
              <a:extLst>
                <a:ext uri="{FF2B5EF4-FFF2-40B4-BE49-F238E27FC236}">
                  <a16:creationId xmlns:a16="http://schemas.microsoft.com/office/drawing/2014/main" id="{434B5F44-B2AA-4A86-89D7-6E4CDAAF00DE}"/>
                </a:ext>
              </a:extLst>
            </p:cNvPr>
            <p:cNvSpPr/>
            <p:nvPr/>
          </p:nvSpPr>
          <p:spPr>
            <a:xfrm>
              <a:off x="8022611" y="4044808"/>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DC595A93-554B-488D-8588-350B78A477B4}"/>
                </a:ext>
              </a:extLst>
            </p:cNvPr>
            <p:cNvSpPr txBox="1"/>
            <p:nvPr/>
          </p:nvSpPr>
          <p:spPr>
            <a:xfrm>
              <a:off x="8341922" y="3954155"/>
              <a:ext cx="1028700" cy="307777"/>
            </a:xfrm>
            <a:prstGeom prst="rect">
              <a:avLst/>
            </a:prstGeom>
            <a:noFill/>
          </p:spPr>
          <p:txBody>
            <a:bodyPr wrap="square" rtlCol="0">
              <a:spAutoFit/>
            </a:bodyPr>
            <a:lstStyle/>
            <a:p>
              <a:r>
                <a:rPr lang="en-IN" sz="1400" dirty="0">
                  <a:latin typeface="Gill Sans MT" panose="020B0502020104020203" pitchFamily="34" charset="0"/>
                </a:rPr>
                <a:t>Ordering</a:t>
              </a:r>
              <a:endParaRPr lang="en-US" dirty="0">
                <a:latin typeface="Gill Sans MT" panose="020B0502020104020203" pitchFamily="34" charset="0"/>
              </a:endParaRPr>
            </a:p>
          </p:txBody>
        </p:sp>
        <p:sp>
          <p:nvSpPr>
            <p:cNvPr id="72" name="Rectangle: Rounded Corners 71">
              <a:extLst>
                <a:ext uri="{FF2B5EF4-FFF2-40B4-BE49-F238E27FC236}">
                  <a16:creationId xmlns:a16="http://schemas.microsoft.com/office/drawing/2014/main" id="{248617DB-0FC6-4CDC-8F98-63B72E737AD8}"/>
                </a:ext>
              </a:extLst>
            </p:cNvPr>
            <p:cNvSpPr/>
            <p:nvPr/>
          </p:nvSpPr>
          <p:spPr>
            <a:xfrm>
              <a:off x="7934325" y="3954155"/>
              <a:ext cx="1387409" cy="152981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Preparation 74">
              <a:extLst>
                <a:ext uri="{FF2B5EF4-FFF2-40B4-BE49-F238E27FC236}">
                  <a16:creationId xmlns:a16="http://schemas.microsoft.com/office/drawing/2014/main" id="{FCE1B8A7-773C-424B-9B8D-2BA475E7FFBE}"/>
                </a:ext>
              </a:extLst>
            </p:cNvPr>
            <p:cNvSpPr/>
            <p:nvPr/>
          </p:nvSpPr>
          <p:spPr>
            <a:xfrm>
              <a:off x="7983709" y="4352585"/>
              <a:ext cx="365760" cy="18288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latin typeface="Gill Sans MT" panose="020B0502020104020203" pitchFamily="34" charset="0"/>
              </a:endParaRPr>
            </a:p>
          </p:txBody>
        </p:sp>
        <p:sp>
          <p:nvSpPr>
            <p:cNvPr id="76" name="TextBox 75">
              <a:extLst>
                <a:ext uri="{FF2B5EF4-FFF2-40B4-BE49-F238E27FC236}">
                  <a16:creationId xmlns:a16="http://schemas.microsoft.com/office/drawing/2014/main" id="{F4191F68-5D96-4229-8AA9-70D1C0847CCE}"/>
                </a:ext>
              </a:extLst>
            </p:cNvPr>
            <p:cNvSpPr txBox="1"/>
            <p:nvPr/>
          </p:nvSpPr>
          <p:spPr>
            <a:xfrm>
              <a:off x="8349469" y="4198696"/>
              <a:ext cx="1428750" cy="523220"/>
            </a:xfrm>
            <a:prstGeom prst="rect">
              <a:avLst/>
            </a:prstGeom>
            <a:noFill/>
          </p:spPr>
          <p:txBody>
            <a:bodyPr wrap="square" rtlCol="0">
              <a:spAutoFit/>
            </a:bodyPr>
            <a:lstStyle/>
            <a:p>
              <a:r>
                <a:rPr lang="en-IN" sz="1400" dirty="0">
                  <a:latin typeface="Gill Sans MT" panose="020B0502020104020203" pitchFamily="34" charset="0"/>
                </a:rPr>
                <a:t>Currently flushing</a:t>
              </a:r>
              <a:endParaRPr lang="en-US" dirty="0">
                <a:latin typeface="Gill Sans MT" panose="020B0502020104020203" pitchFamily="34" charset="0"/>
              </a:endParaRPr>
            </a:p>
          </p:txBody>
        </p:sp>
        <p:sp>
          <p:nvSpPr>
            <p:cNvPr id="78" name="Flowchart: Preparation 77">
              <a:extLst>
                <a:ext uri="{FF2B5EF4-FFF2-40B4-BE49-F238E27FC236}">
                  <a16:creationId xmlns:a16="http://schemas.microsoft.com/office/drawing/2014/main" id="{BE255232-2CE1-4883-9DB1-3905A961935A}"/>
                </a:ext>
              </a:extLst>
            </p:cNvPr>
            <p:cNvSpPr/>
            <p:nvPr/>
          </p:nvSpPr>
          <p:spPr>
            <a:xfrm>
              <a:off x="7983709" y="4774229"/>
              <a:ext cx="365760" cy="18288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latin typeface="Gill Sans MT" panose="020B0502020104020203" pitchFamily="34" charset="0"/>
              </a:endParaRPr>
            </a:p>
          </p:txBody>
        </p:sp>
        <p:sp>
          <p:nvSpPr>
            <p:cNvPr id="79" name="TextBox 78">
              <a:extLst>
                <a:ext uri="{FF2B5EF4-FFF2-40B4-BE49-F238E27FC236}">
                  <a16:creationId xmlns:a16="http://schemas.microsoft.com/office/drawing/2014/main" id="{DF8D4270-A127-4C13-B5D7-BF940BDD06EF}"/>
                </a:ext>
              </a:extLst>
            </p:cNvPr>
            <p:cNvSpPr txBox="1"/>
            <p:nvPr/>
          </p:nvSpPr>
          <p:spPr>
            <a:xfrm>
              <a:off x="8357016" y="4721288"/>
              <a:ext cx="743427" cy="307777"/>
            </a:xfrm>
            <a:prstGeom prst="rect">
              <a:avLst/>
            </a:prstGeom>
            <a:noFill/>
          </p:spPr>
          <p:txBody>
            <a:bodyPr wrap="square" rtlCol="0">
              <a:spAutoFit/>
            </a:bodyPr>
            <a:lstStyle/>
            <a:p>
              <a:r>
                <a:rPr lang="en-IN" sz="1400" dirty="0">
                  <a:latin typeface="Gill Sans MT" panose="020B0502020104020203" pitchFamily="34" charset="0"/>
                </a:rPr>
                <a:t>Waiting</a:t>
              </a:r>
              <a:endParaRPr lang="en-US" dirty="0">
                <a:latin typeface="Gill Sans MT" panose="020B0502020104020203" pitchFamily="34" charset="0"/>
              </a:endParaRPr>
            </a:p>
          </p:txBody>
        </p:sp>
        <p:sp>
          <p:nvSpPr>
            <p:cNvPr id="80" name="Flowchart: Preparation 79">
              <a:extLst>
                <a:ext uri="{FF2B5EF4-FFF2-40B4-BE49-F238E27FC236}">
                  <a16:creationId xmlns:a16="http://schemas.microsoft.com/office/drawing/2014/main" id="{271F2A7D-2653-4028-8FB6-0BAA5D512266}"/>
                </a:ext>
              </a:extLst>
            </p:cNvPr>
            <p:cNvSpPr/>
            <p:nvPr/>
          </p:nvSpPr>
          <p:spPr>
            <a:xfrm>
              <a:off x="7983709" y="5143500"/>
              <a:ext cx="365760" cy="182880"/>
            </a:xfrm>
            <a:prstGeom prst="flowChartPreparati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latin typeface="Gill Sans MT" panose="020B0502020104020203" pitchFamily="34" charset="0"/>
              </a:endParaRPr>
            </a:p>
          </p:txBody>
        </p:sp>
        <p:sp>
          <p:nvSpPr>
            <p:cNvPr id="81" name="TextBox 80">
              <a:extLst>
                <a:ext uri="{FF2B5EF4-FFF2-40B4-BE49-F238E27FC236}">
                  <a16:creationId xmlns:a16="http://schemas.microsoft.com/office/drawing/2014/main" id="{C10A85DC-CA95-47C7-ABD1-D1853F2F9D10}"/>
                </a:ext>
              </a:extLst>
            </p:cNvPr>
            <p:cNvSpPr txBox="1"/>
            <p:nvPr/>
          </p:nvSpPr>
          <p:spPr>
            <a:xfrm>
              <a:off x="8349469" y="5066765"/>
              <a:ext cx="1060609" cy="307777"/>
            </a:xfrm>
            <a:prstGeom prst="rect">
              <a:avLst/>
            </a:prstGeom>
            <a:noFill/>
          </p:spPr>
          <p:txBody>
            <a:bodyPr wrap="square" rtlCol="0">
              <a:spAutoFit/>
            </a:bodyPr>
            <a:lstStyle/>
            <a:p>
              <a:r>
                <a:rPr lang="en-IN" sz="1400" dirty="0">
                  <a:latin typeface="Gill Sans MT" panose="020B0502020104020203" pitchFamily="34" charset="0"/>
                </a:rPr>
                <a:t>Completed</a:t>
              </a:r>
              <a:endParaRPr lang="en-US" dirty="0">
                <a:latin typeface="Gill Sans MT" panose="020B0502020104020203" pitchFamily="34" charset="0"/>
              </a:endParaRPr>
            </a:p>
          </p:txBody>
        </p:sp>
      </p:grpSp>
      <p:sp>
        <p:nvSpPr>
          <p:cNvPr id="83" name="TextBox 82">
            <a:extLst>
              <a:ext uri="{FF2B5EF4-FFF2-40B4-BE49-F238E27FC236}">
                <a16:creationId xmlns:a16="http://schemas.microsoft.com/office/drawing/2014/main" id="{A4FCAB5D-0D96-4DD0-B018-5F6F1323E671}"/>
              </a:ext>
            </a:extLst>
          </p:cNvPr>
          <p:cNvSpPr txBox="1"/>
          <p:nvPr/>
        </p:nvSpPr>
        <p:spPr>
          <a:xfrm>
            <a:off x="8487617" y="3318478"/>
            <a:ext cx="3148015" cy="374692"/>
          </a:xfrm>
          <a:prstGeom prst="rect">
            <a:avLst/>
          </a:prstGeom>
          <a:noFill/>
        </p:spPr>
        <p:txBody>
          <a:bodyPr wrap="square" rtlCol="0">
            <a:spAutoFit/>
          </a:bodyPr>
          <a:lstStyle/>
          <a:p>
            <a:r>
              <a:rPr lang="en-IN" u="sng" dirty="0">
                <a:latin typeface="Gill Sans MT" panose="020B0502020104020203" pitchFamily="34" charset="0"/>
              </a:rPr>
              <a:t>Conservative Flushing</a:t>
            </a:r>
            <a:endParaRPr lang="en-US" u="sng" dirty="0">
              <a:latin typeface="Gill Sans MT" panose="020B0502020104020203" pitchFamily="34" charset="0"/>
            </a:endParaRPr>
          </a:p>
        </p:txBody>
      </p:sp>
      <p:sp>
        <p:nvSpPr>
          <p:cNvPr id="84" name="Flowchart: Preparation 83">
            <a:extLst>
              <a:ext uri="{FF2B5EF4-FFF2-40B4-BE49-F238E27FC236}">
                <a16:creationId xmlns:a16="http://schemas.microsoft.com/office/drawing/2014/main" id="{D23CA7F3-E39E-4034-8149-681527867381}"/>
              </a:ext>
            </a:extLst>
          </p:cNvPr>
          <p:cNvSpPr/>
          <p:nvPr/>
        </p:nvSpPr>
        <p:spPr>
          <a:xfrm>
            <a:off x="8034594" y="1808359"/>
            <a:ext cx="828675" cy="331900"/>
          </a:xfrm>
          <a:prstGeom prst="flowChartPreparati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0,0</a:t>
            </a:r>
            <a:endParaRPr lang="en-US" baseline="-25000" dirty="0">
              <a:solidFill>
                <a:schemeClr val="tx1"/>
              </a:solidFill>
              <a:latin typeface="Gill Sans MT" panose="020B0502020104020203" pitchFamily="34" charset="0"/>
            </a:endParaRPr>
          </a:p>
        </p:txBody>
      </p:sp>
      <p:sp>
        <p:nvSpPr>
          <p:cNvPr id="85" name="Flowchart: Preparation 84">
            <a:extLst>
              <a:ext uri="{FF2B5EF4-FFF2-40B4-BE49-F238E27FC236}">
                <a16:creationId xmlns:a16="http://schemas.microsoft.com/office/drawing/2014/main" id="{34C6D304-6F18-4E3C-A99E-77B1E4FF087E}"/>
              </a:ext>
            </a:extLst>
          </p:cNvPr>
          <p:cNvSpPr/>
          <p:nvPr/>
        </p:nvSpPr>
        <p:spPr>
          <a:xfrm>
            <a:off x="8031806" y="2658307"/>
            <a:ext cx="828675" cy="331900"/>
          </a:xfrm>
          <a:prstGeom prst="flowChartPreparati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1,0</a:t>
            </a:r>
            <a:endParaRPr lang="en-US" baseline="-25000" dirty="0">
              <a:solidFill>
                <a:schemeClr val="tx1"/>
              </a:solidFill>
              <a:latin typeface="Gill Sans MT" panose="020B0502020104020203" pitchFamily="34" charset="0"/>
            </a:endParaRPr>
          </a:p>
        </p:txBody>
      </p:sp>
      <p:sp>
        <p:nvSpPr>
          <p:cNvPr id="86" name="Flowchart: Preparation 85">
            <a:extLst>
              <a:ext uri="{FF2B5EF4-FFF2-40B4-BE49-F238E27FC236}">
                <a16:creationId xmlns:a16="http://schemas.microsoft.com/office/drawing/2014/main" id="{895A79B7-F334-493C-83B5-5A5F88AF3EC2}"/>
              </a:ext>
            </a:extLst>
          </p:cNvPr>
          <p:cNvSpPr/>
          <p:nvPr/>
        </p:nvSpPr>
        <p:spPr>
          <a:xfrm>
            <a:off x="9359157" y="1808359"/>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0,1</a:t>
            </a:r>
            <a:endParaRPr lang="en-US" baseline="-25000" dirty="0">
              <a:solidFill>
                <a:schemeClr val="tx1"/>
              </a:solidFill>
              <a:latin typeface="Gill Sans MT" panose="020B0502020104020203" pitchFamily="34" charset="0"/>
            </a:endParaRPr>
          </a:p>
        </p:txBody>
      </p:sp>
      <p:sp>
        <p:nvSpPr>
          <p:cNvPr id="87" name="Flowchart: Preparation 86">
            <a:extLst>
              <a:ext uri="{FF2B5EF4-FFF2-40B4-BE49-F238E27FC236}">
                <a16:creationId xmlns:a16="http://schemas.microsoft.com/office/drawing/2014/main" id="{E69041AB-F35A-4F48-8F0C-7104B3A4B437}"/>
              </a:ext>
            </a:extLst>
          </p:cNvPr>
          <p:cNvSpPr/>
          <p:nvPr/>
        </p:nvSpPr>
        <p:spPr>
          <a:xfrm>
            <a:off x="9357767" y="2659074"/>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1,1</a:t>
            </a:r>
            <a:endParaRPr lang="en-US" baseline="-25000" dirty="0">
              <a:solidFill>
                <a:schemeClr val="tx1"/>
              </a:solidFill>
              <a:latin typeface="Gill Sans MT" panose="020B0502020104020203" pitchFamily="34" charset="0"/>
            </a:endParaRPr>
          </a:p>
        </p:txBody>
      </p:sp>
      <p:sp>
        <p:nvSpPr>
          <p:cNvPr id="88" name="Flowchart: Preparation 87">
            <a:extLst>
              <a:ext uri="{FF2B5EF4-FFF2-40B4-BE49-F238E27FC236}">
                <a16:creationId xmlns:a16="http://schemas.microsoft.com/office/drawing/2014/main" id="{C88981D4-D9C1-4533-AD7B-6F31EBA35D62}"/>
              </a:ext>
            </a:extLst>
          </p:cNvPr>
          <p:cNvSpPr/>
          <p:nvPr/>
        </p:nvSpPr>
        <p:spPr>
          <a:xfrm>
            <a:off x="9357767" y="4259484"/>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0,1</a:t>
            </a:r>
            <a:endParaRPr lang="en-US" baseline="-25000" dirty="0">
              <a:solidFill>
                <a:schemeClr val="tx1"/>
              </a:solidFill>
              <a:latin typeface="Gill Sans MT" panose="020B0502020104020203" pitchFamily="34" charset="0"/>
            </a:endParaRPr>
          </a:p>
        </p:txBody>
      </p:sp>
      <p:sp>
        <p:nvSpPr>
          <p:cNvPr id="89" name="Flowchart: Preparation 88">
            <a:extLst>
              <a:ext uri="{FF2B5EF4-FFF2-40B4-BE49-F238E27FC236}">
                <a16:creationId xmlns:a16="http://schemas.microsoft.com/office/drawing/2014/main" id="{A5AF0335-4790-403B-AF8C-EE7301B32627}"/>
              </a:ext>
            </a:extLst>
          </p:cNvPr>
          <p:cNvSpPr/>
          <p:nvPr/>
        </p:nvSpPr>
        <p:spPr>
          <a:xfrm>
            <a:off x="10682330" y="4256753"/>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0,2</a:t>
            </a:r>
            <a:endParaRPr lang="en-US" baseline="-25000" dirty="0">
              <a:solidFill>
                <a:schemeClr val="tx1"/>
              </a:solidFill>
              <a:latin typeface="Gill Sans MT" panose="020B0502020104020203" pitchFamily="34" charset="0"/>
            </a:endParaRPr>
          </a:p>
        </p:txBody>
      </p:sp>
      <p:sp>
        <p:nvSpPr>
          <p:cNvPr id="90" name="Flowchart: Preparation 89">
            <a:extLst>
              <a:ext uri="{FF2B5EF4-FFF2-40B4-BE49-F238E27FC236}">
                <a16:creationId xmlns:a16="http://schemas.microsoft.com/office/drawing/2014/main" id="{0839185F-38B5-41BB-91BC-871F181BC79F}"/>
              </a:ext>
            </a:extLst>
          </p:cNvPr>
          <p:cNvSpPr/>
          <p:nvPr/>
        </p:nvSpPr>
        <p:spPr>
          <a:xfrm>
            <a:off x="8033204" y="4259484"/>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0,0</a:t>
            </a:r>
            <a:endParaRPr lang="en-US" baseline="-25000" dirty="0">
              <a:solidFill>
                <a:schemeClr val="tx1"/>
              </a:solidFill>
              <a:latin typeface="Gill Sans MT" panose="020B0502020104020203" pitchFamily="34" charset="0"/>
            </a:endParaRPr>
          </a:p>
        </p:txBody>
      </p:sp>
      <p:sp>
        <p:nvSpPr>
          <p:cNvPr id="91" name="Arrow: Right 90">
            <a:extLst>
              <a:ext uri="{FF2B5EF4-FFF2-40B4-BE49-F238E27FC236}">
                <a16:creationId xmlns:a16="http://schemas.microsoft.com/office/drawing/2014/main" id="{087C1FC8-451E-449F-BA58-A3DB1D31A766}"/>
              </a:ext>
            </a:extLst>
          </p:cNvPr>
          <p:cNvSpPr/>
          <p:nvPr/>
        </p:nvSpPr>
        <p:spPr>
          <a:xfrm>
            <a:off x="8950167" y="4361570"/>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Right 91">
            <a:extLst>
              <a:ext uri="{FF2B5EF4-FFF2-40B4-BE49-F238E27FC236}">
                <a16:creationId xmlns:a16="http://schemas.microsoft.com/office/drawing/2014/main" id="{C77A2AA0-FD7C-4DC8-9D86-DE811EB9F43A}"/>
              </a:ext>
            </a:extLst>
          </p:cNvPr>
          <p:cNvSpPr/>
          <p:nvPr/>
        </p:nvSpPr>
        <p:spPr>
          <a:xfrm>
            <a:off x="10274731" y="4359467"/>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4769EEE3-67BD-4818-A593-8C22823DB7E8}"/>
              </a:ext>
            </a:extLst>
          </p:cNvPr>
          <p:cNvSpPr/>
          <p:nvPr/>
        </p:nvSpPr>
        <p:spPr>
          <a:xfrm>
            <a:off x="7433131" y="4069612"/>
            <a:ext cx="4162425" cy="676275"/>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8">
            <a:extLst>
              <a:ext uri="{FF2B5EF4-FFF2-40B4-BE49-F238E27FC236}">
                <a16:creationId xmlns:a16="http://schemas.microsoft.com/office/drawing/2014/main" id="{F6AB6A6D-5D01-4629-A868-41C15D1E4D8C}"/>
              </a:ext>
            </a:extLst>
          </p:cNvPr>
          <p:cNvSpPr txBox="1"/>
          <p:nvPr/>
        </p:nvSpPr>
        <p:spPr>
          <a:xfrm>
            <a:off x="7525446" y="4237075"/>
            <a:ext cx="50775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Gill Sans MT"/>
              </a:rPr>
              <a:t>T0</a:t>
            </a:r>
            <a:endParaRPr lang="en-US" sz="1600" dirty="0">
              <a:latin typeface="Gill Sans MT"/>
            </a:endParaRPr>
          </a:p>
        </p:txBody>
      </p:sp>
      <p:sp>
        <p:nvSpPr>
          <p:cNvPr id="95" name="Flowchart: Preparation 94">
            <a:extLst>
              <a:ext uri="{FF2B5EF4-FFF2-40B4-BE49-F238E27FC236}">
                <a16:creationId xmlns:a16="http://schemas.microsoft.com/office/drawing/2014/main" id="{AFB8E3B9-3BD0-4153-86F9-2A1004F5A8E5}"/>
              </a:ext>
            </a:extLst>
          </p:cNvPr>
          <p:cNvSpPr/>
          <p:nvPr/>
        </p:nvSpPr>
        <p:spPr>
          <a:xfrm>
            <a:off x="9357767" y="5108760"/>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1,1</a:t>
            </a:r>
            <a:endParaRPr lang="en-US" baseline="-25000" dirty="0">
              <a:solidFill>
                <a:schemeClr val="tx1"/>
              </a:solidFill>
              <a:latin typeface="Gill Sans MT" panose="020B0502020104020203" pitchFamily="34" charset="0"/>
            </a:endParaRPr>
          </a:p>
        </p:txBody>
      </p:sp>
      <p:sp>
        <p:nvSpPr>
          <p:cNvPr id="96" name="Flowchart: Preparation 95">
            <a:extLst>
              <a:ext uri="{FF2B5EF4-FFF2-40B4-BE49-F238E27FC236}">
                <a16:creationId xmlns:a16="http://schemas.microsoft.com/office/drawing/2014/main" id="{7EA185F8-5840-4172-BAF4-3794B2D24D15}"/>
              </a:ext>
            </a:extLst>
          </p:cNvPr>
          <p:cNvSpPr/>
          <p:nvPr/>
        </p:nvSpPr>
        <p:spPr>
          <a:xfrm>
            <a:off x="10682330" y="5106029"/>
            <a:ext cx="828675" cy="3319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1,2</a:t>
            </a:r>
            <a:endParaRPr lang="en-US" baseline="-25000" dirty="0">
              <a:solidFill>
                <a:schemeClr val="tx1"/>
              </a:solidFill>
              <a:latin typeface="Gill Sans MT" panose="020B0502020104020203" pitchFamily="34" charset="0"/>
            </a:endParaRPr>
          </a:p>
        </p:txBody>
      </p:sp>
      <p:sp>
        <p:nvSpPr>
          <p:cNvPr id="97" name="Flowchart: Preparation 96">
            <a:extLst>
              <a:ext uri="{FF2B5EF4-FFF2-40B4-BE49-F238E27FC236}">
                <a16:creationId xmlns:a16="http://schemas.microsoft.com/office/drawing/2014/main" id="{D2742FEC-73AA-4AE6-9299-CE2D2A6246CB}"/>
              </a:ext>
            </a:extLst>
          </p:cNvPr>
          <p:cNvSpPr/>
          <p:nvPr/>
        </p:nvSpPr>
        <p:spPr>
          <a:xfrm>
            <a:off x="8033204" y="5108760"/>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1,0</a:t>
            </a:r>
            <a:endParaRPr lang="en-US" baseline="-25000" dirty="0">
              <a:solidFill>
                <a:schemeClr val="tx1"/>
              </a:solidFill>
              <a:latin typeface="Gill Sans MT" panose="020B0502020104020203" pitchFamily="34" charset="0"/>
            </a:endParaRPr>
          </a:p>
        </p:txBody>
      </p:sp>
      <p:sp>
        <p:nvSpPr>
          <p:cNvPr id="98" name="Arrow: Right 97">
            <a:extLst>
              <a:ext uri="{FF2B5EF4-FFF2-40B4-BE49-F238E27FC236}">
                <a16:creationId xmlns:a16="http://schemas.microsoft.com/office/drawing/2014/main" id="{3B357995-9EE0-450E-BD70-850359553685}"/>
              </a:ext>
            </a:extLst>
          </p:cNvPr>
          <p:cNvSpPr/>
          <p:nvPr/>
        </p:nvSpPr>
        <p:spPr>
          <a:xfrm>
            <a:off x="8950167" y="5210846"/>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row: Right 98">
            <a:extLst>
              <a:ext uri="{FF2B5EF4-FFF2-40B4-BE49-F238E27FC236}">
                <a16:creationId xmlns:a16="http://schemas.microsoft.com/office/drawing/2014/main" id="{9FC12455-31F9-4CFF-AFDE-B86D5464FFD1}"/>
              </a:ext>
            </a:extLst>
          </p:cNvPr>
          <p:cNvSpPr/>
          <p:nvPr/>
        </p:nvSpPr>
        <p:spPr>
          <a:xfrm>
            <a:off x="10274731" y="5208743"/>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FF0185DC-1D47-4804-A0D7-7D1F8ADD1BC9}"/>
              </a:ext>
            </a:extLst>
          </p:cNvPr>
          <p:cNvSpPr/>
          <p:nvPr/>
        </p:nvSpPr>
        <p:spPr>
          <a:xfrm>
            <a:off x="7433131" y="4918888"/>
            <a:ext cx="4162425" cy="676275"/>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8">
            <a:extLst>
              <a:ext uri="{FF2B5EF4-FFF2-40B4-BE49-F238E27FC236}">
                <a16:creationId xmlns:a16="http://schemas.microsoft.com/office/drawing/2014/main" id="{00AD2FA7-60D0-4D9D-AF81-D3084C3EA2EE}"/>
              </a:ext>
            </a:extLst>
          </p:cNvPr>
          <p:cNvSpPr txBox="1"/>
          <p:nvPr/>
        </p:nvSpPr>
        <p:spPr>
          <a:xfrm>
            <a:off x="7525446" y="5086351"/>
            <a:ext cx="507757"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dirty="0">
                <a:latin typeface="Gill Sans MT"/>
              </a:rPr>
              <a:t>T</a:t>
            </a:r>
            <a:r>
              <a:rPr lang="en-US" sz="1600" dirty="0">
                <a:latin typeface="Gill Sans MT"/>
              </a:rPr>
              <a:t>1</a:t>
            </a:r>
          </a:p>
        </p:txBody>
      </p:sp>
      <p:sp>
        <p:nvSpPr>
          <p:cNvPr id="102" name="Arrow: Right 101">
            <a:extLst>
              <a:ext uri="{FF2B5EF4-FFF2-40B4-BE49-F238E27FC236}">
                <a16:creationId xmlns:a16="http://schemas.microsoft.com/office/drawing/2014/main" id="{4E5CAB2D-65AF-46DC-B4D5-096F7F54A439}"/>
              </a:ext>
            </a:extLst>
          </p:cNvPr>
          <p:cNvSpPr/>
          <p:nvPr/>
        </p:nvSpPr>
        <p:spPr>
          <a:xfrm rot="19434014">
            <a:off x="8742059" y="4764064"/>
            <a:ext cx="738896" cy="120709"/>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DFD76BF-F4CB-4B9F-B73D-5A525D86D416}"/>
              </a:ext>
            </a:extLst>
          </p:cNvPr>
          <p:cNvSpPr txBox="1"/>
          <p:nvPr/>
        </p:nvSpPr>
        <p:spPr>
          <a:xfrm>
            <a:off x="8778825" y="5697672"/>
            <a:ext cx="3148015" cy="374692"/>
          </a:xfrm>
          <a:prstGeom prst="rect">
            <a:avLst/>
          </a:prstGeom>
          <a:noFill/>
        </p:spPr>
        <p:txBody>
          <a:bodyPr wrap="square" rtlCol="0">
            <a:spAutoFit/>
          </a:bodyPr>
          <a:lstStyle/>
          <a:p>
            <a:r>
              <a:rPr lang="en-IN" i="1" u="sng" dirty="0">
                <a:latin typeface="Gill Sans MT" panose="020B0502020104020203" pitchFamily="34" charset="0"/>
              </a:rPr>
              <a:t>Eager</a:t>
            </a:r>
            <a:r>
              <a:rPr lang="en-IN" u="sng" dirty="0">
                <a:latin typeface="Gill Sans MT" panose="020B0502020104020203" pitchFamily="34" charset="0"/>
              </a:rPr>
              <a:t> Flushing</a:t>
            </a:r>
            <a:endParaRPr lang="en-US" u="sng" dirty="0">
              <a:latin typeface="Gill Sans MT" panose="020B0502020104020203" pitchFamily="34" charset="0"/>
            </a:endParaRPr>
          </a:p>
        </p:txBody>
      </p:sp>
      <p:sp>
        <p:nvSpPr>
          <p:cNvPr id="104" name="Flowchart: Preparation 103">
            <a:extLst>
              <a:ext uri="{FF2B5EF4-FFF2-40B4-BE49-F238E27FC236}">
                <a16:creationId xmlns:a16="http://schemas.microsoft.com/office/drawing/2014/main" id="{38E5E0F5-E3EC-49C9-8FC3-4472C477A314}"/>
              </a:ext>
            </a:extLst>
          </p:cNvPr>
          <p:cNvSpPr/>
          <p:nvPr/>
        </p:nvSpPr>
        <p:spPr>
          <a:xfrm>
            <a:off x="9357767" y="4258045"/>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0,1</a:t>
            </a:r>
            <a:endParaRPr lang="en-US" baseline="-25000" dirty="0">
              <a:solidFill>
                <a:schemeClr val="tx1"/>
              </a:solidFill>
              <a:latin typeface="Gill Sans MT" panose="020B0502020104020203" pitchFamily="34" charset="0"/>
            </a:endParaRPr>
          </a:p>
        </p:txBody>
      </p:sp>
      <p:sp>
        <p:nvSpPr>
          <p:cNvPr id="105" name="Flowchart: Preparation 104">
            <a:extLst>
              <a:ext uri="{FF2B5EF4-FFF2-40B4-BE49-F238E27FC236}">
                <a16:creationId xmlns:a16="http://schemas.microsoft.com/office/drawing/2014/main" id="{019B51C6-FA7B-4C06-80C4-22130724D9EE}"/>
              </a:ext>
            </a:extLst>
          </p:cNvPr>
          <p:cNvSpPr/>
          <p:nvPr/>
        </p:nvSpPr>
        <p:spPr>
          <a:xfrm>
            <a:off x="9356377" y="5108760"/>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1,1</a:t>
            </a:r>
            <a:endParaRPr lang="en-US" baseline="-25000" dirty="0">
              <a:solidFill>
                <a:schemeClr val="tx1"/>
              </a:solidFill>
              <a:latin typeface="Gill Sans MT" panose="020B0502020104020203" pitchFamily="34" charset="0"/>
            </a:endParaRPr>
          </a:p>
        </p:txBody>
      </p:sp>
      <p:sp>
        <p:nvSpPr>
          <p:cNvPr id="106" name="Flowchart: Preparation 105">
            <a:extLst>
              <a:ext uri="{FF2B5EF4-FFF2-40B4-BE49-F238E27FC236}">
                <a16:creationId xmlns:a16="http://schemas.microsoft.com/office/drawing/2014/main" id="{711BDFE8-E24F-4BFE-B6DA-998F054BE2A2}"/>
              </a:ext>
            </a:extLst>
          </p:cNvPr>
          <p:cNvSpPr/>
          <p:nvPr/>
        </p:nvSpPr>
        <p:spPr>
          <a:xfrm>
            <a:off x="10682329" y="5105325"/>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1,2</a:t>
            </a:r>
            <a:endParaRPr lang="en-US" baseline="-25000" dirty="0">
              <a:solidFill>
                <a:schemeClr val="tx1"/>
              </a:solidFill>
              <a:latin typeface="Gill Sans MT" panose="020B0502020104020203" pitchFamily="34" charset="0"/>
            </a:endParaRPr>
          </a:p>
        </p:txBody>
      </p:sp>
      <p:sp>
        <p:nvSpPr>
          <p:cNvPr id="107" name="Flowchart: Preparation 106">
            <a:extLst>
              <a:ext uri="{FF2B5EF4-FFF2-40B4-BE49-F238E27FC236}">
                <a16:creationId xmlns:a16="http://schemas.microsoft.com/office/drawing/2014/main" id="{D453F374-FCD1-46C7-BE3C-2E72615EF19D}"/>
              </a:ext>
            </a:extLst>
          </p:cNvPr>
          <p:cNvSpPr/>
          <p:nvPr/>
        </p:nvSpPr>
        <p:spPr>
          <a:xfrm>
            <a:off x="10682330" y="4256753"/>
            <a:ext cx="828675" cy="331900"/>
          </a:xfrm>
          <a:prstGeom prst="flowChartPreparatio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E</a:t>
            </a:r>
            <a:r>
              <a:rPr lang="en-IN" baseline="-25000" dirty="0">
                <a:solidFill>
                  <a:schemeClr val="tx1"/>
                </a:solidFill>
                <a:latin typeface="Gill Sans MT" panose="020B0502020104020203" pitchFamily="34" charset="0"/>
              </a:rPr>
              <a:t>0,2</a:t>
            </a:r>
            <a:endParaRPr lang="en-US" baseline="-25000" dirty="0">
              <a:solidFill>
                <a:schemeClr val="tx1"/>
              </a:solidFill>
              <a:latin typeface="Gill Sans MT" panose="020B0502020104020203" pitchFamily="34" charset="0"/>
            </a:endParaRPr>
          </a:p>
        </p:txBody>
      </p:sp>
      <p:sp>
        <p:nvSpPr>
          <p:cNvPr id="108" name="Content Placeholder 2">
            <a:extLst>
              <a:ext uri="{FF2B5EF4-FFF2-40B4-BE49-F238E27FC236}">
                <a16:creationId xmlns:a16="http://schemas.microsoft.com/office/drawing/2014/main" id="{2E4633EB-82EA-4C1E-921F-162372B7057B}"/>
              </a:ext>
            </a:extLst>
          </p:cNvPr>
          <p:cNvSpPr>
            <a:spLocks noGrp="1"/>
          </p:cNvSpPr>
          <p:nvPr>
            <p:ph sz="quarter" idx="13"/>
          </p:nvPr>
        </p:nvSpPr>
        <p:spPr>
          <a:xfrm>
            <a:off x="512018" y="1536817"/>
            <a:ext cx="5161248" cy="4749683"/>
          </a:xfrm>
        </p:spPr>
        <p:txBody>
          <a:bodyPr>
            <a:normAutofit/>
          </a:bodyPr>
          <a:lstStyle/>
          <a:p>
            <a:r>
              <a:rPr lang="en-IN" dirty="0"/>
              <a:t>Persist buffers in ASAP flush writes as soon as they arrive</a:t>
            </a:r>
          </a:p>
          <a:p>
            <a:r>
              <a:rPr lang="en-IN" dirty="0"/>
              <a:t>Doesn’t stall waiting for previous epochs to complete</a:t>
            </a:r>
          </a:p>
          <a:p>
            <a:r>
              <a:rPr lang="en-IN" dirty="0"/>
              <a:t>Flushes are marked ‘</a:t>
            </a:r>
            <a:r>
              <a:rPr lang="en-IN" u="sng" dirty="0"/>
              <a:t>safe</a:t>
            </a:r>
            <a:r>
              <a:rPr lang="en-IN" dirty="0"/>
              <a:t>’ or ‘</a:t>
            </a:r>
            <a:r>
              <a:rPr lang="en-IN" u="sng" dirty="0"/>
              <a:t>early</a:t>
            </a:r>
            <a:r>
              <a:rPr lang="en-IN" dirty="0"/>
              <a:t>’</a:t>
            </a:r>
          </a:p>
          <a:p>
            <a:endParaRPr lang="en-IN" dirty="0"/>
          </a:p>
        </p:txBody>
      </p:sp>
      <p:sp>
        <p:nvSpPr>
          <p:cNvPr id="109" name="Rectangle: Rounded Corners 108">
            <a:extLst>
              <a:ext uri="{FF2B5EF4-FFF2-40B4-BE49-F238E27FC236}">
                <a16:creationId xmlns:a16="http://schemas.microsoft.com/office/drawing/2014/main" id="{05F9403D-D8CC-40E1-93D2-EF18B00414CB}"/>
              </a:ext>
            </a:extLst>
          </p:cNvPr>
          <p:cNvSpPr/>
          <p:nvPr/>
        </p:nvSpPr>
        <p:spPr>
          <a:xfrm>
            <a:off x="2499155" y="4104753"/>
            <a:ext cx="2190067" cy="1868524"/>
          </a:xfrm>
          <a:prstGeom prst="roundRect">
            <a:avLst/>
          </a:prstGeom>
          <a:noFill/>
          <a:ln>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110" name="Oval 109">
            <a:extLst>
              <a:ext uri="{FF2B5EF4-FFF2-40B4-BE49-F238E27FC236}">
                <a16:creationId xmlns:a16="http://schemas.microsoft.com/office/drawing/2014/main" id="{F2010B60-E945-40CB-9E8A-1258F60F4F38}"/>
              </a:ext>
            </a:extLst>
          </p:cNvPr>
          <p:cNvSpPr/>
          <p:nvPr/>
        </p:nvSpPr>
        <p:spPr>
          <a:xfrm>
            <a:off x="3110995" y="4189285"/>
            <a:ext cx="910896" cy="910896"/>
          </a:xfrm>
          <a:prstGeom prst="ellipse">
            <a:avLst/>
          </a:prstGeom>
          <a:solidFill>
            <a:schemeClr val="bg1">
              <a:lumMod val="95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alpha val="50000"/>
                  </a:schemeClr>
                </a:solidFill>
                <a:latin typeface="Gill Sans MT" panose="020B0502020104020203" pitchFamily="34" charset="0"/>
              </a:rPr>
              <a:t>Core</a:t>
            </a:r>
            <a:r>
              <a:rPr lang="en-IN" dirty="0">
                <a:solidFill>
                  <a:schemeClr val="tx1">
                    <a:alpha val="50000"/>
                  </a:schemeClr>
                </a:solidFill>
                <a:latin typeface="Gill Sans MT" panose="020B0502020104020203" pitchFamily="34" charset="0"/>
              </a:rPr>
              <a:t> </a:t>
            </a:r>
            <a:endParaRPr lang="en-US" dirty="0">
              <a:solidFill>
                <a:schemeClr val="tx1">
                  <a:alpha val="50000"/>
                </a:schemeClr>
              </a:solidFill>
              <a:latin typeface="Gill Sans MT" panose="020B0502020104020203" pitchFamily="34" charset="0"/>
            </a:endParaRPr>
          </a:p>
        </p:txBody>
      </p:sp>
      <p:grpSp>
        <p:nvGrpSpPr>
          <p:cNvPr id="111" name="Group 110">
            <a:extLst>
              <a:ext uri="{FF2B5EF4-FFF2-40B4-BE49-F238E27FC236}">
                <a16:creationId xmlns:a16="http://schemas.microsoft.com/office/drawing/2014/main" id="{3C28CE62-1E04-4F5E-BE3A-D0A566A1294B}"/>
              </a:ext>
            </a:extLst>
          </p:cNvPr>
          <p:cNvGrpSpPr/>
          <p:nvPr/>
        </p:nvGrpSpPr>
        <p:grpSpPr>
          <a:xfrm>
            <a:off x="2633824" y="5098669"/>
            <a:ext cx="318114" cy="699409"/>
            <a:chOff x="5568731" y="2193303"/>
            <a:chExt cx="984469" cy="1846820"/>
          </a:xfrm>
          <a:solidFill>
            <a:srgbClr val="FFC000"/>
          </a:solidFill>
        </p:grpSpPr>
        <p:sp>
          <p:nvSpPr>
            <p:cNvPr id="112" name="Cylinder 111">
              <a:extLst>
                <a:ext uri="{FF2B5EF4-FFF2-40B4-BE49-F238E27FC236}">
                  <a16:creationId xmlns:a16="http://schemas.microsoft.com/office/drawing/2014/main" id="{0F0A25C7-BB78-4155-B005-57A02E6EB13A}"/>
                </a:ext>
              </a:extLst>
            </p:cNvPr>
            <p:cNvSpPr/>
            <p:nvPr/>
          </p:nvSpPr>
          <p:spPr>
            <a:xfrm>
              <a:off x="5568732" y="353913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13" name="Cylinder 112">
              <a:extLst>
                <a:ext uri="{FF2B5EF4-FFF2-40B4-BE49-F238E27FC236}">
                  <a16:creationId xmlns:a16="http://schemas.microsoft.com/office/drawing/2014/main" id="{63A21BD4-0E20-4CD5-BD14-63F75417D73E}"/>
                </a:ext>
              </a:extLst>
            </p:cNvPr>
            <p:cNvSpPr/>
            <p:nvPr/>
          </p:nvSpPr>
          <p:spPr>
            <a:xfrm>
              <a:off x="5568732" y="321640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14" name="Cylinder 113">
              <a:extLst>
                <a:ext uri="{FF2B5EF4-FFF2-40B4-BE49-F238E27FC236}">
                  <a16:creationId xmlns:a16="http://schemas.microsoft.com/office/drawing/2014/main" id="{C3615D2C-B027-42E2-8822-B1FAC37708D8}"/>
                </a:ext>
              </a:extLst>
            </p:cNvPr>
            <p:cNvSpPr/>
            <p:nvPr/>
          </p:nvSpPr>
          <p:spPr>
            <a:xfrm>
              <a:off x="5568731" y="2875741"/>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15" name="Cylinder 114">
              <a:extLst>
                <a:ext uri="{FF2B5EF4-FFF2-40B4-BE49-F238E27FC236}">
                  <a16:creationId xmlns:a16="http://schemas.microsoft.com/office/drawing/2014/main" id="{2426063D-BB56-42FE-B3B0-D4BC3FF0CC11}"/>
                </a:ext>
              </a:extLst>
            </p:cNvPr>
            <p:cNvSpPr/>
            <p:nvPr/>
          </p:nvSpPr>
          <p:spPr>
            <a:xfrm>
              <a:off x="5568731" y="2535082"/>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16" name="Cylinder 115">
              <a:extLst>
                <a:ext uri="{FF2B5EF4-FFF2-40B4-BE49-F238E27FC236}">
                  <a16:creationId xmlns:a16="http://schemas.microsoft.com/office/drawing/2014/main" id="{43D7C798-2110-4A20-B7BE-B2738331A6EF}"/>
                </a:ext>
              </a:extLst>
            </p:cNvPr>
            <p:cNvSpPr/>
            <p:nvPr/>
          </p:nvSpPr>
          <p:spPr>
            <a:xfrm>
              <a:off x="5568732" y="2193303"/>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sp>
        <p:nvSpPr>
          <p:cNvPr id="130" name="Rectangle 129">
            <a:extLst>
              <a:ext uri="{FF2B5EF4-FFF2-40B4-BE49-F238E27FC236}">
                <a16:creationId xmlns:a16="http://schemas.microsoft.com/office/drawing/2014/main" id="{D594C5DB-1A7C-463A-B8A5-ED52348A7B4F}"/>
              </a:ext>
            </a:extLst>
          </p:cNvPr>
          <p:cNvSpPr/>
          <p:nvPr/>
        </p:nvSpPr>
        <p:spPr>
          <a:xfrm>
            <a:off x="3655986" y="5183797"/>
            <a:ext cx="891658" cy="545329"/>
          </a:xfrm>
          <a:prstGeom prst="rect">
            <a:avLst/>
          </a:prstGeom>
          <a:solidFill>
            <a:schemeClr val="bg1">
              <a:lumMod val="95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latin typeface="Gill Sans MT" panose="020B0502020104020203" pitchFamily="34" charset="0"/>
              </a:rPr>
              <a:t>Cache</a:t>
            </a:r>
            <a:endParaRPr lang="en-US" dirty="0">
              <a:solidFill>
                <a:schemeClr val="tx1">
                  <a:alpha val="50000"/>
                </a:schemeClr>
              </a:solidFill>
              <a:latin typeface="Gill Sans MT" panose="020B0502020104020203" pitchFamily="34" charset="0"/>
            </a:endParaRPr>
          </a:p>
        </p:txBody>
      </p:sp>
      <p:sp>
        <p:nvSpPr>
          <p:cNvPr id="131" name="TextBox 130">
            <a:extLst>
              <a:ext uri="{FF2B5EF4-FFF2-40B4-BE49-F238E27FC236}">
                <a16:creationId xmlns:a16="http://schemas.microsoft.com/office/drawing/2014/main" id="{9B3C5BD9-65A5-425C-91D8-94D5DDB98D57}"/>
              </a:ext>
            </a:extLst>
          </p:cNvPr>
          <p:cNvSpPr txBox="1"/>
          <p:nvPr/>
        </p:nvSpPr>
        <p:spPr>
          <a:xfrm>
            <a:off x="1845370" y="5155016"/>
            <a:ext cx="881824" cy="646331"/>
          </a:xfrm>
          <a:prstGeom prst="rect">
            <a:avLst/>
          </a:prstGeom>
          <a:noFill/>
        </p:spPr>
        <p:txBody>
          <a:bodyPr wrap="square" rtlCol="0">
            <a:spAutoFit/>
          </a:bodyPr>
          <a:lstStyle/>
          <a:p>
            <a:pPr algn="ctr"/>
            <a:r>
              <a:rPr lang="en-IN" b="1" dirty="0"/>
              <a:t>Persist</a:t>
            </a:r>
          </a:p>
          <a:p>
            <a:pPr algn="ctr"/>
            <a:r>
              <a:rPr lang="en-IN" b="1" dirty="0"/>
              <a:t>Buffer</a:t>
            </a:r>
            <a:endParaRPr lang="en-US" b="1" dirty="0"/>
          </a:p>
        </p:txBody>
      </p:sp>
    </p:spTree>
    <p:extLst>
      <p:ext uri="{BB962C8B-B14F-4D97-AF65-F5344CB8AC3E}">
        <p14:creationId xmlns:p14="http://schemas.microsoft.com/office/powerpoint/2010/main" val="30892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8">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9" grpId="0"/>
      <p:bldP spid="61" grpId="0" animBg="1"/>
      <p:bldP spid="62" grpId="0" animBg="1"/>
      <p:bldP spid="63" grpId="0" animBg="1"/>
      <p:bldP spid="64" grpId="0" animBg="1"/>
      <p:bldP spid="65" grpId="0" animBg="1"/>
      <p:bldP spid="66" grpId="0" animBg="1"/>
      <p:bldP spid="67" grpId="0"/>
      <p:bldP spid="68" grpId="0" animBg="1"/>
      <p:bldP spid="83" grpId="0"/>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p:bldP spid="95" grpId="0" animBg="1"/>
      <p:bldP spid="96" grpId="0" animBg="1"/>
      <p:bldP spid="97" grpId="0" animBg="1"/>
      <p:bldP spid="98" grpId="0" animBg="1"/>
      <p:bldP spid="99" grpId="0" animBg="1"/>
      <p:bldP spid="100" grpId="0" animBg="1"/>
      <p:bldP spid="101" grpId="0"/>
      <p:bldP spid="102" grpId="0" animBg="1"/>
      <p:bldP spid="103" grpId="0"/>
      <p:bldP spid="104" grpId="0" animBg="1"/>
      <p:bldP spid="105" grpId="0" animBg="1"/>
      <p:bldP spid="106" grpId="0" animBg="1"/>
      <p:bldP spid="107" grpId="0" animBg="1"/>
      <p:bldP spid="108" grpId="0" uiExpand="1" build="p"/>
      <p:bldP spid="109" grpId="0" animBg="1"/>
      <p:bldP spid="110" grpId="0" animBg="1"/>
      <p:bldP spid="130" grpId="0" animBg="1"/>
      <p:bldP spid="1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3F043F-3A3E-436A-85F5-F3A3B4A4C9C6}"/>
              </a:ext>
            </a:extLst>
          </p:cNvPr>
          <p:cNvSpPr>
            <a:spLocks noGrp="1"/>
          </p:cNvSpPr>
          <p:nvPr>
            <p:ph type="body" sz="quarter" idx="12"/>
          </p:nvPr>
        </p:nvSpPr>
        <p:spPr/>
        <p:txBody>
          <a:bodyPr/>
          <a:lstStyle/>
          <a:p>
            <a:r>
              <a:rPr lang="en-IN" dirty="0"/>
              <a:t>Tagging ‘early’ flushes</a:t>
            </a:r>
            <a:endParaRPr lang="en-US" dirty="0"/>
          </a:p>
        </p:txBody>
      </p:sp>
      <p:sp>
        <p:nvSpPr>
          <p:cNvPr id="3" name="Content Placeholder 2">
            <a:extLst>
              <a:ext uri="{FF2B5EF4-FFF2-40B4-BE49-F238E27FC236}">
                <a16:creationId xmlns:a16="http://schemas.microsoft.com/office/drawing/2014/main" id="{CA71277D-DF19-4FC4-80E2-B6693EF38A85}"/>
              </a:ext>
            </a:extLst>
          </p:cNvPr>
          <p:cNvSpPr>
            <a:spLocks noGrp="1"/>
          </p:cNvSpPr>
          <p:nvPr>
            <p:ph sz="quarter" idx="13"/>
          </p:nvPr>
        </p:nvSpPr>
        <p:spPr/>
        <p:txBody>
          <a:bodyPr/>
          <a:lstStyle/>
          <a:p>
            <a:r>
              <a:rPr lang="en-IN" i="1" dirty="0"/>
              <a:t>Epoch Tables</a:t>
            </a:r>
            <a:r>
              <a:rPr lang="en-IN" dirty="0"/>
              <a:t> (ET) stores epoch metadata</a:t>
            </a:r>
          </a:p>
          <a:p>
            <a:r>
              <a:rPr lang="en-IN" dirty="0"/>
              <a:t>Tracks ordering dependencies between epochs</a:t>
            </a:r>
          </a:p>
          <a:p>
            <a:pPr lvl="1">
              <a:buClr>
                <a:srgbClr val="C00000"/>
              </a:buClr>
            </a:pPr>
            <a:r>
              <a:rPr lang="en-IN" dirty="0"/>
              <a:t>Including dependencies across threads</a:t>
            </a:r>
          </a:p>
          <a:p>
            <a:pPr lvl="1">
              <a:buClr>
                <a:srgbClr val="C00000"/>
              </a:buClr>
            </a:pPr>
            <a:endParaRPr lang="en-IN" dirty="0"/>
          </a:p>
          <a:p>
            <a:r>
              <a:rPr lang="en-IN" i="1" dirty="0"/>
              <a:t>ET </a:t>
            </a:r>
            <a:r>
              <a:rPr lang="en-IN" dirty="0"/>
              <a:t>determines if a flush is ‘</a:t>
            </a:r>
            <a:r>
              <a:rPr lang="en-IN" u="sng" dirty="0"/>
              <a:t>safe</a:t>
            </a:r>
            <a:r>
              <a:rPr lang="en-IN" dirty="0"/>
              <a:t>’ or ‘</a:t>
            </a:r>
            <a:r>
              <a:rPr lang="en-IN" u="sng" dirty="0"/>
              <a:t>early</a:t>
            </a:r>
            <a:r>
              <a:rPr lang="en-IN" dirty="0"/>
              <a:t>’</a:t>
            </a:r>
          </a:p>
          <a:p>
            <a:pPr lvl="1">
              <a:buClr>
                <a:srgbClr val="C00000"/>
              </a:buClr>
            </a:pPr>
            <a:r>
              <a:rPr lang="en-IN" u="sng" dirty="0"/>
              <a:t>safe</a:t>
            </a:r>
            <a:r>
              <a:rPr lang="en-IN" dirty="0"/>
              <a:t> if previous epochs complete</a:t>
            </a:r>
          </a:p>
          <a:p>
            <a:pPr lvl="1">
              <a:buClr>
                <a:srgbClr val="C00000"/>
              </a:buClr>
            </a:pPr>
            <a:r>
              <a:rPr lang="en-IN" u="sng" dirty="0"/>
              <a:t>early</a:t>
            </a:r>
            <a:r>
              <a:rPr lang="en-IN" dirty="0"/>
              <a:t> if previous epochs are still flushing</a:t>
            </a:r>
          </a:p>
          <a:p>
            <a:pPr>
              <a:buClr>
                <a:srgbClr val="C00000"/>
              </a:buClr>
            </a:pPr>
            <a:endParaRPr lang="en-US" dirty="0"/>
          </a:p>
        </p:txBody>
      </p:sp>
      <p:grpSp>
        <p:nvGrpSpPr>
          <p:cNvPr id="63" name="Group 62">
            <a:extLst>
              <a:ext uri="{FF2B5EF4-FFF2-40B4-BE49-F238E27FC236}">
                <a16:creationId xmlns:a16="http://schemas.microsoft.com/office/drawing/2014/main" id="{FA065DF1-E00E-4515-BC8B-50476814A474}"/>
              </a:ext>
            </a:extLst>
          </p:cNvPr>
          <p:cNvGrpSpPr/>
          <p:nvPr/>
        </p:nvGrpSpPr>
        <p:grpSpPr>
          <a:xfrm>
            <a:off x="7439025" y="4220271"/>
            <a:ext cx="4753550" cy="987703"/>
            <a:chOff x="2637812" y="2306105"/>
            <a:chExt cx="5493187" cy="1331965"/>
          </a:xfrm>
        </p:grpSpPr>
        <p:sp>
          <p:nvSpPr>
            <p:cNvPr id="64" name="Rectangle 63">
              <a:extLst>
                <a:ext uri="{FF2B5EF4-FFF2-40B4-BE49-F238E27FC236}">
                  <a16:creationId xmlns:a16="http://schemas.microsoft.com/office/drawing/2014/main" id="{610FE12B-20DF-4995-8FFF-1E1FA779548F}"/>
                </a:ext>
              </a:extLst>
            </p:cNvPr>
            <p:cNvSpPr/>
            <p:nvPr/>
          </p:nvSpPr>
          <p:spPr>
            <a:xfrm>
              <a:off x="2714450" y="2676581"/>
              <a:ext cx="508001" cy="543034"/>
            </a:xfrm>
            <a:prstGeom prst="rect">
              <a:avLst/>
            </a:prstGeom>
            <a:solidFill>
              <a:srgbClr val="F8CB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latin typeface="Gill Sans MT"/>
                  <a:cs typeface="Calibri"/>
                </a:rPr>
                <a:t>TS</a:t>
              </a:r>
              <a:endParaRPr lang="en-US" sz="1400" dirty="0">
                <a:solidFill>
                  <a:schemeClr val="tx1"/>
                </a:solidFill>
                <a:latin typeface="Gill Sans MT"/>
              </a:endParaRPr>
            </a:p>
          </p:txBody>
        </p:sp>
        <p:sp>
          <p:nvSpPr>
            <p:cNvPr id="65" name="Rectangle 64">
              <a:extLst>
                <a:ext uri="{FF2B5EF4-FFF2-40B4-BE49-F238E27FC236}">
                  <a16:creationId xmlns:a16="http://schemas.microsoft.com/office/drawing/2014/main" id="{6A5E85F6-7F20-4B74-927B-70DE37AF82AE}"/>
                </a:ext>
              </a:extLst>
            </p:cNvPr>
            <p:cNvSpPr/>
            <p:nvPr/>
          </p:nvSpPr>
          <p:spPr>
            <a:xfrm>
              <a:off x="3213485" y="2676580"/>
              <a:ext cx="980965" cy="543034"/>
            </a:xfrm>
            <a:prstGeom prst="rect">
              <a:avLst/>
            </a:prstGeom>
            <a:solidFill>
              <a:srgbClr val="F8CB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latin typeface="Gill Sans MT"/>
                  <a:cs typeface="Calibri"/>
                </a:rPr>
                <a:t>Pending Ack</a:t>
              </a:r>
              <a:endParaRPr lang="en-US" sz="1400" dirty="0">
                <a:solidFill>
                  <a:schemeClr val="tx1"/>
                </a:solidFill>
              </a:endParaRPr>
            </a:p>
          </p:txBody>
        </p:sp>
        <p:sp>
          <p:nvSpPr>
            <p:cNvPr id="66" name="Rectangle 65">
              <a:extLst>
                <a:ext uri="{FF2B5EF4-FFF2-40B4-BE49-F238E27FC236}">
                  <a16:creationId xmlns:a16="http://schemas.microsoft.com/office/drawing/2014/main" id="{767A8F30-BBDE-4BCB-AC33-B23E41802FD4}"/>
                </a:ext>
              </a:extLst>
            </p:cNvPr>
            <p:cNvSpPr/>
            <p:nvPr/>
          </p:nvSpPr>
          <p:spPr>
            <a:xfrm>
              <a:off x="5315759" y="2682724"/>
              <a:ext cx="528583" cy="539298"/>
            </a:xfrm>
            <a:prstGeom prst="rect">
              <a:avLst/>
            </a:prstGeom>
            <a:solidFill>
              <a:srgbClr val="F8CB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err="1">
                  <a:solidFill>
                    <a:schemeClr val="tx1"/>
                  </a:solidFill>
                  <a:latin typeface="Gill Sans MT"/>
                  <a:cs typeface="Calibri"/>
                </a:rPr>
                <a:t>Src</a:t>
              </a:r>
              <a:r>
                <a:rPr lang="en-US" sz="1400" dirty="0">
                  <a:solidFill>
                    <a:schemeClr val="tx1"/>
                  </a:solidFill>
                  <a:latin typeface="Gill Sans MT"/>
                  <a:cs typeface="Calibri"/>
                </a:rPr>
                <a:t> TS</a:t>
              </a:r>
              <a:endParaRPr lang="en-US" sz="1400" dirty="0" err="1">
                <a:solidFill>
                  <a:schemeClr val="tx1"/>
                </a:solidFill>
              </a:endParaRPr>
            </a:p>
          </p:txBody>
        </p:sp>
        <p:sp>
          <p:nvSpPr>
            <p:cNvPr id="67" name="TextBox 66">
              <a:extLst>
                <a:ext uri="{FF2B5EF4-FFF2-40B4-BE49-F238E27FC236}">
                  <a16:creationId xmlns:a16="http://schemas.microsoft.com/office/drawing/2014/main" id="{BE913388-02D5-4831-9139-7725575DE3E5}"/>
                </a:ext>
              </a:extLst>
            </p:cNvPr>
            <p:cNvSpPr txBox="1"/>
            <p:nvPr/>
          </p:nvSpPr>
          <p:spPr>
            <a:xfrm>
              <a:off x="2713683" y="3223023"/>
              <a:ext cx="5447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32b</a:t>
              </a:r>
            </a:p>
          </p:txBody>
        </p:sp>
        <p:sp>
          <p:nvSpPr>
            <p:cNvPr id="68" name="TextBox 67">
              <a:extLst>
                <a:ext uri="{FF2B5EF4-FFF2-40B4-BE49-F238E27FC236}">
                  <a16:creationId xmlns:a16="http://schemas.microsoft.com/office/drawing/2014/main" id="{71208C27-E9AC-469E-A4AA-E36321E9432F}"/>
                </a:ext>
              </a:extLst>
            </p:cNvPr>
            <p:cNvSpPr txBox="1"/>
            <p:nvPr/>
          </p:nvSpPr>
          <p:spPr>
            <a:xfrm>
              <a:off x="3493199" y="3214263"/>
              <a:ext cx="4396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5b</a:t>
              </a:r>
            </a:p>
          </p:txBody>
        </p:sp>
        <p:sp>
          <p:nvSpPr>
            <p:cNvPr id="69" name="TextBox 68">
              <a:extLst>
                <a:ext uri="{FF2B5EF4-FFF2-40B4-BE49-F238E27FC236}">
                  <a16:creationId xmlns:a16="http://schemas.microsoft.com/office/drawing/2014/main" id="{246C5303-B475-4743-A960-11B187FACD89}"/>
                </a:ext>
              </a:extLst>
            </p:cNvPr>
            <p:cNvSpPr txBox="1"/>
            <p:nvPr/>
          </p:nvSpPr>
          <p:spPr>
            <a:xfrm>
              <a:off x="4557589" y="3216669"/>
              <a:ext cx="525503" cy="4150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8b</a:t>
              </a:r>
            </a:p>
          </p:txBody>
        </p:sp>
        <p:sp>
          <p:nvSpPr>
            <p:cNvPr id="70" name="TextBox 69">
              <a:extLst>
                <a:ext uri="{FF2B5EF4-FFF2-40B4-BE49-F238E27FC236}">
                  <a16:creationId xmlns:a16="http://schemas.microsoft.com/office/drawing/2014/main" id="{777F2EBA-244E-41E8-AB8E-1BE1341BEA58}"/>
                </a:ext>
              </a:extLst>
            </p:cNvPr>
            <p:cNvSpPr txBox="1"/>
            <p:nvPr/>
          </p:nvSpPr>
          <p:spPr>
            <a:xfrm>
              <a:off x="2716422" y="2306105"/>
              <a:ext cx="54145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Epoch Table</a:t>
              </a:r>
              <a:endParaRPr lang="en-US" sz="1400" b="1" dirty="0">
                <a:cs typeface="Calibri"/>
              </a:endParaRPr>
            </a:p>
          </p:txBody>
        </p:sp>
        <p:sp>
          <p:nvSpPr>
            <p:cNvPr id="71" name="Rectangle 70">
              <a:extLst>
                <a:ext uri="{FF2B5EF4-FFF2-40B4-BE49-F238E27FC236}">
                  <a16:creationId xmlns:a16="http://schemas.microsoft.com/office/drawing/2014/main" id="{832F48CA-FEB6-43C2-BEBD-B9639C26C9A1}"/>
                </a:ext>
              </a:extLst>
            </p:cNvPr>
            <p:cNvSpPr/>
            <p:nvPr/>
          </p:nvSpPr>
          <p:spPr>
            <a:xfrm>
              <a:off x="5837992" y="2680315"/>
              <a:ext cx="1246133" cy="539092"/>
            </a:xfrm>
            <a:prstGeom prst="rect">
              <a:avLst/>
            </a:prstGeom>
            <a:solidFill>
              <a:srgbClr val="F8CB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latin typeface="Gill Sans MT"/>
                  <a:cs typeface="Calibri"/>
                </a:rPr>
                <a:t>Dependent</a:t>
              </a:r>
              <a:endParaRPr lang="en-US" sz="1400" dirty="0">
                <a:solidFill>
                  <a:schemeClr val="tx1"/>
                </a:solidFill>
              </a:endParaRPr>
            </a:p>
            <a:p>
              <a:pPr algn="ctr"/>
              <a:r>
                <a:rPr lang="en-US" sz="1400" dirty="0" err="1">
                  <a:solidFill>
                    <a:schemeClr val="tx1"/>
                  </a:solidFill>
                  <a:latin typeface="Gill Sans MT"/>
                  <a:cs typeface="Calibri"/>
                </a:rPr>
                <a:t>ThreadID</a:t>
              </a:r>
            </a:p>
          </p:txBody>
        </p:sp>
        <p:sp>
          <p:nvSpPr>
            <p:cNvPr id="72" name="TextBox 71">
              <a:extLst>
                <a:ext uri="{FF2B5EF4-FFF2-40B4-BE49-F238E27FC236}">
                  <a16:creationId xmlns:a16="http://schemas.microsoft.com/office/drawing/2014/main" id="{6E465341-7963-4A47-95BF-47E810AEC953}"/>
                </a:ext>
              </a:extLst>
            </p:cNvPr>
            <p:cNvSpPr txBox="1"/>
            <p:nvPr/>
          </p:nvSpPr>
          <p:spPr>
            <a:xfrm>
              <a:off x="5316087" y="3220613"/>
              <a:ext cx="5447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32b</a:t>
              </a:r>
            </a:p>
          </p:txBody>
        </p:sp>
        <p:sp>
          <p:nvSpPr>
            <p:cNvPr id="73" name="TextBox 72">
              <a:extLst>
                <a:ext uri="{FF2B5EF4-FFF2-40B4-BE49-F238E27FC236}">
                  <a16:creationId xmlns:a16="http://schemas.microsoft.com/office/drawing/2014/main" id="{93C439E2-9576-454D-A502-BF62F75A53BF}"/>
                </a:ext>
              </a:extLst>
            </p:cNvPr>
            <p:cNvSpPr txBox="1"/>
            <p:nvPr/>
          </p:nvSpPr>
          <p:spPr>
            <a:xfrm>
              <a:off x="6240774" y="3223018"/>
              <a:ext cx="458066" cy="4150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8b</a:t>
              </a:r>
            </a:p>
          </p:txBody>
        </p:sp>
        <p:sp>
          <p:nvSpPr>
            <p:cNvPr id="74" name="Rectangle: Rounded Corners 73">
              <a:extLst>
                <a:ext uri="{FF2B5EF4-FFF2-40B4-BE49-F238E27FC236}">
                  <a16:creationId xmlns:a16="http://schemas.microsoft.com/office/drawing/2014/main" id="{17FEA36F-5AC1-4B8D-A26D-632144724B39}"/>
                </a:ext>
              </a:extLst>
            </p:cNvPr>
            <p:cNvSpPr/>
            <p:nvPr/>
          </p:nvSpPr>
          <p:spPr>
            <a:xfrm>
              <a:off x="2637812" y="2345736"/>
              <a:ext cx="5350436" cy="118241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Rectangle 74">
              <a:extLst>
                <a:ext uri="{FF2B5EF4-FFF2-40B4-BE49-F238E27FC236}">
                  <a16:creationId xmlns:a16="http://schemas.microsoft.com/office/drawing/2014/main" id="{9856D42C-6894-413C-B42D-6045B62FDDA4}"/>
                </a:ext>
              </a:extLst>
            </p:cNvPr>
            <p:cNvSpPr/>
            <p:nvPr/>
          </p:nvSpPr>
          <p:spPr>
            <a:xfrm>
              <a:off x="7090474" y="2682723"/>
              <a:ext cx="814552" cy="536684"/>
            </a:xfrm>
            <a:prstGeom prst="rect">
              <a:avLst/>
            </a:prstGeom>
            <a:solidFill>
              <a:srgbClr val="F8CB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latin typeface="Gill Sans MT"/>
                  <a:cs typeface="Calibri"/>
                </a:rPr>
                <a:t>MC</a:t>
              </a:r>
            </a:p>
            <a:p>
              <a:pPr algn="ctr"/>
              <a:r>
                <a:rPr lang="en-US" sz="1400" dirty="0">
                  <a:solidFill>
                    <a:schemeClr val="tx1"/>
                  </a:solidFill>
                  <a:latin typeface="Gill Sans MT"/>
                  <a:cs typeface="Calibri"/>
                </a:rPr>
                <a:t>bit </a:t>
              </a:r>
              <a:r>
                <a:rPr lang="en-US" sz="1400" dirty="0" err="1">
                  <a:solidFill>
                    <a:schemeClr val="tx1"/>
                  </a:solidFill>
                  <a:latin typeface="Gill Sans MT"/>
                  <a:cs typeface="Calibri"/>
                </a:rPr>
                <a:t>vec</a:t>
              </a:r>
              <a:endParaRPr lang="en-US" sz="1400">
                <a:solidFill>
                  <a:schemeClr val="tx1"/>
                </a:solidFill>
                <a:latin typeface="Gill Sans MT"/>
                <a:cs typeface="Calibri"/>
              </a:endParaRPr>
            </a:p>
          </p:txBody>
        </p:sp>
        <p:sp>
          <p:nvSpPr>
            <p:cNvPr id="76" name="TextBox 75">
              <a:extLst>
                <a:ext uri="{FF2B5EF4-FFF2-40B4-BE49-F238E27FC236}">
                  <a16:creationId xmlns:a16="http://schemas.microsoft.com/office/drawing/2014/main" id="{3768EE07-3DA5-4085-AD40-C132924760BB}"/>
                </a:ext>
              </a:extLst>
            </p:cNvPr>
            <p:cNvSpPr txBox="1"/>
            <p:nvPr/>
          </p:nvSpPr>
          <p:spPr>
            <a:xfrm>
              <a:off x="7210795" y="3223021"/>
              <a:ext cx="5447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16b</a:t>
              </a:r>
            </a:p>
          </p:txBody>
        </p:sp>
        <p:sp>
          <p:nvSpPr>
            <p:cNvPr id="77" name="Rectangle 76">
              <a:extLst>
                <a:ext uri="{FF2B5EF4-FFF2-40B4-BE49-F238E27FC236}">
                  <a16:creationId xmlns:a16="http://schemas.microsoft.com/office/drawing/2014/main" id="{7D32CB87-B660-4D2E-9952-EFB04C1ABD6E}"/>
                </a:ext>
              </a:extLst>
            </p:cNvPr>
            <p:cNvSpPr/>
            <p:nvPr/>
          </p:nvSpPr>
          <p:spPr>
            <a:xfrm>
              <a:off x="4191384" y="2676580"/>
              <a:ext cx="1127015" cy="543034"/>
            </a:xfrm>
            <a:prstGeom prst="rect">
              <a:avLst/>
            </a:prstGeom>
            <a:solidFill>
              <a:srgbClr val="F8CB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err="1">
                  <a:solidFill>
                    <a:schemeClr val="tx1"/>
                  </a:solidFill>
                  <a:latin typeface="Gill Sans MT"/>
                  <a:cs typeface="Calibri"/>
                </a:rPr>
                <a:t>Src</a:t>
              </a:r>
            </a:p>
            <a:p>
              <a:pPr algn="ctr"/>
              <a:r>
                <a:rPr lang="en-US" sz="1400" dirty="0" err="1">
                  <a:solidFill>
                    <a:schemeClr val="tx1"/>
                  </a:solidFill>
                  <a:latin typeface="Gill Sans MT"/>
                  <a:cs typeface="Calibri"/>
                </a:rPr>
                <a:t>ThreadID</a:t>
              </a:r>
            </a:p>
          </p:txBody>
        </p:sp>
      </p:grpSp>
      <p:sp>
        <p:nvSpPr>
          <p:cNvPr id="79" name="Rectangle: Rounded Corners 78">
            <a:extLst>
              <a:ext uri="{FF2B5EF4-FFF2-40B4-BE49-F238E27FC236}">
                <a16:creationId xmlns:a16="http://schemas.microsoft.com/office/drawing/2014/main" id="{9E9C2D4A-F4F8-47E8-A2EE-558853F581E1}"/>
              </a:ext>
            </a:extLst>
          </p:cNvPr>
          <p:cNvSpPr/>
          <p:nvPr/>
        </p:nvSpPr>
        <p:spPr>
          <a:xfrm>
            <a:off x="8981592" y="1650026"/>
            <a:ext cx="2190067" cy="1868524"/>
          </a:xfrm>
          <a:prstGeom prst="roundRect">
            <a:avLst/>
          </a:prstGeom>
          <a:noFill/>
          <a:ln>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80" name="Oval 79">
            <a:extLst>
              <a:ext uri="{FF2B5EF4-FFF2-40B4-BE49-F238E27FC236}">
                <a16:creationId xmlns:a16="http://schemas.microsoft.com/office/drawing/2014/main" id="{38C27841-8662-4BDD-A7D4-495412E80601}"/>
              </a:ext>
            </a:extLst>
          </p:cNvPr>
          <p:cNvSpPr/>
          <p:nvPr/>
        </p:nvSpPr>
        <p:spPr>
          <a:xfrm>
            <a:off x="9593432" y="1734558"/>
            <a:ext cx="910896" cy="910896"/>
          </a:xfrm>
          <a:prstGeom prst="ellipse">
            <a:avLst/>
          </a:prstGeom>
          <a:solidFill>
            <a:schemeClr val="bg1">
              <a:lumMod val="95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alpha val="50000"/>
                  </a:schemeClr>
                </a:solidFill>
                <a:latin typeface="Gill Sans MT" panose="020B0502020104020203" pitchFamily="34" charset="0"/>
              </a:rPr>
              <a:t>Core</a:t>
            </a:r>
            <a:r>
              <a:rPr lang="en-IN" dirty="0">
                <a:solidFill>
                  <a:schemeClr val="tx1">
                    <a:alpha val="50000"/>
                  </a:schemeClr>
                </a:solidFill>
                <a:latin typeface="Gill Sans MT" panose="020B0502020104020203" pitchFamily="34" charset="0"/>
              </a:rPr>
              <a:t> </a:t>
            </a:r>
            <a:endParaRPr lang="en-US" dirty="0">
              <a:solidFill>
                <a:schemeClr val="tx1">
                  <a:alpha val="50000"/>
                </a:schemeClr>
              </a:solidFill>
              <a:latin typeface="Gill Sans MT" panose="020B0502020104020203" pitchFamily="34" charset="0"/>
            </a:endParaRPr>
          </a:p>
        </p:txBody>
      </p:sp>
      <p:grpSp>
        <p:nvGrpSpPr>
          <p:cNvPr id="81" name="Group 80">
            <a:extLst>
              <a:ext uri="{FF2B5EF4-FFF2-40B4-BE49-F238E27FC236}">
                <a16:creationId xmlns:a16="http://schemas.microsoft.com/office/drawing/2014/main" id="{9EDBF38F-49D3-4C73-8F2B-021FA797B065}"/>
              </a:ext>
            </a:extLst>
          </p:cNvPr>
          <p:cNvGrpSpPr/>
          <p:nvPr/>
        </p:nvGrpSpPr>
        <p:grpSpPr>
          <a:xfrm>
            <a:off x="9116261" y="2643942"/>
            <a:ext cx="318114" cy="699409"/>
            <a:chOff x="5568731" y="2193303"/>
            <a:chExt cx="984469" cy="1846820"/>
          </a:xfrm>
          <a:solidFill>
            <a:srgbClr val="FFC000">
              <a:alpha val="50000"/>
            </a:srgbClr>
          </a:solidFill>
        </p:grpSpPr>
        <p:sp>
          <p:nvSpPr>
            <p:cNvPr id="103" name="Cylinder 102">
              <a:extLst>
                <a:ext uri="{FF2B5EF4-FFF2-40B4-BE49-F238E27FC236}">
                  <a16:creationId xmlns:a16="http://schemas.microsoft.com/office/drawing/2014/main" id="{C320145B-8664-4A0B-BB66-6484178CBFAA}"/>
                </a:ext>
              </a:extLst>
            </p:cNvPr>
            <p:cNvSpPr/>
            <p:nvPr/>
          </p:nvSpPr>
          <p:spPr>
            <a:xfrm>
              <a:off x="5568732" y="3539130"/>
              <a:ext cx="984468" cy="500993"/>
            </a:xfrm>
            <a:prstGeom prst="can">
              <a:avLst/>
            </a:prstGeom>
            <a:grp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04" name="Cylinder 103">
              <a:extLst>
                <a:ext uri="{FF2B5EF4-FFF2-40B4-BE49-F238E27FC236}">
                  <a16:creationId xmlns:a16="http://schemas.microsoft.com/office/drawing/2014/main" id="{CC53A5B4-00C2-4746-A896-64A326B53BBF}"/>
                </a:ext>
              </a:extLst>
            </p:cNvPr>
            <p:cNvSpPr/>
            <p:nvPr/>
          </p:nvSpPr>
          <p:spPr>
            <a:xfrm>
              <a:off x="5568732" y="3216400"/>
              <a:ext cx="984468" cy="500993"/>
            </a:xfrm>
            <a:prstGeom prst="can">
              <a:avLst/>
            </a:prstGeom>
            <a:grp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05" name="Cylinder 104">
              <a:extLst>
                <a:ext uri="{FF2B5EF4-FFF2-40B4-BE49-F238E27FC236}">
                  <a16:creationId xmlns:a16="http://schemas.microsoft.com/office/drawing/2014/main" id="{29E5842D-D930-4F20-9521-584766B4735A}"/>
                </a:ext>
              </a:extLst>
            </p:cNvPr>
            <p:cNvSpPr/>
            <p:nvPr/>
          </p:nvSpPr>
          <p:spPr>
            <a:xfrm>
              <a:off x="5568731" y="2875741"/>
              <a:ext cx="984468" cy="500993"/>
            </a:xfrm>
            <a:prstGeom prst="can">
              <a:avLst/>
            </a:prstGeom>
            <a:grp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06" name="Cylinder 105">
              <a:extLst>
                <a:ext uri="{FF2B5EF4-FFF2-40B4-BE49-F238E27FC236}">
                  <a16:creationId xmlns:a16="http://schemas.microsoft.com/office/drawing/2014/main" id="{B7BB8A62-6F65-4284-B444-88E844B48E79}"/>
                </a:ext>
              </a:extLst>
            </p:cNvPr>
            <p:cNvSpPr/>
            <p:nvPr/>
          </p:nvSpPr>
          <p:spPr>
            <a:xfrm>
              <a:off x="5568731" y="2535082"/>
              <a:ext cx="984468" cy="500993"/>
            </a:xfrm>
            <a:prstGeom prst="can">
              <a:avLst/>
            </a:prstGeom>
            <a:grp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07" name="Cylinder 106">
              <a:extLst>
                <a:ext uri="{FF2B5EF4-FFF2-40B4-BE49-F238E27FC236}">
                  <a16:creationId xmlns:a16="http://schemas.microsoft.com/office/drawing/2014/main" id="{02C61BF1-324F-4129-A260-CE53B3104DE7}"/>
                </a:ext>
              </a:extLst>
            </p:cNvPr>
            <p:cNvSpPr/>
            <p:nvPr/>
          </p:nvSpPr>
          <p:spPr>
            <a:xfrm>
              <a:off x="5568732" y="2193303"/>
              <a:ext cx="984468" cy="500993"/>
            </a:xfrm>
            <a:prstGeom prst="can">
              <a:avLst/>
            </a:prstGeom>
            <a:grp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grpSp>
        <p:nvGrpSpPr>
          <p:cNvPr id="82" name="Group 81">
            <a:extLst>
              <a:ext uri="{FF2B5EF4-FFF2-40B4-BE49-F238E27FC236}">
                <a16:creationId xmlns:a16="http://schemas.microsoft.com/office/drawing/2014/main" id="{C4A4E171-4724-4411-AEA9-AB6BFC84EB41}"/>
              </a:ext>
            </a:extLst>
          </p:cNvPr>
          <p:cNvGrpSpPr/>
          <p:nvPr/>
        </p:nvGrpSpPr>
        <p:grpSpPr>
          <a:xfrm>
            <a:off x="9514954" y="2786327"/>
            <a:ext cx="533926" cy="421851"/>
            <a:chOff x="2625834" y="2498206"/>
            <a:chExt cx="704106" cy="489361"/>
          </a:xfrm>
          <a:solidFill>
            <a:srgbClr val="FFC000"/>
          </a:solidFill>
        </p:grpSpPr>
        <p:grpSp>
          <p:nvGrpSpPr>
            <p:cNvPr id="91" name="Group 90">
              <a:extLst>
                <a:ext uri="{FF2B5EF4-FFF2-40B4-BE49-F238E27FC236}">
                  <a16:creationId xmlns:a16="http://schemas.microsoft.com/office/drawing/2014/main" id="{22F72F44-6874-43CD-B215-418580DEE110}"/>
                </a:ext>
              </a:extLst>
            </p:cNvPr>
            <p:cNvGrpSpPr/>
            <p:nvPr/>
          </p:nvGrpSpPr>
          <p:grpSpPr>
            <a:xfrm>
              <a:off x="2625834" y="2498206"/>
              <a:ext cx="704106" cy="489361"/>
              <a:chOff x="2625834" y="2498206"/>
              <a:chExt cx="1166388" cy="567004"/>
            </a:xfrm>
            <a:grpFill/>
          </p:grpSpPr>
          <p:sp>
            <p:nvSpPr>
              <p:cNvPr id="98" name="Rectangle 97">
                <a:extLst>
                  <a:ext uri="{FF2B5EF4-FFF2-40B4-BE49-F238E27FC236}">
                    <a16:creationId xmlns:a16="http://schemas.microsoft.com/office/drawing/2014/main" id="{3AF6179F-13D6-4B79-BA0A-0B46B3AE8301}"/>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latin typeface="Gill Sans MT" panose="020B0502020104020203" pitchFamily="34" charset="0"/>
                </a:endParaRPr>
              </a:p>
            </p:txBody>
          </p:sp>
          <p:sp>
            <p:nvSpPr>
              <p:cNvPr id="99" name="Rectangle 98">
                <a:extLst>
                  <a:ext uri="{FF2B5EF4-FFF2-40B4-BE49-F238E27FC236}">
                    <a16:creationId xmlns:a16="http://schemas.microsoft.com/office/drawing/2014/main" id="{B314216B-8FD6-4270-BFC7-2560721EC9F1}"/>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latin typeface="Gill Sans MT" panose="020B0502020104020203" pitchFamily="34" charset="0"/>
                </a:endParaRPr>
              </a:p>
            </p:txBody>
          </p:sp>
          <p:sp>
            <p:nvSpPr>
              <p:cNvPr id="100" name="Rectangle 99">
                <a:extLst>
                  <a:ext uri="{FF2B5EF4-FFF2-40B4-BE49-F238E27FC236}">
                    <a16:creationId xmlns:a16="http://schemas.microsoft.com/office/drawing/2014/main" id="{D4D0DAFA-3FF1-44F2-9024-3C22565C4E3A}"/>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latin typeface="Gill Sans MT" panose="020B0502020104020203" pitchFamily="34" charset="0"/>
                </a:endParaRPr>
              </a:p>
            </p:txBody>
          </p:sp>
          <p:sp>
            <p:nvSpPr>
              <p:cNvPr id="101" name="Rectangle 100">
                <a:extLst>
                  <a:ext uri="{FF2B5EF4-FFF2-40B4-BE49-F238E27FC236}">
                    <a16:creationId xmlns:a16="http://schemas.microsoft.com/office/drawing/2014/main" id="{6A3F5C47-A795-4B9F-9EA3-DB63E3500B1F}"/>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latin typeface="Gill Sans MT" panose="020B0502020104020203" pitchFamily="34" charset="0"/>
                </a:endParaRPr>
              </a:p>
            </p:txBody>
          </p:sp>
          <p:sp>
            <p:nvSpPr>
              <p:cNvPr id="102" name="Rectangle 101">
                <a:extLst>
                  <a:ext uri="{FF2B5EF4-FFF2-40B4-BE49-F238E27FC236}">
                    <a16:creationId xmlns:a16="http://schemas.microsoft.com/office/drawing/2014/main" id="{19E02D10-8F9B-4D01-9C1B-2DBC4AE36ECF}"/>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latin typeface="Gill Sans MT" panose="020B0502020104020203" pitchFamily="34" charset="0"/>
                </a:endParaRPr>
              </a:p>
            </p:txBody>
          </p:sp>
        </p:grpSp>
        <p:cxnSp>
          <p:nvCxnSpPr>
            <p:cNvPr id="92" name="Straight Connector 91">
              <a:extLst>
                <a:ext uri="{FF2B5EF4-FFF2-40B4-BE49-F238E27FC236}">
                  <a16:creationId xmlns:a16="http://schemas.microsoft.com/office/drawing/2014/main" id="{4307158B-5BBE-442C-8CBF-3A10BF98DECD}"/>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3F1183F-F63D-4DBF-AF6F-2EE592BFBCF6}"/>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0F20AE8-67E3-497B-B32D-B4CB5780DDC1}"/>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53D4A43-B0F1-457E-8066-230E91B3DE90}"/>
                </a:ext>
              </a:extLst>
            </p:cNvPr>
            <p:cNvCxnSpPr>
              <a:cxnSpLocks/>
              <a:stCxn id="102" idx="1"/>
              <a:endCxn id="102"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2D3F42B-E3D6-4DDF-9A9C-5E2478C70029}"/>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DFF73CC-4926-4410-BEEB-D275C1332647}"/>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1F700D03-491D-4BF2-AAD6-387CADE8802A}"/>
              </a:ext>
            </a:extLst>
          </p:cNvPr>
          <p:cNvSpPr/>
          <p:nvPr/>
        </p:nvSpPr>
        <p:spPr>
          <a:xfrm>
            <a:off x="10138423" y="2729070"/>
            <a:ext cx="624027" cy="545329"/>
          </a:xfrm>
          <a:prstGeom prst="rect">
            <a:avLst/>
          </a:prstGeom>
          <a:solidFill>
            <a:schemeClr val="bg1">
              <a:lumMod val="95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latin typeface="Gill Sans MT" panose="020B0502020104020203" pitchFamily="34" charset="0"/>
              </a:rPr>
              <a:t>L$</a:t>
            </a:r>
            <a:endParaRPr lang="en-US" dirty="0">
              <a:solidFill>
                <a:schemeClr val="tx1">
                  <a:alpha val="50000"/>
                </a:schemeClr>
              </a:solidFill>
              <a:latin typeface="Gill Sans MT" panose="020B0502020104020203" pitchFamily="34" charset="0"/>
            </a:endParaRPr>
          </a:p>
        </p:txBody>
      </p:sp>
      <p:sp>
        <p:nvSpPr>
          <p:cNvPr id="84" name="TextBox 83">
            <a:extLst>
              <a:ext uri="{FF2B5EF4-FFF2-40B4-BE49-F238E27FC236}">
                <a16:creationId xmlns:a16="http://schemas.microsoft.com/office/drawing/2014/main" id="{041C3DC4-6D0D-492E-B1A2-6C1FBE2268B4}"/>
              </a:ext>
            </a:extLst>
          </p:cNvPr>
          <p:cNvSpPr txBox="1"/>
          <p:nvPr/>
        </p:nvSpPr>
        <p:spPr>
          <a:xfrm>
            <a:off x="8327807" y="2700289"/>
            <a:ext cx="881824" cy="646331"/>
          </a:xfrm>
          <a:prstGeom prst="rect">
            <a:avLst/>
          </a:prstGeom>
          <a:noFill/>
        </p:spPr>
        <p:txBody>
          <a:bodyPr wrap="square" rtlCol="0">
            <a:spAutoFit/>
          </a:bodyPr>
          <a:lstStyle/>
          <a:p>
            <a:pPr algn="ctr"/>
            <a:r>
              <a:rPr lang="en-IN" b="1" dirty="0">
                <a:solidFill>
                  <a:schemeClr val="tx1">
                    <a:alpha val="50000"/>
                  </a:schemeClr>
                </a:solidFill>
              </a:rPr>
              <a:t>Persist</a:t>
            </a:r>
          </a:p>
          <a:p>
            <a:pPr algn="ctr"/>
            <a:r>
              <a:rPr lang="en-IN" b="1" dirty="0">
                <a:solidFill>
                  <a:schemeClr val="tx1">
                    <a:alpha val="50000"/>
                  </a:schemeClr>
                </a:solidFill>
              </a:rPr>
              <a:t>Buffer</a:t>
            </a:r>
            <a:endParaRPr lang="en-US" b="1" dirty="0">
              <a:solidFill>
                <a:schemeClr val="tx1">
                  <a:alpha val="50000"/>
                </a:schemeClr>
              </a:solidFill>
            </a:endParaRPr>
          </a:p>
        </p:txBody>
      </p:sp>
      <p:grpSp>
        <p:nvGrpSpPr>
          <p:cNvPr id="85" name="Group 84">
            <a:extLst>
              <a:ext uri="{FF2B5EF4-FFF2-40B4-BE49-F238E27FC236}">
                <a16:creationId xmlns:a16="http://schemas.microsoft.com/office/drawing/2014/main" id="{E54C7D55-ED92-4E70-81DD-610859D364A6}"/>
              </a:ext>
            </a:extLst>
          </p:cNvPr>
          <p:cNvGrpSpPr/>
          <p:nvPr/>
        </p:nvGrpSpPr>
        <p:grpSpPr>
          <a:xfrm>
            <a:off x="10806084" y="2759354"/>
            <a:ext cx="277287" cy="489017"/>
            <a:chOff x="1008341" y="4110087"/>
            <a:chExt cx="443387" cy="876692"/>
          </a:xfrm>
        </p:grpSpPr>
        <p:sp>
          <p:nvSpPr>
            <p:cNvPr id="87" name="Rectangle 86">
              <a:extLst>
                <a:ext uri="{FF2B5EF4-FFF2-40B4-BE49-F238E27FC236}">
                  <a16:creationId xmlns:a16="http://schemas.microsoft.com/office/drawing/2014/main" id="{49AFB0AB-3FDA-4BE5-91A2-9C57CE44A694}"/>
                </a:ext>
              </a:extLst>
            </p:cNvPr>
            <p:cNvSpPr/>
            <p:nvPr/>
          </p:nvSpPr>
          <p:spPr>
            <a:xfrm>
              <a:off x="1008668" y="4110087"/>
              <a:ext cx="443060" cy="226243"/>
            </a:xfrm>
            <a:prstGeom prst="rect">
              <a:avLst/>
            </a:prstGeom>
            <a:solidFill>
              <a:schemeClr val="bg1">
                <a:lumMod val="95000"/>
              </a:scheme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88" name="Rectangle 87">
              <a:extLst>
                <a:ext uri="{FF2B5EF4-FFF2-40B4-BE49-F238E27FC236}">
                  <a16:creationId xmlns:a16="http://schemas.microsoft.com/office/drawing/2014/main" id="{A725A2C0-7300-4AEC-BDA9-DD52C20A9D23}"/>
                </a:ext>
              </a:extLst>
            </p:cNvPr>
            <p:cNvSpPr/>
            <p:nvPr/>
          </p:nvSpPr>
          <p:spPr>
            <a:xfrm>
              <a:off x="1008668" y="4308050"/>
              <a:ext cx="443060" cy="226243"/>
            </a:xfrm>
            <a:prstGeom prst="rect">
              <a:avLst/>
            </a:prstGeom>
            <a:solidFill>
              <a:schemeClr val="bg1">
                <a:lumMod val="95000"/>
              </a:scheme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89" name="Rectangle 88">
              <a:extLst>
                <a:ext uri="{FF2B5EF4-FFF2-40B4-BE49-F238E27FC236}">
                  <a16:creationId xmlns:a16="http://schemas.microsoft.com/office/drawing/2014/main" id="{DDB2232B-B346-4EEB-8552-C5B12DC7F7F2}"/>
                </a:ext>
              </a:extLst>
            </p:cNvPr>
            <p:cNvSpPr/>
            <p:nvPr/>
          </p:nvSpPr>
          <p:spPr>
            <a:xfrm>
              <a:off x="1008341" y="4534293"/>
              <a:ext cx="443060" cy="226243"/>
            </a:xfrm>
            <a:prstGeom prst="rect">
              <a:avLst/>
            </a:prstGeom>
            <a:solidFill>
              <a:schemeClr val="bg1">
                <a:lumMod val="95000"/>
              </a:scheme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90" name="Rectangle 89">
              <a:extLst>
                <a:ext uri="{FF2B5EF4-FFF2-40B4-BE49-F238E27FC236}">
                  <a16:creationId xmlns:a16="http://schemas.microsoft.com/office/drawing/2014/main" id="{E107334A-665D-47BE-94D8-4CFE32FDF8C6}"/>
                </a:ext>
              </a:extLst>
            </p:cNvPr>
            <p:cNvSpPr/>
            <p:nvPr/>
          </p:nvSpPr>
          <p:spPr>
            <a:xfrm>
              <a:off x="1008341" y="4760536"/>
              <a:ext cx="443060" cy="226243"/>
            </a:xfrm>
            <a:prstGeom prst="rect">
              <a:avLst/>
            </a:prstGeom>
            <a:solidFill>
              <a:schemeClr val="bg1">
                <a:lumMod val="95000"/>
              </a:scheme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grpSp>
      <p:sp>
        <p:nvSpPr>
          <p:cNvPr id="86" name="TextBox 85">
            <a:extLst>
              <a:ext uri="{FF2B5EF4-FFF2-40B4-BE49-F238E27FC236}">
                <a16:creationId xmlns:a16="http://schemas.microsoft.com/office/drawing/2014/main" id="{47132BC5-65E4-4CE1-B3B8-54B884FBDF59}"/>
              </a:ext>
            </a:extLst>
          </p:cNvPr>
          <p:cNvSpPr txBox="1"/>
          <p:nvPr/>
        </p:nvSpPr>
        <p:spPr>
          <a:xfrm>
            <a:off x="9344300" y="3175999"/>
            <a:ext cx="881824" cy="369332"/>
          </a:xfrm>
          <a:prstGeom prst="rect">
            <a:avLst/>
          </a:prstGeom>
          <a:noFill/>
        </p:spPr>
        <p:txBody>
          <a:bodyPr wrap="square" lIns="91440" tIns="45720" rIns="91440" bIns="45720" rtlCol="0" anchor="t">
            <a:spAutoFit/>
          </a:bodyPr>
          <a:lstStyle/>
          <a:p>
            <a:pPr algn="ctr"/>
            <a:r>
              <a:rPr lang="en-IN" b="1" dirty="0">
                <a:cs typeface="Calibri"/>
              </a:rPr>
              <a:t>ET</a:t>
            </a:r>
            <a:endParaRPr lang="en-US" dirty="0"/>
          </a:p>
        </p:txBody>
      </p:sp>
    </p:spTree>
    <p:extLst>
      <p:ext uri="{BB962C8B-B14F-4D97-AF65-F5344CB8AC3E}">
        <p14:creationId xmlns:p14="http://schemas.microsoft.com/office/powerpoint/2010/main" val="162600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3AE59016-A8D5-4546-9DAD-4D2BD6B5F34D}"/>
              </a:ext>
            </a:extLst>
          </p:cNvPr>
          <p:cNvSpPr/>
          <p:nvPr/>
        </p:nvSpPr>
        <p:spPr>
          <a:xfrm>
            <a:off x="9201361" y="3054355"/>
            <a:ext cx="1975612" cy="591410"/>
          </a:xfrm>
          <a:prstGeom prst="roundRect">
            <a:avLst/>
          </a:prstGeom>
          <a:solidFill>
            <a:srgbClr val="C5E0B4">
              <a:alpha val="50000"/>
            </a:srgb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alpha val="50000"/>
                  </a:schemeClr>
                </a:solidFill>
                <a:latin typeface="Gill Sans MT" panose="020B0502020104020203" pitchFamily="34" charset="0"/>
              </a:rPr>
              <a:t>MC</a:t>
            </a:r>
            <a:endParaRPr lang="en-US" dirty="0">
              <a:solidFill>
                <a:schemeClr val="tx1">
                  <a:lumMod val="90000"/>
                  <a:lumOff val="10000"/>
                  <a:alpha val="50000"/>
                </a:schemeClr>
              </a:solidFill>
              <a:latin typeface="Gill Sans MT" panose="020B0502020104020203" pitchFamily="34" charset="0"/>
            </a:endParaRPr>
          </a:p>
        </p:txBody>
      </p:sp>
      <p:sp>
        <p:nvSpPr>
          <p:cNvPr id="2" name="Text Placeholder 1">
            <a:extLst>
              <a:ext uri="{FF2B5EF4-FFF2-40B4-BE49-F238E27FC236}">
                <a16:creationId xmlns:a16="http://schemas.microsoft.com/office/drawing/2014/main" id="{D47E6813-8FF0-4DF9-8CBD-52D775B17C83}"/>
              </a:ext>
            </a:extLst>
          </p:cNvPr>
          <p:cNvSpPr>
            <a:spLocks noGrp="1"/>
          </p:cNvSpPr>
          <p:nvPr>
            <p:ph type="body" sz="quarter" idx="12"/>
          </p:nvPr>
        </p:nvSpPr>
        <p:spPr/>
        <p:txBody>
          <a:bodyPr/>
          <a:lstStyle/>
          <a:p>
            <a:r>
              <a:rPr lang="en-IN" dirty="0"/>
              <a:t>Handling early flushes</a:t>
            </a:r>
            <a:endParaRPr lang="en-US" dirty="0"/>
          </a:p>
        </p:txBody>
      </p:sp>
      <p:sp>
        <p:nvSpPr>
          <p:cNvPr id="3" name="Content Placeholder 2">
            <a:extLst>
              <a:ext uri="{FF2B5EF4-FFF2-40B4-BE49-F238E27FC236}">
                <a16:creationId xmlns:a16="http://schemas.microsoft.com/office/drawing/2014/main" id="{EDA4B482-B990-4624-8611-C4C1FF908FC8}"/>
              </a:ext>
            </a:extLst>
          </p:cNvPr>
          <p:cNvSpPr>
            <a:spLocks noGrp="1"/>
          </p:cNvSpPr>
          <p:nvPr>
            <p:ph sz="quarter" idx="13"/>
          </p:nvPr>
        </p:nvSpPr>
        <p:spPr>
          <a:xfrm>
            <a:off x="512018" y="1536817"/>
            <a:ext cx="8393831" cy="4749683"/>
          </a:xfrm>
        </p:spPr>
        <p:txBody>
          <a:bodyPr/>
          <a:lstStyle/>
          <a:p>
            <a:r>
              <a:rPr lang="en-IN" dirty="0"/>
              <a:t>Memory controllers in ASAP also take an optimistic approach</a:t>
            </a:r>
          </a:p>
          <a:p>
            <a:r>
              <a:rPr lang="en-IN" dirty="0"/>
              <a:t>On receiving ‘early’ flush,  tries to update memory </a:t>
            </a:r>
            <a:r>
              <a:rPr lang="en-IN" i="1" dirty="0"/>
              <a:t>speculatively</a:t>
            </a:r>
          </a:p>
          <a:p>
            <a:endParaRPr lang="en-IN" dirty="0"/>
          </a:p>
          <a:p>
            <a:r>
              <a:rPr lang="en-IN" dirty="0"/>
              <a:t>Read old value from memory before updating</a:t>
            </a:r>
          </a:p>
          <a:p>
            <a:r>
              <a:rPr lang="en-IN" dirty="0"/>
              <a:t>Create </a:t>
            </a:r>
            <a:r>
              <a:rPr lang="en-IN" dirty="0">
                <a:solidFill>
                  <a:srgbClr val="00B050"/>
                </a:solidFill>
              </a:rPr>
              <a:t>undo record </a:t>
            </a:r>
            <a:r>
              <a:rPr lang="en-IN" dirty="0"/>
              <a:t>using the old value </a:t>
            </a:r>
          </a:p>
          <a:p>
            <a:r>
              <a:rPr lang="en-IN" dirty="0"/>
              <a:t>Store these records in </a:t>
            </a:r>
            <a:r>
              <a:rPr lang="en-IN" i="1" dirty="0"/>
              <a:t>recovery table</a:t>
            </a:r>
            <a:r>
              <a:rPr lang="en-IN" dirty="0"/>
              <a:t> (RT) backed by ADR</a:t>
            </a:r>
          </a:p>
          <a:p>
            <a:pPr marL="0" indent="0">
              <a:buNone/>
            </a:pPr>
            <a:endParaRPr lang="en-IN" dirty="0">
              <a:solidFill>
                <a:schemeClr val="tx1"/>
              </a:solidFill>
            </a:endParaRPr>
          </a:p>
        </p:txBody>
      </p:sp>
      <p:sp>
        <p:nvSpPr>
          <p:cNvPr id="165" name="Rectangle 164">
            <a:extLst>
              <a:ext uri="{FF2B5EF4-FFF2-40B4-BE49-F238E27FC236}">
                <a16:creationId xmlns:a16="http://schemas.microsoft.com/office/drawing/2014/main" id="{B14557EF-98F2-43F2-AC92-6A6965E19EF4}"/>
              </a:ext>
            </a:extLst>
          </p:cNvPr>
          <p:cNvSpPr/>
          <p:nvPr/>
        </p:nvSpPr>
        <p:spPr>
          <a:xfrm>
            <a:off x="8154956" y="2171588"/>
            <a:ext cx="3533222" cy="451378"/>
          </a:xfrm>
          <a:prstGeom prst="rect">
            <a:avLst/>
          </a:prstGeom>
          <a:solidFill>
            <a:schemeClr val="bg1">
              <a:lumMod val="95000"/>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rPr>
              <a:t>Shared LLC</a:t>
            </a:r>
            <a:endParaRPr lang="en-US" dirty="0">
              <a:solidFill>
                <a:schemeClr val="tx1">
                  <a:alpha val="50000"/>
                </a:schemeClr>
              </a:solidFill>
            </a:endParaRPr>
          </a:p>
        </p:txBody>
      </p:sp>
      <p:sp>
        <p:nvSpPr>
          <p:cNvPr id="167" name="Rectangle: Rounded Corners 166">
            <a:extLst>
              <a:ext uri="{FF2B5EF4-FFF2-40B4-BE49-F238E27FC236}">
                <a16:creationId xmlns:a16="http://schemas.microsoft.com/office/drawing/2014/main" id="{D5058E6F-B231-4996-BD50-53A020A096E7}"/>
              </a:ext>
            </a:extLst>
          </p:cNvPr>
          <p:cNvSpPr/>
          <p:nvPr/>
        </p:nvSpPr>
        <p:spPr>
          <a:xfrm>
            <a:off x="8581157" y="3978036"/>
            <a:ext cx="1574925" cy="447878"/>
          </a:xfrm>
          <a:prstGeom prst="roundRect">
            <a:avLst/>
          </a:prstGeom>
          <a:solidFill>
            <a:schemeClr val="bg1">
              <a:lumMod val="95000"/>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rPr>
              <a:t>DRAM</a:t>
            </a:r>
            <a:endParaRPr lang="en-US" dirty="0">
              <a:solidFill>
                <a:schemeClr val="tx1">
                  <a:alpha val="50000"/>
                </a:schemeClr>
              </a:solidFill>
            </a:endParaRPr>
          </a:p>
        </p:txBody>
      </p:sp>
      <p:sp>
        <p:nvSpPr>
          <p:cNvPr id="168" name="Rectangle: Rounded Corners 167">
            <a:extLst>
              <a:ext uri="{FF2B5EF4-FFF2-40B4-BE49-F238E27FC236}">
                <a16:creationId xmlns:a16="http://schemas.microsoft.com/office/drawing/2014/main" id="{01160090-54DB-4FEF-9D30-3BFB16CC42D0}"/>
              </a:ext>
            </a:extLst>
          </p:cNvPr>
          <p:cNvSpPr/>
          <p:nvPr/>
        </p:nvSpPr>
        <p:spPr>
          <a:xfrm>
            <a:off x="10505250" y="3978036"/>
            <a:ext cx="1574925" cy="447878"/>
          </a:xfrm>
          <a:prstGeom prst="roundRect">
            <a:avLst/>
          </a:prstGeom>
          <a:solidFill>
            <a:srgbClr val="C5E0B4">
              <a:alpha val="50000"/>
            </a:srgb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rPr>
              <a:t>PM</a:t>
            </a:r>
            <a:endParaRPr lang="en-US" dirty="0">
              <a:solidFill>
                <a:schemeClr val="tx1">
                  <a:alpha val="50000"/>
                </a:schemeClr>
              </a:solidFill>
            </a:endParaRPr>
          </a:p>
        </p:txBody>
      </p:sp>
      <p:cxnSp>
        <p:nvCxnSpPr>
          <p:cNvPr id="169" name="Straight Arrow Connector 168">
            <a:extLst>
              <a:ext uri="{FF2B5EF4-FFF2-40B4-BE49-F238E27FC236}">
                <a16:creationId xmlns:a16="http://schemas.microsoft.com/office/drawing/2014/main" id="{6F0E0AD7-4D56-4DC1-B70C-AC72F039B17D}"/>
              </a:ext>
            </a:extLst>
          </p:cNvPr>
          <p:cNvCxnSpPr>
            <a:cxnSpLocks/>
          </p:cNvCxnSpPr>
          <p:nvPr/>
        </p:nvCxnSpPr>
        <p:spPr>
          <a:xfrm>
            <a:off x="10444291" y="2636515"/>
            <a:ext cx="0" cy="34158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CA39E430-E1D6-4150-A8FE-56FAEA01D842}"/>
              </a:ext>
            </a:extLst>
          </p:cNvPr>
          <p:cNvGrpSpPr/>
          <p:nvPr/>
        </p:nvGrpSpPr>
        <p:grpSpPr>
          <a:xfrm>
            <a:off x="9411140" y="3094221"/>
            <a:ext cx="277286" cy="489019"/>
            <a:chOff x="1008341" y="4110087"/>
            <a:chExt cx="443387" cy="876692"/>
          </a:xfrm>
          <a:solidFill>
            <a:srgbClr val="C5E0B4"/>
          </a:solidFill>
        </p:grpSpPr>
        <p:sp>
          <p:nvSpPr>
            <p:cNvPr id="171" name="Rectangle 170">
              <a:extLst>
                <a:ext uri="{FF2B5EF4-FFF2-40B4-BE49-F238E27FC236}">
                  <a16:creationId xmlns:a16="http://schemas.microsoft.com/office/drawing/2014/main" id="{DDF44BD4-BB60-46AD-ABDF-14117A6F9720}"/>
                </a:ext>
              </a:extLst>
            </p:cNvPr>
            <p:cNvSpPr/>
            <p:nvPr/>
          </p:nvSpPr>
          <p:spPr>
            <a:xfrm>
              <a:off x="1008668" y="4110087"/>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2E06FB76-8EB5-49E2-A102-F33B8A511C5B}"/>
                </a:ext>
              </a:extLst>
            </p:cNvPr>
            <p:cNvSpPr/>
            <p:nvPr/>
          </p:nvSpPr>
          <p:spPr>
            <a:xfrm>
              <a:off x="1008668" y="4308050"/>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F6D17D2A-06FB-4ADD-9667-304420CD4957}"/>
                </a:ext>
              </a:extLst>
            </p:cNvPr>
            <p:cNvSpPr/>
            <p:nvPr/>
          </p:nvSpPr>
          <p:spPr>
            <a:xfrm>
              <a:off x="1008341" y="4534293"/>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F11E2262-C3E8-448A-BC53-61AA01E83CAD}"/>
                </a:ext>
              </a:extLst>
            </p:cNvPr>
            <p:cNvSpPr/>
            <p:nvPr/>
          </p:nvSpPr>
          <p:spPr>
            <a:xfrm>
              <a:off x="1008341" y="4760536"/>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a:extLst>
              <a:ext uri="{FF2B5EF4-FFF2-40B4-BE49-F238E27FC236}">
                <a16:creationId xmlns:a16="http://schemas.microsoft.com/office/drawing/2014/main" id="{8C436A02-AACE-43C0-9BFE-6EEA8E69FA47}"/>
              </a:ext>
            </a:extLst>
          </p:cNvPr>
          <p:cNvSpPr txBox="1"/>
          <p:nvPr/>
        </p:nvSpPr>
        <p:spPr>
          <a:xfrm>
            <a:off x="8067646" y="2773057"/>
            <a:ext cx="1076987" cy="646331"/>
          </a:xfrm>
          <a:prstGeom prst="rect">
            <a:avLst/>
          </a:prstGeom>
          <a:noFill/>
        </p:spPr>
        <p:txBody>
          <a:bodyPr wrap="square" rtlCol="0">
            <a:spAutoFit/>
          </a:bodyPr>
          <a:lstStyle/>
          <a:p>
            <a:pPr algn="ctr"/>
            <a:r>
              <a:rPr lang="en-IN" b="1" dirty="0"/>
              <a:t>Recovery Table</a:t>
            </a:r>
            <a:endParaRPr lang="en-US" b="1" dirty="0"/>
          </a:p>
        </p:txBody>
      </p:sp>
      <p:sp>
        <p:nvSpPr>
          <p:cNvPr id="176" name="Arc 175">
            <a:extLst>
              <a:ext uri="{FF2B5EF4-FFF2-40B4-BE49-F238E27FC236}">
                <a16:creationId xmlns:a16="http://schemas.microsoft.com/office/drawing/2014/main" id="{8AF28589-FD5B-43D1-8B49-532ED0112CC2}"/>
              </a:ext>
            </a:extLst>
          </p:cNvPr>
          <p:cNvSpPr/>
          <p:nvPr/>
        </p:nvSpPr>
        <p:spPr>
          <a:xfrm rot="4354653" flipV="1">
            <a:off x="8805927" y="2506031"/>
            <a:ext cx="732269" cy="1043940"/>
          </a:xfrm>
          <a:prstGeom prst="arc">
            <a:avLst>
              <a:gd name="adj1" fmla="val 17901617"/>
              <a:gd name="adj2" fmla="val 400531"/>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Arrow: Up-Down 176">
            <a:extLst>
              <a:ext uri="{FF2B5EF4-FFF2-40B4-BE49-F238E27FC236}">
                <a16:creationId xmlns:a16="http://schemas.microsoft.com/office/drawing/2014/main" id="{FC3D5406-9EFB-4C2A-998B-D33F64AAD6F8}"/>
              </a:ext>
            </a:extLst>
          </p:cNvPr>
          <p:cNvSpPr/>
          <p:nvPr/>
        </p:nvSpPr>
        <p:spPr>
          <a:xfrm>
            <a:off x="9570428" y="3684086"/>
            <a:ext cx="171383" cy="276579"/>
          </a:xfrm>
          <a:prstGeom prst="upDownArrow">
            <a:avLst/>
          </a:prstGeom>
          <a:no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Arrow: Up-Down 177">
            <a:extLst>
              <a:ext uri="{FF2B5EF4-FFF2-40B4-BE49-F238E27FC236}">
                <a16:creationId xmlns:a16="http://schemas.microsoft.com/office/drawing/2014/main" id="{23B01FD8-8EF4-41B8-909C-1676F7826AC7}"/>
              </a:ext>
            </a:extLst>
          </p:cNvPr>
          <p:cNvSpPr/>
          <p:nvPr/>
        </p:nvSpPr>
        <p:spPr>
          <a:xfrm>
            <a:off x="11164677" y="3698164"/>
            <a:ext cx="171383" cy="276579"/>
          </a:xfrm>
          <a:prstGeom prst="upDownArrow">
            <a:avLst/>
          </a:prstGeom>
          <a:no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D7B681F9-F181-4483-AEBB-44962EC1E80B}"/>
              </a:ext>
            </a:extLst>
          </p:cNvPr>
          <p:cNvSpPr/>
          <p:nvPr/>
        </p:nvSpPr>
        <p:spPr>
          <a:xfrm>
            <a:off x="10983938" y="1418720"/>
            <a:ext cx="282490" cy="27903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B </a:t>
            </a:r>
            <a:endParaRPr lang="en-US" dirty="0">
              <a:solidFill>
                <a:sysClr val="windowText" lastClr="000000"/>
              </a:solidFill>
              <a:latin typeface="Gill Sans MT" panose="020B0502020104020203" pitchFamily="34" charset="0"/>
            </a:endParaRPr>
          </a:p>
        </p:txBody>
      </p:sp>
      <p:sp>
        <p:nvSpPr>
          <p:cNvPr id="192" name="TextBox 191">
            <a:extLst>
              <a:ext uri="{FF2B5EF4-FFF2-40B4-BE49-F238E27FC236}">
                <a16:creationId xmlns:a16="http://schemas.microsoft.com/office/drawing/2014/main" id="{63962438-362F-41C9-8E6A-15D906629FD7}"/>
              </a:ext>
            </a:extLst>
          </p:cNvPr>
          <p:cNvSpPr txBox="1"/>
          <p:nvPr/>
        </p:nvSpPr>
        <p:spPr>
          <a:xfrm>
            <a:off x="11250319" y="1352151"/>
            <a:ext cx="859325" cy="369332"/>
          </a:xfrm>
          <a:prstGeom prst="rect">
            <a:avLst/>
          </a:prstGeom>
          <a:noFill/>
        </p:spPr>
        <p:txBody>
          <a:bodyPr wrap="square" rtlCol="0">
            <a:spAutoFit/>
          </a:bodyPr>
          <a:lstStyle/>
          <a:p>
            <a:r>
              <a:rPr lang="en-IN" dirty="0">
                <a:latin typeface="Gill Sans MT" panose="020B0502020104020203" pitchFamily="34" charset="0"/>
              </a:rPr>
              <a:t>(early)</a:t>
            </a:r>
            <a:endParaRPr lang="en-US" dirty="0">
              <a:latin typeface="Gill Sans MT" panose="020B0502020104020203" pitchFamily="34" charset="0"/>
            </a:endParaRPr>
          </a:p>
        </p:txBody>
      </p:sp>
      <p:sp>
        <p:nvSpPr>
          <p:cNvPr id="21" name="TextBox 20">
            <a:extLst>
              <a:ext uri="{FF2B5EF4-FFF2-40B4-BE49-F238E27FC236}">
                <a16:creationId xmlns:a16="http://schemas.microsoft.com/office/drawing/2014/main" id="{87A1B94E-5B91-4105-B552-78D4C80365FE}"/>
              </a:ext>
            </a:extLst>
          </p:cNvPr>
          <p:cNvSpPr txBox="1"/>
          <p:nvPr/>
        </p:nvSpPr>
        <p:spPr>
          <a:xfrm>
            <a:off x="10581740" y="4077154"/>
            <a:ext cx="283464" cy="283464"/>
          </a:xfrm>
          <a:prstGeom prst="rect">
            <a:avLst/>
          </a:prstGeom>
          <a:solidFill>
            <a:schemeClr val="bg1"/>
          </a:solidFill>
          <a:ln w="19050">
            <a:solidFill>
              <a:srgbClr val="00B050"/>
            </a:solidFill>
          </a:ln>
        </p:spPr>
        <p:txBody>
          <a:bodyPr wrap="square" rtlCol="0" anchor="ctr">
            <a:spAutoFit/>
          </a:bodyPr>
          <a:lstStyle/>
          <a:p>
            <a:pPr algn="ctr"/>
            <a:r>
              <a:rPr lang="en-IN" dirty="0">
                <a:solidFill>
                  <a:srgbClr val="00B050"/>
                </a:solidFill>
                <a:latin typeface="Gill Sans MT" panose="020B0502020104020203" pitchFamily="34" charset="0"/>
              </a:rPr>
              <a:t>B</a:t>
            </a:r>
            <a:endParaRPr lang="en-US" dirty="0">
              <a:solidFill>
                <a:srgbClr val="00B050"/>
              </a:solidFill>
              <a:latin typeface="Gill Sans MT" panose="020B0502020104020203" pitchFamily="34" charset="0"/>
            </a:endParaRPr>
          </a:p>
        </p:txBody>
      </p:sp>
    </p:spTree>
    <p:extLst>
      <p:ext uri="{BB962C8B-B14F-4D97-AF65-F5344CB8AC3E}">
        <p14:creationId xmlns:p14="http://schemas.microsoft.com/office/powerpoint/2010/main" val="42345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3.33333E-6 L -0.08073 0.21019 " pathEditMode="relative" rAng="0" ptsTypes="AA">
                                      <p:cBhvr>
                                        <p:cTn id="6" dur="2000" fill="hold"/>
                                        <p:tgtEl>
                                          <p:spTgt spid="191"/>
                                        </p:tgtEl>
                                        <p:attrNameLst>
                                          <p:attrName>ppt_x</p:attrName>
                                          <p:attrName>ppt_y</p:attrName>
                                        </p:attrNameLst>
                                      </p:cBhvr>
                                      <p:rCtr x="-4036" y="10509"/>
                                    </p:animMotion>
                                  </p:childTnLst>
                                </p:cTn>
                              </p:par>
                              <p:par>
                                <p:cTn id="7" presetID="42" presetClass="path" presetSubtype="0" accel="50000" decel="50000" fill="hold" grpId="0" nodeType="withEffect">
                                  <p:stCondLst>
                                    <p:cond delay="0"/>
                                  </p:stCondLst>
                                  <p:childTnLst>
                                    <p:animMotion origin="layout" path="M -2.70833E-6 -4.07407E-6 L -0.07942 0.21019 " pathEditMode="relative" rAng="0" ptsTypes="AA">
                                      <p:cBhvr>
                                        <p:cTn id="8" dur="2000" fill="hold"/>
                                        <p:tgtEl>
                                          <p:spTgt spid="192"/>
                                        </p:tgtEl>
                                        <p:attrNameLst>
                                          <p:attrName>ppt_x</p:attrName>
                                          <p:attrName>ppt_y</p:attrName>
                                        </p:attrNameLst>
                                      </p:cBhvr>
                                      <p:rCtr x="-3971" y="1050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42" presetClass="path" presetSubtype="0" accel="50000" decel="50000" fill="hold" grpId="1" nodeType="afterEffect">
                                  <p:stCondLst>
                                    <p:cond delay="0"/>
                                  </p:stCondLst>
                                  <p:childTnLst>
                                    <p:animMotion origin="layout" path="M 2.70833E-6 3.7037E-6 L -0.09623 -0.10602 " pathEditMode="relative" rAng="0" ptsTypes="AA">
                                      <p:cBhvr>
                                        <p:cTn id="23" dur="2000" fill="hold"/>
                                        <p:tgtEl>
                                          <p:spTgt spid="21"/>
                                        </p:tgtEl>
                                        <p:attrNameLst>
                                          <p:attrName>ppt_x</p:attrName>
                                          <p:attrName>ppt_y</p:attrName>
                                        </p:attrNameLst>
                                      </p:cBhvr>
                                      <p:rCtr x="-4818" y="-5301"/>
                                    </p:animMotion>
                                  </p:childTnLst>
                                </p:cTn>
                              </p:par>
                              <p:par>
                                <p:cTn id="24" presetID="1" presetClass="exit" presetSubtype="0" fill="hold" grpId="1" nodeType="withEffect">
                                  <p:stCondLst>
                                    <p:cond delay="0"/>
                                  </p:stCondLst>
                                  <p:childTnLst>
                                    <p:set>
                                      <p:cBhvr>
                                        <p:cTn id="25" dur="1" fill="hold">
                                          <p:stCondLst>
                                            <p:cond delay="0"/>
                                          </p:stCondLst>
                                        </p:cTn>
                                        <p:tgtEl>
                                          <p:spTgt spid="192"/>
                                        </p:tgtEl>
                                        <p:attrNameLst>
                                          <p:attrName>style.visibility</p:attrName>
                                        </p:attrNameLst>
                                      </p:cBhvr>
                                      <p:to>
                                        <p:strVal val="hidden"/>
                                      </p:to>
                                    </p:set>
                                  </p:childTnLst>
                                </p:cTn>
                              </p:par>
                            </p:childTnLst>
                          </p:cTn>
                        </p:par>
                        <p:par>
                          <p:cTn id="26" fill="hold">
                            <p:stCondLst>
                              <p:cond delay="2000"/>
                            </p:stCondLst>
                            <p:childTnLst>
                              <p:par>
                                <p:cTn id="27" presetID="42" presetClass="path" presetSubtype="0" accel="50000" decel="50000" fill="hold" grpId="1" nodeType="afterEffect">
                                  <p:stCondLst>
                                    <p:cond delay="0"/>
                                  </p:stCondLst>
                                  <p:childTnLst>
                                    <p:animMotion origin="layout" path="M -0.08073 0.21019 L -0.04375 0.35764 " pathEditMode="relative" rAng="0" ptsTypes="AA">
                                      <p:cBhvr>
                                        <p:cTn id="28" dur="2000" fill="hold"/>
                                        <p:tgtEl>
                                          <p:spTgt spid="191"/>
                                        </p:tgtEl>
                                        <p:attrNameLst>
                                          <p:attrName>ppt_x</p:attrName>
                                          <p:attrName>ppt_y</p:attrName>
                                        </p:attrNameLst>
                                      </p:cBhvr>
                                      <p:rCtr x="1849" y="7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1" grpId="1" animBg="1"/>
      <p:bldP spid="192" grpId="0"/>
      <p:bldP spid="192" grpId="1"/>
      <p:bldP spid="21" grpId="0" animBg="1"/>
      <p:bldP spid="21" grpId="1" animBg="1"/>
    </p:bld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4202E6-C2F6-48EC-B896-126A9FA16095}"/>
              </a:ext>
            </a:extLst>
          </p:cNvPr>
          <p:cNvSpPr>
            <a:spLocks noGrp="1"/>
          </p:cNvSpPr>
          <p:nvPr>
            <p:ph type="body" sz="quarter" idx="12"/>
          </p:nvPr>
        </p:nvSpPr>
        <p:spPr/>
        <p:txBody>
          <a:bodyPr/>
          <a:lstStyle/>
          <a:p>
            <a:r>
              <a:rPr lang="en-IN" dirty="0"/>
              <a:t>Freeing space in RT</a:t>
            </a:r>
            <a:endParaRPr lang="en-US" dirty="0"/>
          </a:p>
        </p:txBody>
      </p:sp>
      <p:sp>
        <p:nvSpPr>
          <p:cNvPr id="3" name="Content Placeholder 2">
            <a:extLst>
              <a:ext uri="{FF2B5EF4-FFF2-40B4-BE49-F238E27FC236}">
                <a16:creationId xmlns:a16="http://schemas.microsoft.com/office/drawing/2014/main" id="{AF0FB7B3-3658-4E05-A561-C026018AE8F0}"/>
              </a:ext>
            </a:extLst>
          </p:cNvPr>
          <p:cNvSpPr>
            <a:spLocks noGrp="1"/>
          </p:cNvSpPr>
          <p:nvPr>
            <p:ph sz="quarter" idx="13"/>
          </p:nvPr>
        </p:nvSpPr>
        <p:spPr>
          <a:xfrm>
            <a:off x="512020" y="1536817"/>
            <a:ext cx="6182908" cy="4749683"/>
          </a:xfrm>
        </p:spPr>
        <p:txBody>
          <a:bodyPr/>
          <a:lstStyle/>
          <a:p>
            <a:r>
              <a:rPr lang="en-IN" dirty="0"/>
              <a:t>ET sends </a:t>
            </a:r>
            <a:r>
              <a:rPr lang="en-IN" i="1" dirty="0"/>
              <a:t>commit </a:t>
            </a:r>
            <a:r>
              <a:rPr lang="en-IN" dirty="0"/>
              <a:t>message to memory controllers after</a:t>
            </a:r>
          </a:p>
          <a:p>
            <a:pPr marL="914400" lvl="1" indent="-457200">
              <a:buAutoNum type="arabicParenR"/>
            </a:pPr>
            <a:r>
              <a:rPr lang="en-IN" dirty="0"/>
              <a:t>After all flushes in an epoch complete AND</a:t>
            </a:r>
          </a:p>
          <a:p>
            <a:pPr marL="914400" lvl="1" indent="-457200">
              <a:buAutoNum type="arabicParenR"/>
            </a:pPr>
            <a:r>
              <a:rPr lang="en-IN" dirty="0"/>
              <a:t>Dependencies are resolved</a:t>
            </a:r>
          </a:p>
          <a:p>
            <a:pPr marL="457200" lvl="1" indent="0">
              <a:buNone/>
            </a:pPr>
            <a:endParaRPr lang="en-IN" dirty="0"/>
          </a:p>
          <a:p>
            <a:r>
              <a:rPr lang="en-IN" dirty="0"/>
              <a:t>Memory controllers delete undo records belonging to that epoch</a:t>
            </a:r>
          </a:p>
          <a:p>
            <a:endParaRPr lang="en-IN" dirty="0"/>
          </a:p>
        </p:txBody>
      </p:sp>
      <p:grpSp>
        <p:nvGrpSpPr>
          <p:cNvPr id="4" name="Group 3">
            <a:extLst>
              <a:ext uri="{FF2B5EF4-FFF2-40B4-BE49-F238E27FC236}">
                <a16:creationId xmlns:a16="http://schemas.microsoft.com/office/drawing/2014/main" id="{3184282B-BE23-4D52-9832-04C0AFDC1545}"/>
              </a:ext>
            </a:extLst>
          </p:cNvPr>
          <p:cNvGrpSpPr/>
          <p:nvPr/>
        </p:nvGrpSpPr>
        <p:grpSpPr>
          <a:xfrm>
            <a:off x="9840536" y="2411942"/>
            <a:ext cx="533926" cy="421851"/>
            <a:chOff x="2625834" y="2498206"/>
            <a:chExt cx="704106" cy="489361"/>
          </a:xfrm>
          <a:solidFill>
            <a:schemeClr val="accent4">
              <a:lumMod val="75000"/>
            </a:schemeClr>
          </a:solidFill>
        </p:grpSpPr>
        <p:grpSp>
          <p:nvGrpSpPr>
            <p:cNvPr id="5" name="Group 4">
              <a:extLst>
                <a:ext uri="{FF2B5EF4-FFF2-40B4-BE49-F238E27FC236}">
                  <a16:creationId xmlns:a16="http://schemas.microsoft.com/office/drawing/2014/main" id="{F070FB55-9EFA-46ED-BD7C-5AA7F59A7DD3}"/>
                </a:ext>
              </a:extLst>
            </p:cNvPr>
            <p:cNvGrpSpPr/>
            <p:nvPr/>
          </p:nvGrpSpPr>
          <p:grpSpPr>
            <a:xfrm>
              <a:off x="2625834" y="2498206"/>
              <a:ext cx="704106" cy="489361"/>
              <a:chOff x="2625834" y="2498206"/>
              <a:chExt cx="1166388" cy="567004"/>
            </a:xfrm>
            <a:grpFill/>
          </p:grpSpPr>
          <p:sp>
            <p:nvSpPr>
              <p:cNvPr id="12" name="Rectangle 11">
                <a:extLst>
                  <a:ext uri="{FF2B5EF4-FFF2-40B4-BE49-F238E27FC236}">
                    <a16:creationId xmlns:a16="http://schemas.microsoft.com/office/drawing/2014/main" id="{20AFD035-849A-42A2-8178-8B50EA258E82}"/>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3" name="Rectangle 12">
                <a:extLst>
                  <a:ext uri="{FF2B5EF4-FFF2-40B4-BE49-F238E27FC236}">
                    <a16:creationId xmlns:a16="http://schemas.microsoft.com/office/drawing/2014/main" id="{56F0E960-063C-4B1D-9154-12C3E96EBC74}"/>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4" name="Rectangle 13">
                <a:extLst>
                  <a:ext uri="{FF2B5EF4-FFF2-40B4-BE49-F238E27FC236}">
                    <a16:creationId xmlns:a16="http://schemas.microsoft.com/office/drawing/2014/main" id="{E58A6304-EB76-4D5E-BC0D-3E199D1C56CB}"/>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5" name="Rectangle 14">
                <a:extLst>
                  <a:ext uri="{FF2B5EF4-FFF2-40B4-BE49-F238E27FC236}">
                    <a16:creationId xmlns:a16="http://schemas.microsoft.com/office/drawing/2014/main" id="{3463B4DF-0B23-4A69-9682-849536361A13}"/>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6" name="Rectangle 15">
                <a:extLst>
                  <a:ext uri="{FF2B5EF4-FFF2-40B4-BE49-F238E27FC236}">
                    <a16:creationId xmlns:a16="http://schemas.microsoft.com/office/drawing/2014/main" id="{BE72AD54-800F-4792-B3BA-A397B2997562}"/>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6" name="Straight Connector 5">
              <a:extLst>
                <a:ext uri="{FF2B5EF4-FFF2-40B4-BE49-F238E27FC236}">
                  <a16:creationId xmlns:a16="http://schemas.microsoft.com/office/drawing/2014/main" id="{722F5ADF-256C-436D-B1B4-DF5D2D2D98EA}"/>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70F4D6-E289-44AD-8821-F14932B91F51}"/>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65E995-25BF-43F9-B17A-DD2826C376E5}"/>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F5ACE2-1354-4BD8-B5D7-69B6F5EF509B}"/>
                </a:ext>
              </a:extLst>
            </p:cNvPr>
            <p:cNvCxnSpPr>
              <a:cxnSpLocks/>
              <a:stCxn id="16" idx="1"/>
              <a:endCxn id="16"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49E863-8058-4F7F-99A2-3E57E50A7626}"/>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AA31D1-5B12-4D38-B9BB-1287D9D4B7A2}"/>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F1603A92-4A74-48AE-B76C-0DA5A6C61EDA}"/>
              </a:ext>
            </a:extLst>
          </p:cNvPr>
          <p:cNvSpPr txBox="1"/>
          <p:nvPr/>
        </p:nvSpPr>
        <p:spPr>
          <a:xfrm>
            <a:off x="9647370" y="2804343"/>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sp>
        <p:nvSpPr>
          <p:cNvPr id="18" name="Rectangle: Rounded Corners 17">
            <a:extLst>
              <a:ext uri="{FF2B5EF4-FFF2-40B4-BE49-F238E27FC236}">
                <a16:creationId xmlns:a16="http://schemas.microsoft.com/office/drawing/2014/main" id="{3E9DA428-71BC-4C73-8809-B6DE93053A4F}"/>
              </a:ext>
            </a:extLst>
          </p:cNvPr>
          <p:cNvSpPr/>
          <p:nvPr/>
        </p:nvSpPr>
        <p:spPr>
          <a:xfrm>
            <a:off x="8500466" y="3832485"/>
            <a:ext cx="1975612"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a:t>
            </a:r>
            <a:endParaRPr lang="en-US" dirty="0">
              <a:solidFill>
                <a:schemeClr val="tx1">
                  <a:lumMod val="90000"/>
                  <a:lumOff val="10000"/>
                </a:schemeClr>
              </a:solidFill>
              <a:latin typeface="Gill Sans MT" panose="020B0502020104020203" pitchFamily="34" charset="0"/>
            </a:endParaRPr>
          </a:p>
        </p:txBody>
      </p:sp>
      <p:pic>
        <p:nvPicPr>
          <p:cNvPr id="19" name="Picture 2" descr="Intel® Optane™ Persistent Memory">
            <a:extLst>
              <a:ext uri="{FF2B5EF4-FFF2-40B4-BE49-F238E27FC236}">
                <a16:creationId xmlns:a16="http://schemas.microsoft.com/office/drawing/2014/main" id="{830226B8-FE46-4FE8-BE0B-31742C50A296}"/>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8247500" y="4866840"/>
            <a:ext cx="2607811" cy="146689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F26050A4-B125-4BA9-922A-E8A145E65D34}"/>
              </a:ext>
            </a:extLst>
          </p:cNvPr>
          <p:cNvSpPr/>
          <p:nvPr/>
        </p:nvSpPr>
        <p:spPr>
          <a:xfrm>
            <a:off x="7144873" y="2433360"/>
            <a:ext cx="848505" cy="480889"/>
          </a:xfrm>
          <a:prstGeom prst="rect">
            <a:avLst/>
          </a:prstGeom>
          <a:solidFill>
            <a:srgbClr val="F2F2F2"/>
          </a:solidFill>
          <a:ln w="190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latin typeface="Gill Sans MT" panose="020B0502020104020203" pitchFamily="34" charset="0"/>
              </a:rPr>
              <a:t>Cache</a:t>
            </a:r>
            <a:endParaRPr lang="en-US" dirty="0">
              <a:solidFill>
                <a:schemeClr val="tx1">
                  <a:alpha val="50000"/>
                </a:schemeClr>
              </a:solidFill>
              <a:latin typeface="Gill Sans MT" panose="020B0502020104020203" pitchFamily="34" charset="0"/>
            </a:endParaRPr>
          </a:p>
        </p:txBody>
      </p:sp>
      <p:sp>
        <p:nvSpPr>
          <p:cNvPr id="21" name="Arrow: Up-Down 20">
            <a:extLst>
              <a:ext uri="{FF2B5EF4-FFF2-40B4-BE49-F238E27FC236}">
                <a16:creationId xmlns:a16="http://schemas.microsoft.com/office/drawing/2014/main" id="{EA885FB2-A131-4734-B340-BDF67E8482C2}"/>
              </a:ext>
            </a:extLst>
          </p:cNvPr>
          <p:cNvSpPr/>
          <p:nvPr/>
        </p:nvSpPr>
        <p:spPr>
          <a:xfrm rot="18939704">
            <a:off x="8068843" y="3227231"/>
            <a:ext cx="204192" cy="651635"/>
          </a:xfrm>
          <a:prstGeom prst="upDownArrow">
            <a:avLst/>
          </a:prstGeom>
          <a:solidFill>
            <a:srgbClr val="43AEFF">
              <a:alpha val="50000"/>
            </a:srgbClr>
          </a:solidFill>
          <a:ln>
            <a:solidFill>
              <a:srgbClr val="43AE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22" name="Arrow: Up-Down 21">
            <a:extLst>
              <a:ext uri="{FF2B5EF4-FFF2-40B4-BE49-F238E27FC236}">
                <a16:creationId xmlns:a16="http://schemas.microsoft.com/office/drawing/2014/main" id="{065D7A54-F663-45DF-93ED-360DBEC7C132}"/>
              </a:ext>
            </a:extLst>
          </p:cNvPr>
          <p:cNvSpPr/>
          <p:nvPr/>
        </p:nvSpPr>
        <p:spPr>
          <a:xfrm>
            <a:off x="9411804" y="4517039"/>
            <a:ext cx="214467" cy="564405"/>
          </a:xfrm>
          <a:prstGeom prst="upDownArrow">
            <a:avLst/>
          </a:prstGeom>
          <a:solidFill>
            <a:srgbClr val="43AEFF">
              <a:alpha val="50000"/>
            </a:srgbClr>
          </a:solidFill>
          <a:ln>
            <a:solidFill>
              <a:srgbClr val="43AE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8811E36-6DF6-416F-B761-A19AE4C37D4D}"/>
              </a:ext>
            </a:extLst>
          </p:cNvPr>
          <p:cNvGrpSpPr/>
          <p:nvPr/>
        </p:nvGrpSpPr>
        <p:grpSpPr>
          <a:xfrm>
            <a:off x="8140879" y="1547357"/>
            <a:ext cx="731520" cy="736672"/>
            <a:chOff x="9636189" y="1863634"/>
            <a:chExt cx="731520" cy="736672"/>
          </a:xfrm>
          <a:solidFill>
            <a:srgbClr val="F2F2F2"/>
          </a:solidFill>
        </p:grpSpPr>
        <p:sp>
          <p:nvSpPr>
            <p:cNvPr id="24" name="Oval 23">
              <a:extLst>
                <a:ext uri="{FF2B5EF4-FFF2-40B4-BE49-F238E27FC236}">
                  <a16:creationId xmlns:a16="http://schemas.microsoft.com/office/drawing/2014/main" id="{F14340D2-D826-44DC-AF7D-4BBEC2ADCAED}"/>
                </a:ext>
              </a:extLst>
            </p:cNvPr>
            <p:cNvSpPr/>
            <p:nvPr/>
          </p:nvSpPr>
          <p:spPr>
            <a:xfrm>
              <a:off x="9636189" y="1863634"/>
              <a:ext cx="731520" cy="731520"/>
            </a:xfrm>
            <a:prstGeom prst="ellipse">
              <a:avLst/>
            </a:prstGeom>
            <a:grp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alpha val="50000"/>
                  </a:schemeClr>
                </a:solidFill>
                <a:latin typeface="Gill Sans MT" panose="020B0502020104020203" pitchFamily="34" charset="0"/>
              </a:endParaRPr>
            </a:p>
          </p:txBody>
        </p:sp>
        <p:sp>
          <p:nvSpPr>
            <p:cNvPr id="25" name="TextBox 24">
              <a:extLst>
                <a:ext uri="{FF2B5EF4-FFF2-40B4-BE49-F238E27FC236}">
                  <a16:creationId xmlns:a16="http://schemas.microsoft.com/office/drawing/2014/main" id="{A63826FD-C9E8-42F5-992F-E803539F1B39}"/>
                </a:ext>
              </a:extLst>
            </p:cNvPr>
            <p:cNvSpPr txBox="1"/>
            <p:nvPr/>
          </p:nvSpPr>
          <p:spPr>
            <a:xfrm>
              <a:off x="9657319" y="1953975"/>
              <a:ext cx="669136" cy="646331"/>
            </a:xfrm>
            <a:prstGeom prst="rect">
              <a:avLst/>
            </a:prstGeom>
            <a:noFill/>
          </p:spPr>
          <p:txBody>
            <a:bodyPr wrap="square" rtlCol="0">
              <a:spAutoFit/>
            </a:bodyPr>
            <a:lstStyle/>
            <a:p>
              <a:pPr algn="ctr"/>
              <a:r>
                <a:rPr lang="en-IN" dirty="0">
                  <a:solidFill>
                    <a:schemeClr val="tx1">
                      <a:alpha val="50000"/>
                    </a:schemeClr>
                  </a:solidFill>
                  <a:latin typeface="Gill Sans MT" panose="020B0502020104020203" pitchFamily="34" charset="0"/>
                </a:rPr>
                <a:t>Core 1</a:t>
              </a:r>
              <a:endParaRPr lang="en-US" dirty="0">
                <a:solidFill>
                  <a:schemeClr val="tx1">
                    <a:alpha val="50000"/>
                  </a:schemeClr>
                </a:solidFill>
                <a:latin typeface="Gill Sans MT" panose="020B0502020104020203" pitchFamily="34" charset="0"/>
              </a:endParaRPr>
            </a:p>
          </p:txBody>
        </p:sp>
      </p:grpSp>
      <p:grpSp>
        <p:nvGrpSpPr>
          <p:cNvPr id="26" name="Group 25">
            <a:extLst>
              <a:ext uri="{FF2B5EF4-FFF2-40B4-BE49-F238E27FC236}">
                <a16:creationId xmlns:a16="http://schemas.microsoft.com/office/drawing/2014/main" id="{24125E98-2494-41B4-8053-22617D165B35}"/>
              </a:ext>
            </a:extLst>
          </p:cNvPr>
          <p:cNvGrpSpPr/>
          <p:nvPr/>
        </p:nvGrpSpPr>
        <p:grpSpPr>
          <a:xfrm>
            <a:off x="10052026" y="1553266"/>
            <a:ext cx="731520" cy="737073"/>
            <a:chOff x="9636189" y="1863634"/>
            <a:chExt cx="731520" cy="737073"/>
          </a:xfrm>
          <a:solidFill>
            <a:srgbClr val="F2F2F2"/>
          </a:solidFill>
        </p:grpSpPr>
        <p:sp>
          <p:nvSpPr>
            <p:cNvPr id="27" name="Oval 26">
              <a:extLst>
                <a:ext uri="{FF2B5EF4-FFF2-40B4-BE49-F238E27FC236}">
                  <a16:creationId xmlns:a16="http://schemas.microsoft.com/office/drawing/2014/main" id="{08F19AA8-18FD-450B-B444-EA187094EFF8}"/>
                </a:ext>
              </a:extLst>
            </p:cNvPr>
            <p:cNvSpPr/>
            <p:nvPr/>
          </p:nvSpPr>
          <p:spPr>
            <a:xfrm>
              <a:off x="9636189" y="1863634"/>
              <a:ext cx="731520" cy="731520"/>
            </a:xfrm>
            <a:prstGeom prst="ellipse">
              <a:avLst/>
            </a:prstGeom>
            <a:grp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alpha val="50000"/>
                  </a:schemeClr>
                </a:solidFill>
                <a:latin typeface="Gill Sans MT" panose="020B0502020104020203" pitchFamily="34" charset="0"/>
              </a:endParaRPr>
            </a:p>
          </p:txBody>
        </p:sp>
        <p:sp>
          <p:nvSpPr>
            <p:cNvPr id="28" name="TextBox 27">
              <a:extLst>
                <a:ext uri="{FF2B5EF4-FFF2-40B4-BE49-F238E27FC236}">
                  <a16:creationId xmlns:a16="http://schemas.microsoft.com/office/drawing/2014/main" id="{5A9A782F-8F45-4417-A8FE-F3069C5021F5}"/>
                </a:ext>
              </a:extLst>
            </p:cNvPr>
            <p:cNvSpPr txBox="1"/>
            <p:nvPr/>
          </p:nvSpPr>
          <p:spPr>
            <a:xfrm>
              <a:off x="9668371" y="1954376"/>
              <a:ext cx="669136" cy="646331"/>
            </a:xfrm>
            <a:prstGeom prst="rect">
              <a:avLst/>
            </a:prstGeom>
            <a:noFill/>
          </p:spPr>
          <p:txBody>
            <a:bodyPr wrap="square" rtlCol="0">
              <a:spAutoFit/>
            </a:bodyPr>
            <a:lstStyle/>
            <a:p>
              <a:pPr algn="ctr"/>
              <a:r>
                <a:rPr lang="en-IN" dirty="0">
                  <a:solidFill>
                    <a:schemeClr val="tx1">
                      <a:alpha val="50000"/>
                    </a:schemeClr>
                  </a:solidFill>
                  <a:latin typeface="Gill Sans MT" panose="020B0502020104020203" pitchFamily="34" charset="0"/>
                </a:rPr>
                <a:t>Core 2</a:t>
              </a:r>
              <a:endParaRPr lang="en-US" dirty="0">
                <a:solidFill>
                  <a:schemeClr val="tx1">
                    <a:alpha val="50000"/>
                  </a:schemeClr>
                </a:solidFill>
                <a:latin typeface="Gill Sans MT" panose="020B0502020104020203" pitchFamily="34" charset="0"/>
              </a:endParaRPr>
            </a:p>
          </p:txBody>
        </p:sp>
      </p:grpSp>
      <p:sp>
        <p:nvSpPr>
          <p:cNvPr id="29" name="Arrow: Up-Down 28">
            <a:extLst>
              <a:ext uri="{FF2B5EF4-FFF2-40B4-BE49-F238E27FC236}">
                <a16:creationId xmlns:a16="http://schemas.microsoft.com/office/drawing/2014/main" id="{C1ECB573-6697-4AAE-A97F-17F87AECFE8E}"/>
              </a:ext>
            </a:extLst>
          </p:cNvPr>
          <p:cNvSpPr/>
          <p:nvPr/>
        </p:nvSpPr>
        <p:spPr>
          <a:xfrm rot="2743776">
            <a:off x="10625957" y="3198561"/>
            <a:ext cx="241210" cy="649641"/>
          </a:xfrm>
          <a:prstGeom prst="upDownArrow">
            <a:avLst/>
          </a:prstGeom>
          <a:solidFill>
            <a:srgbClr val="43AEFF">
              <a:alpha val="50000"/>
            </a:srgbClr>
          </a:solidFill>
          <a:ln>
            <a:solidFill>
              <a:srgbClr val="43AE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grpSp>
        <p:nvGrpSpPr>
          <p:cNvPr id="30" name="Group 29">
            <a:extLst>
              <a:ext uri="{FF2B5EF4-FFF2-40B4-BE49-F238E27FC236}">
                <a16:creationId xmlns:a16="http://schemas.microsoft.com/office/drawing/2014/main" id="{034402EB-5C2B-4B55-AE80-EBCD1FD1C7A4}"/>
              </a:ext>
            </a:extLst>
          </p:cNvPr>
          <p:cNvGrpSpPr/>
          <p:nvPr/>
        </p:nvGrpSpPr>
        <p:grpSpPr>
          <a:xfrm>
            <a:off x="8129016" y="2315786"/>
            <a:ext cx="377084" cy="723417"/>
            <a:chOff x="8341719" y="3404749"/>
            <a:chExt cx="377084" cy="723417"/>
          </a:xfrm>
        </p:grpSpPr>
        <p:sp>
          <p:nvSpPr>
            <p:cNvPr id="31" name="Flowchart: Magnetic Disk 30">
              <a:extLst>
                <a:ext uri="{FF2B5EF4-FFF2-40B4-BE49-F238E27FC236}">
                  <a16:creationId xmlns:a16="http://schemas.microsoft.com/office/drawing/2014/main" id="{1F1D3314-3AD0-4197-8899-34516C38FAD9}"/>
                </a:ext>
              </a:extLst>
            </p:cNvPr>
            <p:cNvSpPr/>
            <p:nvPr/>
          </p:nvSpPr>
          <p:spPr>
            <a:xfrm>
              <a:off x="8341719" y="3880997"/>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32" name="Flowchart: Magnetic Disk 31">
              <a:extLst>
                <a:ext uri="{FF2B5EF4-FFF2-40B4-BE49-F238E27FC236}">
                  <a16:creationId xmlns:a16="http://schemas.microsoft.com/office/drawing/2014/main" id="{48E20CF8-7E56-4D2B-A4A4-C3D0EFC6257D}"/>
                </a:ext>
              </a:extLst>
            </p:cNvPr>
            <p:cNvSpPr/>
            <p:nvPr/>
          </p:nvSpPr>
          <p:spPr>
            <a:xfrm>
              <a:off x="8341719" y="3725472"/>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33" name="Flowchart: Magnetic Disk 32">
              <a:extLst>
                <a:ext uri="{FF2B5EF4-FFF2-40B4-BE49-F238E27FC236}">
                  <a16:creationId xmlns:a16="http://schemas.microsoft.com/office/drawing/2014/main" id="{8DC70258-3912-416B-9F09-A6569BA1DFFF}"/>
                </a:ext>
              </a:extLst>
            </p:cNvPr>
            <p:cNvSpPr/>
            <p:nvPr/>
          </p:nvSpPr>
          <p:spPr>
            <a:xfrm>
              <a:off x="8341719" y="3563498"/>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34" name="Flowchart: Magnetic Disk 33">
              <a:extLst>
                <a:ext uri="{FF2B5EF4-FFF2-40B4-BE49-F238E27FC236}">
                  <a16:creationId xmlns:a16="http://schemas.microsoft.com/office/drawing/2014/main" id="{26C5D52B-9C24-4B4F-BFD0-43B22FD6597C}"/>
                </a:ext>
              </a:extLst>
            </p:cNvPr>
            <p:cNvSpPr/>
            <p:nvPr/>
          </p:nvSpPr>
          <p:spPr>
            <a:xfrm>
              <a:off x="8341719" y="3404749"/>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grpSp>
      <p:grpSp>
        <p:nvGrpSpPr>
          <p:cNvPr id="36" name="Group 35">
            <a:extLst>
              <a:ext uri="{FF2B5EF4-FFF2-40B4-BE49-F238E27FC236}">
                <a16:creationId xmlns:a16="http://schemas.microsoft.com/office/drawing/2014/main" id="{8EFC5E23-F3BF-4347-9137-67F20D34E3F0}"/>
              </a:ext>
            </a:extLst>
          </p:cNvPr>
          <p:cNvGrpSpPr/>
          <p:nvPr/>
        </p:nvGrpSpPr>
        <p:grpSpPr>
          <a:xfrm>
            <a:off x="10488168" y="2296488"/>
            <a:ext cx="377084" cy="723417"/>
            <a:chOff x="8344318" y="3404749"/>
            <a:chExt cx="377084" cy="723417"/>
          </a:xfrm>
        </p:grpSpPr>
        <p:sp>
          <p:nvSpPr>
            <p:cNvPr id="37" name="Flowchart: Magnetic Disk 36">
              <a:extLst>
                <a:ext uri="{FF2B5EF4-FFF2-40B4-BE49-F238E27FC236}">
                  <a16:creationId xmlns:a16="http://schemas.microsoft.com/office/drawing/2014/main" id="{68453F26-C487-424A-BEF0-BDF35DE8E374}"/>
                </a:ext>
              </a:extLst>
            </p:cNvPr>
            <p:cNvSpPr/>
            <p:nvPr/>
          </p:nvSpPr>
          <p:spPr>
            <a:xfrm>
              <a:off x="8344318" y="3880997"/>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38" name="Flowchart: Magnetic Disk 37">
              <a:extLst>
                <a:ext uri="{FF2B5EF4-FFF2-40B4-BE49-F238E27FC236}">
                  <a16:creationId xmlns:a16="http://schemas.microsoft.com/office/drawing/2014/main" id="{74442B70-A391-466A-80E2-E9EA509DA5E9}"/>
                </a:ext>
              </a:extLst>
            </p:cNvPr>
            <p:cNvSpPr/>
            <p:nvPr/>
          </p:nvSpPr>
          <p:spPr>
            <a:xfrm>
              <a:off x="8344318" y="3725472"/>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39" name="Flowchart: Magnetic Disk 38">
              <a:extLst>
                <a:ext uri="{FF2B5EF4-FFF2-40B4-BE49-F238E27FC236}">
                  <a16:creationId xmlns:a16="http://schemas.microsoft.com/office/drawing/2014/main" id="{E6BECDF2-7376-424F-8A18-E16CF21DBA4F}"/>
                </a:ext>
              </a:extLst>
            </p:cNvPr>
            <p:cNvSpPr/>
            <p:nvPr/>
          </p:nvSpPr>
          <p:spPr>
            <a:xfrm>
              <a:off x="8344318" y="3563498"/>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50000"/>
                  </a:schemeClr>
                </a:solidFill>
              </a:endParaRPr>
            </a:p>
          </p:txBody>
        </p:sp>
        <p:sp>
          <p:nvSpPr>
            <p:cNvPr id="40" name="Flowchart: Magnetic Disk 39">
              <a:extLst>
                <a:ext uri="{FF2B5EF4-FFF2-40B4-BE49-F238E27FC236}">
                  <a16:creationId xmlns:a16="http://schemas.microsoft.com/office/drawing/2014/main" id="{60AAC091-AE33-45BF-B28C-8C7BF9C75522}"/>
                </a:ext>
              </a:extLst>
            </p:cNvPr>
            <p:cNvSpPr/>
            <p:nvPr/>
          </p:nvSpPr>
          <p:spPr>
            <a:xfrm>
              <a:off x="8344318" y="3404749"/>
              <a:ext cx="377084" cy="247169"/>
            </a:xfrm>
            <a:prstGeom prst="flowChartMagneticDisk">
              <a:avLst/>
            </a:prstGeom>
            <a:solidFill>
              <a:schemeClr val="accent4">
                <a:lumMod val="75000"/>
              </a:schemeClr>
            </a:solidFill>
            <a:ln w="190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50000"/>
                  </a:schemeClr>
                </a:solidFill>
              </a:endParaRPr>
            </a:p>
          </p:txBody>
        </p:sp>
      </p:grpSp>
      <p:sp>
        <p:nvSpPr>
          <p:cNvPr id="41" name="TextBox 40">
            <a:extLst>
              <a:ext uri="{FF2B5EF4-FFF2-40B4-BE49-F238E27FC236}">
                <a16:creationId xmlns:a16="http://schemas.microsoft.com/office/drawing/2014/main" id="{D737FCF0-0139-4F4E-A3BA-938547A65B28}"/>
              </a:ext>
            </a:extLst>
          </p:cNvPr>
          <p:cNvSpPr txBox="1"/>
          <p:nvPr/>
        </p:nvSpPr>
        <p:spPr>
          <a:xfrm>
            <a:off x="8124395" y="3003218"/>
            <a:ext cx="463946" cy="369332"/>
          </a:xfrm>
          <a:prstGeom prst="rect">
            <a:avLst/>
          </a:prstGeom>
          <a:noFill/>
        </p:spPr>
        <p:txBody>
          <a:bodyPr wrap="square" rtlCol="0">
            <a:spAutoFit/>
          </a:bodyPr>
          <a:lstStyle/>
          <a:p>
            <a:r>
              <a:rPr lang="en-IN" dirty="0">
                <a:solidFill>
                  <a:schemeClr val="tx1">
                    <a:alpha val="50000"/>
                  </a:schemeClr>
                </a:solidFill>
                <a:latin typeface="Gill Sans MT" panose="020B0502020104020203" pitchFamily="34" charset="0"/>
              </a:rPr>
              <a:t>PB</a:t>
            </a:r>
            <a:endParaRPr lang="en-US" dirty="0">
              <a:solidFill>
                <a:schemeClr val="tx1">
                  <a:alpha val="50000"/>
                </a:schemeClr>
              </a:solidFill>
              <a:latin typeface="Gill Sans MT" panose="020B0502020104020203" pitchFamily="34" charset="0"/>
            </a:endParaRPr>
          </a:p>
        </p:txBody>
      </p:sp>
      <p:sp>
        <p:nvSpPr>
          <p:cNvPr id="42" name="TextBox 41">
            <a:extLst>
              <a:ext uri="{FF2B5EF4-FFF2-40B4-BE49-F238E27FC236}">
                <a16:creationId xmlns:a16="http://schemas.microsoft.com/office/drawing/2014/main" id="{97C31048-6A0B-4897-BB32-D91F689179CD}"/>
              </a:ext>
            </a:extLst>
          </p:cNvPr>
          <p:cNvSpPr txBox="1"/>
          <p:nvPr/>
        </p:nvSpPr>
        <p:spPr>
          <a:xfrm>
            <a:off x="10447994" y="2980837"/>
            <a:ext cx="689725" cy="369332"/>
          </a:xfrm>
          <a:prstGeom prst="rect">
            <a:avLst/>
          </a:prstGeom>
          <a:noFill/>
        </p:spPr>
        <p:txBody>
          <a:bodyPr wrap="square" rtlCol="0">
            <a:spAutoFit/>
          </a:bodyPr>
          <a:lstStyle/>
          <a:p>
            <a:r>
              <a:rPr lang="en-IN" dirty="0">
                <a:solidFill>
                  <a:schemeClr val="tx1">
                    <a:alpha val="50000"/>
                  </a:schemeClr>
                </a:solidFill>
                <a:latin typeface="Gill Sans MT" panose="020B0502020104020203" pitchFamily="34" charset="0"/>
              </a:rPr>
              <a:t>PB</a:t>
            </a:r>
            <a:endParaRPr lang="en-US" dirty="0">
              <a:solidFill>
                <a:schemeClr val="tx1">
                  <a:alpha val="50000"/>
                </a:schemeClr>
              </a:solidFill>
              <a:latin typeface="Gill Sans MT" panose="020B0502020104020203" pitchFamily="34" charset="0"/>
            </a:endParaRPr>
          </a:p>
        </p:txBody>
      </p:sp>
      <p:grpSp>
        <p:nvGrpSpPr>
          <p:cNvPr id="59" name="Group 58">
            <a:extLst>
              <a:ext uri="{FF2B5EF4-FFF2-40B4-BE49-F238E27FC236}">
                <a16:creationId xmlns:a16="http://schemas.microsoft.com/office/drawing/2014/main" id="{1D250A44-001A-48C1-A939-8D18F9156D0B}"/>
              </a:ext>
            </a:extLst>
          </p:cNvPr>
          <p:cNvGrpSpPr/>
          <p:nvPr/>
        </p:nvGrpSpPr>
        <p:grpSpPr>
          <a:xfrm>
            <a:off x="8605791" y="2414946"/>
            <a:ext cx="533926" cy="421851"/>
            <a:chOff x="2625834" y="2498206"/>
            <a:chExt cx="704106" cy="489361"/>
          </a:xfrm>
          <a:solidFill>
            <a:schemeClr val="accent4">
              <a:lumMod val="75000"/>
            </a:schemeClr>
          </a:solidFill>
        </p:grpSpPr>
        <p:grpSp>
          <p:nvGrpSpPr>
            <p:cNvPr id="60" name="Group 59">
              <a:extLst>
                <a:ext uri="{FF2B5EF4-FFF2-40B4-BE49-F238E27FC236}">
                  <a16:creationId xmlns:a16="http://schemas.microsoft.com/office/drawing/2014/main" id="{BBB6034B-8C67-407F-B6B8-B4925E1CE5B0}"/>
                </a:ext>
              </a:extLst>
            </p:cNvPr>
            <p:cNvGrpSpPr/>
            <p:nvPr/>
          </p:nvGrpSpPr>
          <p:grpSpPr>
            <a:xfrm>
              <a:off x="2625834" y="2498206"/>
              <a:ext cx="704106" cy="489361"/>
              <a:chOff x="2625834" y="2498206"/>
              <a:chExt cx="1166388" cy="567004"/>
            </a:xfrm>
            <a:grpFill/>
          </p:grpSpPr>
          <p:sp>
            <p:nvSpPr>
              <p:cNvPr id="67" name="Rectangle 66">
                <a:extLst>
                  <a:ext uri="{FF2B5EF4-FFF2-40B4-BE49-F238E27FC236}">
                    <a16:creationId xmlns:a16="http://schemas.microsoft.com/office/drawing/2014/main" id="{6336E10A-5639-4F1F-8BE2-540272CE9C29}"/>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8" name="Rectangle 67">
                <a:extLst>
                  <a:ext uri="{FF2B5EF4-FFF2-40B4-BE49-F238E27FC236}">
                    <a16:creationId xmlns:a16="http://schemas.microsoft.com/office/drawing/2014/main" id="{2FB9A34B-8E61-43B8-9A45-294323C784AD}"/>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9" name="Rectangle 68">
                <a:extLst>
                  <a:ext uri="{FF2B5EF4-FFF2-40B4-BE49-F238E27FC236}">
                    <a16:creationId xmlns:a16="http://schemas.microsoft.com/office/drawing/2014/main" id="{B198C404-8A56-470C-9547-09463693E466}"/>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70" name="Rectangle 69">
                <a:extLst>
                  <a:ext uri="{FF2B5EF4-FFF2-40B4-BE49-F238E27FC236}">
                    <a16:creationId xmlns:a16="http://schemas.microsoft.com/office/drawing/2014/main" id="{F0CA37D3-E5E6-4147-A129-75939CBD6982}"/>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1" name="Rectangle 70">
                <a:extLst>
                  <a:ext uri="{FF2B5EF4-FFF2-40B4-BE49-F238E27FC236}">
                    <a16:creationId xmlns:a16="http://schemas.microsoft.com/office/drawing/2014/main" id="{7706FDF8-CD1A-4B2B-B68C-B9CA29393E39}"/>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61" name="Straight Connector 60">
              <a:extLst>
                <a:ext uri="{FF2B5EF4-FFF2-40B4-BE49-F238E27FC236}">
                  <a16:creationId xmlns:a16="http://schemas.microsoft.com/office/drawing/2014/main" id="{8BF8AFA7-FB9C-4C88-B588-E09323CB47B0}"/>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0B8295E-8BDA-4292-BAD7-E864DEEACCC4}"/>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2045864-9543-4B16-96E7-F7C9D20C0A67}"/>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B44B7AE-472E-4C3D-B3B2-1F8253746AF5}"/>
                </a:ext>
              </a:extLst>
            </p:cNvPr>
            <p:cNvCxnSpPr>
              <a:cxnSpLocks/>
              <a:stCxn id="71" idx="1"/>
              <a:endCxn id="71"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B1CA412-58A8-43AF-9EB7-DD74E1D0E7FF}"/>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49BD2E-8753-4E55-9D2E-F5021BDAE6F0}"/>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43CAF8D6-9AD2-4713-B7F4-8FFA23152DDC}"/>
              </a:ext>
            </a:extLst>
          </p:cNvPr>
          <p:cNvSpPr txBox="1"/>
          <p:nvPr/>
        </p:nvSpPr>
        <p:spPr>
          <a:xfrm>
            <a:off x="8412625" y="2807347"/>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sp>
        <p:nvSpPr>
          <p:cNvPr id="73" name="Arrow: Curved Right 72">
            <a:extLst>
              <a:ext uri="{FF2B5EF4-FFF2-40B4-BE49-F238E27FC236}">
                <a16:creationId xmlns:a16="http://schemas.microsoft.com/office/drawing/2014/main" id="{EC23127D-2742-49ED-9D3B-18C5298945B0}"/>
              </a:ext>
            </a:extLst>
          </p:cNvPr>
          <p:cNvSpPr/>
          <p:nvPr/>
        </p:nvSpPr>
        <p:spPr>
          <a:xfrm rot="18678367">
            <a:off x="7443614" y="3173888"/>
            <a:ext cx="533711" cy="1614912"/>
          </a:xfrm>
          <a:prstGeom prst="curvedRightArrow">
            <a:avLst>
              <a:gd name="adj1" fmla="val 11769"/>
              <a:gd name="adj2" fmla="val 50000"/>
              <a:gd name="adj3" fmla="val 3407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a:extLst>
              <a:ext uri="{FF2B5EF4-FFF2-40B4-BE49-F238E27FC236}">
                <a16:creationId xmlns:a16="http://schemas.microsoft.com/office/drawing/2014/main" id="{7FD10C92-BCEC-414E-8D0E-88D4B9D5FDC7}"/>
              </a:ext>
            </a:extLst>
          </p:cNvPr>
          <p:cNvSpPr txBox="1"/>
          <p:nvPr/>
        </p:nvSpPr>
        <p:spPr>
          <a:xfrm>
            <a:off x="6582522" y="4046226"/>
            <a:ext cx="1155668" cy="646331"/>
          </a:xfrm>
          <a:prstGeom prst="rect">
            <a:avLst/>
          </a:prstGeom>
          <a:noFill/>
        </p:spPr>
        <p:txBody>
          <a:bodyPr wrap="square" rtlCol="0">
            <a:spAutoFit/>
          </a:bodyPr>
          <a:lstStyle/>
          <a:p>
            <a:pPr algn="ctr"/>
            <a:r>
              <a:rPr lang="en-IN" b="1" dirty="0">
                <a:solidFill>
                  <a:srgbClr val="00B050"/>
                </a:solidFill>
                <a:latin typeface="Gill Sans MT" panose="020B0502020104020203" pitchFamily="34" charset="0"/>
              </a:rPr>
              <a:t>Epoch</a:t>
            </a:r>
          </a:p>
          <a:p>
            <a:pPr algn="ctr"/>
            <a:r>
              <a:rPr lang="en-IN" b="1" dirty="0">
                <a:solidFill>
                  <a:srgbClr val="00B050"/>
                </a:solidFill>
                <a:latin typeface="Gill Sans MT" panose="020B0502020104020203" pitchFamily="34" charset="0"/>
              </a:rPr>
              <a:t>commit</a:t>
            </a:r>
            <a:endParaRPr lang="en-US" sz="1600" b="1" dirty="0">
              <a:solidFill>
                <a:srgbClr val="00B050"/>
              </a:solidFill>
              <a:latin typeface="Gill Sans MT" panose="020B0502020104020203" pitchFamily="34" charset="0"/>
            </a:endParaRPr>
          </a:p>
        </p:txBody>
      </p:sp>
      <p:sp>
        <p:nvSpPr>
          <p:cNvPr id="75" name="Rectangle 74">
            <a:extLst>
              <a:ext uri="{FF2B5EF4-FFF2-40B4-BE49-F238E27FC236}">
                <a16:creationId xmlns:a16="http://schemas.microsoft.com/office/drawing/2014/main" id="{61D1CB52-F925-49D8-93E2-EAEED7F92693}"/>
              </a:ext>
            </a:extLst>
          </p:cNvPr>
          <p:cNvSpPr/>
          <p:nvPr/>
        </p:nvSpPr>
        <p:spPr>
          <a:xfrm>
            <a:off x="10963070" y="2385225"/>
            <a:ext cx="848505" cy="480889"/>
          </a:xfrm>
          <a:prstGeom prst="rect">
            <a:avLst/>
          </a:prstGeom>
          <a:solidFill>
            <a:srgbClr val="F2F2F2"/>
          </a:solidFill>
          <a:ln w="1905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latin typeface="Gill Sans MT" panose="020B0502020104020203" pitchFamily="34" charset="0"/>
              </a:rPr>
              <a:t>Cache</a:t>
            </a:r>
            <a:endParaRPr lang="en-US" dirty="0">
              <a:solidFill>
                <a:schemeClr val="tx1">
                  <a:alpha val="50000"/>
                </a:schemeClr>
              </a:solidFill>
              <a:latin typeface="Gill Sans MT" panose="020B0502020104020203" pitchFamily="34" charset="0"/>
            </a:endParaRPr>
          </a:p>
        </p:txBody>
      </p:sp>
      <p:grpSp>
        <p:nvGrpSpPr>
          <p:cNvPr id="77" name="Group 76">
            <a:extLst>
              <a:ext uri="{FF2B5EF4-FFF2-40B4-BE49-F238E27FC236}">
                <a16:creationId xmlns:a16="http://schemas.microsoft.com/office/drawing/2014/main" id="{DA2E047B-34A4-41AF-8590-9AC2A6661FF3}"/>
              </a:ext>
            </a:extLst>
          </p:cNvPr>
          <p:cNvGrpSpPr/>
          <p:nvPr/>
        </p:nvGrpSpPr>
        <p:grpSpPr>
          <a:xfrm>
            <a:off x="8605791" y="3890019"/>
            <a:ext cx="277286" cy="489019"/>
            <a:chOff x="1008341" y="4110087"/>
            <a:chExt cx="443387" cy="876692"/>
          </a:xfrm>
          <a:solidFill>
            <a:srgbClr val="92D050"/>
          </a:solidFill>
        </p:grpSpPr>
        <p:sp>
          <p:nvSpPr>
            <p:cNvPr id="78" name="Rectangle 77">
              <a:extLst>
                <a:ext uri="{FF2B5EF4-FFF2-40B4-BE49-F238E27FC236}">
                  <a16:creationId xmlns:a16="http://schemas.microsoft.com/office/drawing/2014/main" id="{166C6DB3-BDFB-4A3C-A354-48BF270568F6}"/>
                </a:ext>
              </a:extLst>
            </p:cNvPr>
            <p:cNvSpPr/>
            <p:nvPr/>
          </p:nvSpPr>
          <p:spPr>
            <a:xfrm>
              <a:off x="1008668" y="4110087"/>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A41A274-07F5-4F57-A6A9-54A4B4003CB2}"/>
                </a:ext>
              </a:extLst>
            </p:cNvPr>
            <p:cNvSpPr/>
            <p:nvPr/>
          </p:nvSpPr>
          <p:spPr>
            <a:xfrm>
              <a:off x="1008668" y="4308050"/>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A495CCA-3955-4877-9C34-4FEB5881256B}"/>
                </a:ext>
              </a:extLst>
            </p:cNvPr>
            <p:cNvSpPr/>
            <p:nvPr/>
          </p:nvSpPr>
          <p:spPr>
            <a:xfrm>
              <a:off x="1008341" y="4534293"/>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B2C71D7-C63E-40B4-A311-8A164C9111CC}"/>
                </a:ext>
              </a:extLst>
            </p:cNvPr>
            <p:cNvSpPr/>
            <p:nvPr/>
          </p:nvSpPr>
          <p:spPr>
            <a:xfrm>
              <a:off x="1008341" y="4760536"/>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a:extLst>
              <a:ext uri="{FF2B5EF4-FFF2-40B4-BE49-F238E27FC236}">
                <a16:creationId xmlns:a16="http://schemas.microsoft.com/office/drawing/2014/main" id="{262DA4CF-5348-4383-993A-54E290DECC10}"/>
              </a:ext>
            </a:extLst>
          </p:cNvPr>
          <p:cNvSpPr txBox="1"/>
          <p:nvPr/>
        </p:nvSpPr>
        <p:spPr>
          <a:xfrm>
            <a:off x="8315337" y="4339752"/>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RT</a:t>
            </a:r>
            <a:endParaRPr lang="en-US" dirty="0">
              <a:latin typeface="Gill Sans MT" panose="020B0502020104020203" pitchFamily="34" charset="0"/>
            </a:endParaRPr>
          </a:p>
        </p:txBody>
      </p:sp>
    </p:spTree>
    <p:extLst>
      <p:ext uri="{BB962C8B-B14F-4D97-AF65-F5344CB8AC3E}">
        <p14:creationId xmlns:p14="http://schemas.microsoft.com/office/powerpoint/2010/main" val="37631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8BE451C5-81F3-417F-BE22-EAA929BFBF41}"/>
              </a:ext>
            </a:extLst>
          </p:cNvPr>
          <p:cNvGrpSpPr/>
          <p:nvPr/>
        </p:nvGrpSpPr>
        <p:grpSpPr>
          <a:xfrm>
            <a:off x="7295659" y="2534948"/>
            <a:ext cx="377084" cy="723417"/>
            <a:chOff x="8346073" y="3404749"/>
            <a:chExt cx="377084" cy="723417"/>
          </a:xfrm>
        </p:grpSpPr>
        <p:sp>
          <p:nvSpPr>
            <p:cNvPr id="82" name="Flowchart: Magnetic Disk 81">
              <a:extLst>
                <a:ext uri="{FF2B5EF4-FFF2-40B4-BE49-F238E27FC236}">
                  <a16:creationId xmlns:a16="http://schemas.microsoft.com/office/drawing/2014/main" id="{349BA929-D9D7-47DC-98D4-43860A602E77}"/>
                </a:ext>
              </a:extLst>
            </p:cNvPr>
            <p:cNvSpPr/>
            <p:nvPr/>
          </p:nvSpPr>
          <p:spPr>
            <a:xfrm>
              <a:off x="8346073"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gnetic Disk 82">
              <a:extLst>
                <a:ext uri="{FF2B5EF4-FFF2-40B4-BE49-F238E27FC236}">
                  <a16:creationId xmlns:a16="http://schemas.microsoft.com/office/drawing/2014/main" id="{75E2F45D-ED15-40AD-AC21-7C46EAE0B57C}"/>
                </a:ext>
              </a:extLst>
            </p:cNvPr>
            <p:cNvSpPr/>
            <p:nvPr/>
          </p:nvSpPr>
          <p:spPr>
            <a:xfrm>
              <a:off x="834607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gnetic Disk 83">
              <a:extLst>
                <a:ext uri="{FF2B5EF4-FFF2-40B4-BE49-F238E27FC236}">
                  <a16:creationId xmlns:a16="http://schemas.microsoft.com/office/drawing/2014/main" id="{E3E29D72-8626-4A2D-985C-D03FD0D735AC}"/>
                </a:ext>
              </a:extLst>
            </p:cNvPr>
            <p:cNvSpPr/>
            <p:nvPr/>
          </p:nvSpPr>
          <p:spPr>
            <a:xfrm>
              <a:off x="8346073"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gnetic Disk 84">
              <a:extLst>
                <a:ext uri="{FF2B5EF4-FFF2-40B4-BE49-F238E27FC236}">
                  <a16:creationId xmlns:a16="http://schemas.microsoft.com/office/drawing/2014/main" id="{B8659366-641F-4135-880A-45A6F3C346B9}"/>
                </a:ext>
              </a:extLst>
            </p:cNvPr>
            <p:cNvSpPr/>
            <p:nvPr/>
          </p:nvSpPr>
          <p:spPr>
            <a:xfrm>
              <a:off x="8346073"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07448811-8FB4-4F25-A374-4E88661AB505}"/>
              </a:ext>
            </a:extLst>
          </p:cNvPr>
          <p:cNvGrpSpPr/>
          <p:nvPr/>
        </p:nvGrpSpPr>
        <p:grpSpPr>
          <a:xfrm>
            <a:off x="7821019" y="2687029"/>
            <a:ext cx="533926" cy="421851"/>
            <a:chOff x="2625834" y="2498206"/>
            <a:chExt cx="704106" cy="489361"/>
          </a:xfrm>
          <a:solidFill>
            <a:schemeClr val="accent4">
              <a:lumMod val="75000"/>
            </a:schemeClr>
          </a:solidFill>
        </p:grpSpPr>
        <p:grpSp>
          <p:nvGrpSpPr>
            <p:cNvPr id="61" name="Group 60">
              <a:extLst>
                <a:ext uri="{FF2B5EF4-FFF2-40B4-BE49-F238E27FC236}">
                  <a16:creationId xmlns:a16="http://schemas.microsoft.com/office/drawing/2014/main" id="{81F7813B-A259-415C-9EE4-76BA053D6477}"/>
                </a:ext>
              </a:extLst>
            </p:cNvPr>
            <p:cNvGrpSpPr/>
            <p:nvPr/>
          </p:nvGrpSpPr>
          <p:grpSpPr>
            <a:xfrm>
              <a:off x="2625834" y="2498206"/>
              <a:ext cx="704106" cy="489361"/>
              <a:chOff x="2625834" y="2498206"/>
              <a:chExt cx="1166388" cy="567004"/>
            </a:xfrm>
            <a:grpFill/>
          </p:grpSpPr>
          <p:sp>
            <p:nvSpPr>
              <p:cNvPr id="68" name="Rectangle 67">
                <a:extLst>
                  <a:ext uri="{FF2B5EF4-FFF2-40B4-BE49-F238E27FC236}">
                    <a16:creationId xmlns:a16="http://schemas.microsoft.com/office/drawing/2014/main" id="{D93AAE12-DCA6-48AF-98B7-57FA1895D219}"/>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9" name="Rectangle 68">
                <a:extLst>
                  <a:ext uri="{FF2B5EF4-FFF2-40B4-BE49-F238E27FC236}">
                    <a16:creationId xmlns:a16="http://schemas.microsoft.com/office/drawing/2014/main" id="{F294CC6D-A30D-4B52-A972-4EC349A7893F}"/>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0" name="Rectangle 69">
                <a:extLst>
                  <a:ext uri="{FF2B5EF4-FFF2-40B4-BE49-F238E27FC236}">
                    <a16:creationId xmlns:a16="http://schemas.microsoft.com/office/drawing/2014/main" id="{B0097505-C680-4F67-AA43-0CCC0D7C4687}"/>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71" name="Rectangle 70">
                <a:extLst>
                  <a:ext uri="{FF2B5EF4-FFF2-40B4-BE49-F238E27FC236}">
                    <a16:creationId xmlns:a16="http://schemas.microsoft.com/office/drawing/2014/main" id="{ED48CCDC-C7F9-41A1-AC03-F9C0A7F75BA0}"/>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2" name="Rectangle 71">
                <a:extLst>
                  <a:ext uri="{FF2B5EF4-FFF2-40B4-BE49-F238E27FC236}">
                    <a16:creationId xmlns:a16="http://schemas.microsoft.com/office/drawing/2014/main" id="{EEF87153-94C1-4CD5-AFCD-859A048D89DF}"/>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62" name="Straight Connector 61">
              <a:extLst>
                <a:ext uri="{FF2B5EF4-FFF2-40B4-BE49-F238E27FC236}">
                  <a16:creationId xmlns:a16="http://schemas.microsoft.com/office/drawing/2014/main" id="{2D9E3163-97DE-448F-AB1E-0893C4DB8553}"/>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22FA6D9-5515-4E29-8734-72B0320597C8}"/>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3F1152A-D4E6-4F60-B32F-ED2595637714}"/>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26EF69-96F7-407B-BFD5-74372B111D3F}"/>
                </a:ext>
              </a:extLst>
            </p:cNvPr>
            <p:cNvCxnSpPr>
              <a:cxnSpLocks/>
              <a:stCxn id="72" idx="1"/>
              <a:endCxn id="72"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EF51CD1-4223-4AFD-BADB-B92A17FC9331}"/>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6A3612-955D-4F4D-AAEE-14FF75B36083}"/>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8CAA1EA1-8361-4005-A6F3-0C1241B2C31E}"/>
              </a:ext>
            </a:extLst>
          </p:cNvPr>
          <p:cNvSpPr txBox="1"/>
          <p:nvPr/>
        </p:nvSpPr>
        <p:spPr>
          <a:xfrm>
            <a:off x="7651972" y="3067290"/>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sp>
        <p:nvSpPr>
          <p:cNvPr id="2" name="Text Placeholder 1">
            <a:extLst>
              <a:ext uri="{FF2B5EF4-FFF2-40B4-BE49-F238E27FC236}">
                <a16:creationId xmlns:a16="http://schemas.microsoft.com/office/drawing/2014/main" id="{FD43E215-3C71-45AD-BC84-ACD842EF6498}"/>
              </a:ext>
            </a:extLst>
          </p:cNvPr>
          <p:cNvSpPr>
            <a:spLocks noGrp="1"/>
          </p:cNvSpPr>
          <p:nvPr>
            <p:ph type="body" sz="quarter" idx="12"/>
          </p:nvPr>
        </p:nvSpPr>
        <p:spPr/>
        <p:txBody>
          <a:bodyPr/>
          <a:lstStyle/>
          <a:p>
            <a:r>
              <a:rPr lang="en-IN" dirty="0"/>
              <a:t>ASAP in action</a:t>
            </a:r>
            <a:endParaRPr lang="en-US" dirty="0"/>
          </a:p>
        </p:txBody>
      </p:sp>
      <p:sp>
        <p:nvSpPr>
          <p:cNvPr id="4" name="Rectangle: Rounded Corners 3">
            <a:extLst>
              <a:ext uri="{FF2B5EF4-FFF2-40B4-BE49-F238E27FC236}">
                <a16:creationId xmlns:a16="http://schemas.microsoft.com/office/drawing/2014/main" id="{39374ADA-6696-42D7-801B-873C1B2233EB}"/>
              </a:ext>
            </a:extLst>
          </p:cNvPr>
          <p:cNvSpPr/>
          <p:nvPr/>
        </p:nvSpPr>
        <p:spPr>
          <a:xfrm>
            <a:off x="4835446" y="4052202"/>
            <a:ext cx="1975612"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a:t>
            </a:r>
            <a:endParaRPr lang="en-US" dirty="0">
              <a:solidFill>
                <a:schemeClr val="tx1">
                  <a:lumMod val="90000"/>
                  <a:lumOff val="10000"/>
                </a:schemeClr>
              </a:solidFill>
              <a:latin typeface="Gill Sans MT" panose="020B0502020104020203" pitchFamily="34" charset="0"/>
            </a:endParaRPr>
          </a:p>
        </p:txBody>
      </p:sp>
      <p:pic>
        <p:nvPicPr>
          <p:cNvPr id="5" name="Picture 2" descr="Intel® Optane™ Persistent Memory">
            <a:extLst>
              <a:ext uri="{FF2B5EF4-FFF2-40B4-BE49-F238E27FC236}">
                <a16:creationId xmlns:a16="http://schemas.microsoft.com/office/drawing/2014/main" id="{B8C8E1D7-3107-4B9C-A8F1-B90B8CA0D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480" y="5086557"/>
            <a:ext cx="2607811" cy="14668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94A43FA-831C-4FBC-A254-815C35908FC3}"/>
              </a:ext>
            </a:extLst>
          </p:cNvPr>
          <p:cNvSpPr/>
          <p:nvPr/>
        </p:nvSpPr>
        <p:spPr>
          <a:xfrm>
            <a:off x="4496989" y="2533123"/>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sp>
        <p:nvSpPr>
          <p:cNvPr id="7" name="Arrow: Up-Down 6">
            <a:extLst>
              <a:ext uri="{FF2B5EF4-FFF2-40B4-BE49-F238E27FC236}">
                <a16:creationId xmlns:a16="http://schemas.microsoft.com/office/drawing/2014/main" id="{F81CA721-7395-4D5E-BF14-F8C478BE5826}"/>
              </a:ext>
            </a:extLst>
          </p:cNvPr>
          <p:cNvSpPr/>
          <p:nvPr/>
        </p:nvSpPr>
        <p:spPr>
          <a:xfrm rot="18939704">
            <a:off x="4403823" y="3446948"/>
            <a:ext cx="204192" cy="65163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9189F310-16DF-47B0-B070-C493E2BE21BD}"/>
              </a:ext>
            </a:extLst>
          </p:cNvPr>
          <p:cNvSpPr/>
          <p:nvPr/>
        </p:nvSpPr>
        <p:spPr>
          <a:xfrm>
            <a:off x="5746784" y="4736756"/>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3877C7B-25B7-4034-9B08-5627AFB753F8}"/>
              </a:ext>
            </a:extLst>
          </p:cNvPr>
          <p:cNvGrpSpPr/>
          <p:nvPr/>
        </p:nvGrpSpPr>
        <p:grpSpPr>
          <a:xfrm>
            <a:off x="4475859" y="1767074"/>
            <a:ext cx="731520" cy="736672"/>
            <a:chOff x="9636189" y="1863634"/>
            <a:chExt cx="731520" cy="736672"/>
          </a:xfrm>
        </p:grpSpPr>
        <p:sp>
          <p:nvSpPr>
            <p:cNvPr id="11" name="Oval 10">
              <a:extLst>
                <a:ext uri="{FF2B5EF4-FFF2-40B4-BE49-F238E27FC236}">
                  <a16:creationId xmlns:a16="http://schemas.microsoft.com/office/drawing/2014/main" id="{6A90A8DB-CE08-4683-A8DA-E4A37DA60323}"/>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12" name="TextBox 11">
              <a:extLst>
                <a:ext uri="{FF2B5EF4-FFF2-40B4-BE49-F238E27FC236}">
                  <a16:creationId xmlns:a16="http://schemas.microsoft.com/office/drawing/2014/main" id="{537E18BB-3EDE-426A-9E7D-62AE2C4D8C59}"/>
                </a:ext>
              </a:extLst>
            </p:cNvPr>
            <p:cNvSpPr txBox="1"/>
            <p:nvPr/>
          </p:nvSpPr>
          <p:spPr>
            <a:xfrm>
              <a:off x="9657319" y="1953975"/>
              <a:ext cx="669136" cy="646331"/>
            </a:xfrm>
            <a:prstGeom prst="rect">
              <a:avLst/>
            </a:prstGeom>
            <a:noFill/>
          </p:spPr>
          <p:txBody>
            <a:bodyPr wrap="square" rtlCol="0">
              <a:spAutoFit/>
            </a:bodyPr>
            <a:lstStyle/>
            <a:p>
              <a:pPr algn="ctr"/>
              <a:r>
                <a:rPr lang="en-IN" dirty="0">
                  <a:latin typeface="Gill Sans MT" panose="020B0502020104020203" pitchFamily="34" charset="0"/>
                </a:rPr>
                <a:t>Core 1</a:t>
              </a:r>
              <a:endParaRPr lang="en-US" dirty="0">
                <a:latin typeface="Gill Sans MT" panose="020B0502020104020203" pitchFamily="34" charset="0"/>
              </a:endParaRPr>
            </a:p>
          </p:txBody>
        </p:sp>
      </p:grpSp>
      <p:grpSp>
        <p:nvGrpSpPr>
          <p:cNvPr id="13" name="Group 12">
            <a:extLst>
              <a:ext uri="{FF2B5EF4-FFF2-40B4-BE49-F238E27FC236}">
                <a16:creationId xmlns:a16="http://schemas.microsoft.com/office/drawing/2014/main" id="{212F175E-B0DA-4152-AB45-AA7E572C936E}"/>
              </a:ext>
            </a:extLst>
          </p:cNvPr>
          <p:cNvGrpSpPr/>
          <p:nvPr/>
        </p:nvGrpSpPr>
        <p:grpSpPr>
          <a:xfrm>
            <a:off x="6387006" y="1772983"/>
            <a:ext cx="731520" cy="737073"/>
            <a:chOff x="9636189" y="1863634"/>
            <a:chExt cx="731520" cy="737073"/>
          </a:xfrm>
        </p:grpSpPr>
        <p:sp>
          <p:nvSpPr>
            <p:cNvPr id="14" name="Oval 13">
              <a:extLst>
                <a:ext uri="{FF2B5EF4-FFF2-40B4-BE49-F238E27FC236}">
                  <a16:creationId xmlns:a16="http://schemas.microsoft.com/office/drawing/2014/main" id="{3AD3D834-13C4-439D-9FF5-FF124BF03EFB}"/>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15" name="TextBox 14">
              <a:extLst>
                <a:ext uri="{FF2B5EF4-FFF2-40B4-BE49-F238E27FC236}">
                  <a16:creationId xmlns:a16="http://schemas.microsoft.com/office/drawing/2014/main" id="{56ACBA08-06C6-4277-8E35-8C34BA3D6FF9}"/>
                </a:ext>
              </a:extLst>
            </p:cNvPr>
            <p:cNvSpPr txBox="1"/>
            <p:nvPr/>
          </p:nvSpPr>
          <p:spPr>
            <a:xfrm>
              <a:off x="9668371" y="1954376"/>
              <a:ext cx="669136" cy="646331"/>
            </a:xfrm>
            <a:prstGeom prst="rect">
              <a:avLst/>
            </a:prstGeom>
            <a:noFill/>
          </p:spPr>
          <p:txBody>
            <a:bodyPr wrap="square" rtlCol="0">
              <a:spAutoFit/>
            </a:bodyPr>
            <a:lstStyle/>
            <a:p>
              <a:pPr algn="ctr"/>
              <a:r>
                <a:rPr lang="en-IN" dirty="0">
                  <a:latin typeface="Gill Sans MT" panose="020B0502020104020203" pitchFamily="34" charset="0"/>
                </a:rPr>
                <a:t>Core 2</a:t>
              </a:r>
              <a:endParaRPr lang="en-US" dirty="0">
                <a:latin typeface="Gill Sans MT" panose="020B0502020104020203" pitchFamily="34" charset="0"/>
              </a:endParaRPr>
            </a:p>
          </p:txBody>
        </p:sp>
      </p:grpSp>
      <p:sp>
        <p:nvSpPr>
          <p:cNvPr id="16" name="Arrow: Up-Down 15">
            <a:extLst>
              <a:ext uri="{FF2B5EF4-FFF2-40B4-BE49-F238E27FC236}">
                <a16:creationId xmlns:a16="http://schemas.microsoft.com/office/drawing/2014/main" id="{A3EFCEE7-A0BF-40C5-BE3D-D4367D8F9B3F}"/>
              </a:ext>
            </a:extLst>
          </p:cNvPr>
          <p:cNvSpPr/>
          <p:nvPr/>
        </p:nvSpPr>
        <p:spPr>
          <a:xfrm rot="2743776">
            <a:off x="6960937" y="3418278"/>
            <a:ext cx="241210" cy="649641"/>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3269950-DB35-4A94-97A5-FFC96BC75A44}"/>
              </a:ext>
            </a:extLst>
          </p:cNvPr>
          <p:cNvGrpSpPr/>
          <p:nvPr/>
        </p:nvGrpSpPr>
        <p:grpSpPr>
          <a:xfrm>
            <a:off x="3931920" y="2488118"/>
            <a:ext cx="377084" cy="723417"/>
            <a:chOff x="8346073" y="3404749"/>
            <a:chExt cx="377084" cy="723417"/>
          </a:xfrm>
        </p:grpSpPr>
        <p:sp>
          <p:nvSpPr>
            <p:cNvPr id="18" name="Flowchart: Magnetic Disk 17">
              <a:extLst>
                <a:ext uri="{FF2B5EF4-FFF2-40B4-BE49-F238E27FC236}">
                  <a16:creationId xmlns:a16="http://schemas.microsoft.com/office/drawing/2014/main" id="{493A53F4-8ACF-4977-8D6D-5CE9A1398BC6}"/>
                </a:ext>
              </a:extLst>
            </p:cNvPr>
            <p:cNvSpPr/>
            <p:nvPr/>
          </p:nvSpPr>
          <p:spPr>
            <a:xfrm>
              <a:off x="8346073"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a:extLst>
                <a:ext uri="{FF2B5EF4-FFF2-40B4-BE49-F238E27FC236}">
                  <a16:creationId xmlns:a16="http://schemas.microsoft.com/office/drawing/2014/main" id="{08227175-9504-4EEF-88A0-EED04AAA6796}"/>
                </a:ext>
              </a:extLst>
            </p:cNvPr>
            <p:cNvSpPr/>
            <p:nvPr/>
          </p:nvSpPr>
          <p:spPr>
            <a:xfrm>
              <a:off x="834607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DD2E5CCB-6E05-4C2C-812A-FE77A7FCC6DD}"/>
                </a:ext>
              </a:extLst>
            </p:cNvPr>
            <p:cNvSpPr/>
            <p:nvPr/>
          </p:nvSpPr>
          <p:spPr>
            <a:xfrm>
              <a:off x="8346073"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a:extLst>
                <a:ext uri="{FF2B5EF4-FFF2-40B4-BE49-F238E27FC236}">
                  <a16:creationId xmlns:a16="http://schemas.microsoft.com/office/drawing/2014/main" id="{3935FD16-AA1A-4660-ADB0-E68566C75D7A}"/>
                </a:ext>
              </a:extLst>
            </p:cNvPr>
            <p:cNvSpPr/>
            <p:nvPr/>
          </p:nvSpPr>
          <p:spPr>
            <a:xfrm>
              <a:off x="8346073"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624836D6-15B8-4172-ADD9-65D819F6704A}"/>
              </a:ext>
            </a:extLst>
          </p:cNvPr>
          <p:cNvSpPr/>
          <p:nvPr/>
        </p:nvSpPr>
        <p:spPr>
          <a:xfrm>
            <a:off x="6094562" y="2539457"/>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sp>
        <p:nvSpPr>
          <p:cNvPr id="28" name="TextBox 27">
            <a:extLst>
              <a:ext uri="{FF2B5EF4-FFF2-40B4-BE49-F238E27FC236}">
                <a16:creationId xmlns:a16="http://schemas.microsoft.com/office/drawing/2014/main" id="{173048DB-C981-45E8-BEFF-845A887B62A7}"/>
              </a:ext>
            </a:extLst>
          </p:cNvPr>
          <p:cNvSpPr txBox="1"/>
          <p:nvPr/>
        </p:nvSpPr>
        <p:spPr>
          <a:xfrm>
            <a:off x="3922945" y="3175550"/>
            <a:ext cx="463946"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sp>
        <p:nvSpPr>
          <p:cNvPr id="29" name="TextBox 28">
            <a:extLst>
              <a:ext uri="{FF2B5EF4-FFF2-40B4-BE49-F238E27FC236}">
                <a16:creationId xmlns:a16="http://schemas.microsoft.com/office/drawing/2014/main" id="{4043B583-B8E0-4367-B905-AEB958A94013}"/>
              </a:ext>
            </a:extLst>
          </p:cNvPr>
          <p:cNvSpPr txBox="1"/>
          <p:nvPr/>
        </p:nvSpPr>
        <p:spPr>
          <a:xfrm>
            <a:off x="7192034" y="3182831"/>
            <a:ext cx="689725"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grpSp>
        <p:nvGrpSpPr>
          <p:cNvPr id="38" name="Group 37">
            <a:extLst>
              <a:ext uri="{FF2B5EF4-FFF2-40B4-BE49-F238E27FC236}">
                <a16:creationId xmlns:a16="http://schemas.microsoft.com/office/drawing/2014/main" id="{1A2FB887-EEBD-45EE-9BEA-B3A040CDC653}"/>
              </a:ext>
            </a:extLst>
          </p:cNvPr>
          <p:cNvGrpSpPr/>
          <p:nvPr/>
        </p:nvGrpSpPr>
        <p:grpSpPr>
          <a:xfrm>
            <a:off x="5285666" y="661895"/>
            <a:ext cx="1207001" cy="713901"/>
            <a:chOff x="8791459" y="387940"/>
            <a:chExt cx="1207001" cy="713901"/>
          </a:xfrm>
        </p:grpSpPr>
        <p:sp>
          <p:nvSpPr>
            <p:cNvPr id="39" name="Arrow: Right 38">
              <a:extLst>
                <a:ext uri="{FF2B5EF4-FFF2-40B4-BE49-F238E27FC236}">
                  <a16:creationId xmlns:a16="http://schemas.microsoft.com/office/drawing/2014/main" id="{F104FA7C-C2B6-4DE9-A3D5-3B4F3A04B4C9}"/>
                </a:ext>
              </a:extLst>
            </p:cNvPr>
            <p:cNvSpPr/>
            <p:nvPr/>
          </p:nvSpPr>
          <p:spPr>
            <a:xfrm>
              <a:off x="9244928" y="797856"/>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565CD11-EB92-4B49-90DA-F5F8DB3D1C4C}"/>
                </a:ext>
              </a:extLst>
            </p:cNvPr>
            <p:cNvSpPr txBox="1"/>
            <p:nvPr/>
          </p:nvSpPr>
          <p:spPr>
            <a:xfrm>
              <a:off x="8904558" y="708319"/>
              <a:ext cx="251818"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A</a:t>
              </a:r>
              <a:endParaRPr lang="en-US" sz="1400" dirty="0">
                <a:latin typeface="Gill Sans MT" panose="020B0502020104020203" pitchFamily="34" charset="0"/>
              </a:endParaRPr>
            </a:p>
          </p:txBody>
        </p:sp>
        <p:sp>
          <p:nvSpPr>
            <p:cNvPr id="41" name="TextBox 40">
              <a:extLst>
                <a:ext uri="{FF2B5EF4-FFF2-40B4-BE49-F238E27FC236}">
                  <a16:creationId xmlns:a16="http://schemas.microsoft.com/office/drawing/2014/main" id="{5D68A31C-DEFB-4388-B196-DBF7636E708C}"/>
                </a:ext>
              </a:extLst>
            </p:cNvPr>
            <p:cNvSpPr txBox="1"/>
            <p:nvPr/>
          </p:nvSpPr>
          <p:spPr>
            <a:xfrm>
              <a:off x="9675603" y="708319"/>
              <a:ext cx="251818"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B</a:t>
              </a:r>
              <a:endParaRPr lang="en-US" sz="1400" dirty="0">
                <a:latin typeface="Gill Sans MT" panose="020B0502020104020203" pitchFamily="34" charset="0"/>
              </a:endParaRPr>
            </a:p>
          </p:txBody>
        </p:sp>
        <p:sp>
          <p:nvSpPr>
            <p:cNvPr id="42" name="Rectangle: Rounded Corners 41">
              <a:extLst>
                <a:ext uri="{FF2B5EF4-FFF2-40B4-BE49-F238E27FC236}">
                  <a16:creationId xmlns:a16="http://schemas.microsoft.com/office/drawing/2014/main" id="{FF89CFB6-2A11-47C7-A9EA-0ED15F63C59D}"/>
                </a:ext>
              </a:extLst>
            </p:cNvPr>
            <p:cNvSpPr/>
            <p:nvPr/>
          </p:nvSpPr>
          <p:spPr>
            <a:xfrm>
              <a:off x="8791459" y="425113"/>
              <a:ext cx="1207001" cy="6767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A393772-4820-4F76-9853-48AFB5ECE0A1}"/>
                </a:ext>
              </a:extLst>
            </p:cNvPr>
            <p:cNvSpPr txBox="1"/>
            <p:nvPr/>
          </p:nvSpPr>
          <p:spPr>
            <a:xfrm>
              <a:off x="8791459" y="387940"/>
              <a:ext cx="768480" cy="338554"/>
            </a:xfrm>
            <a:prstGeom prst="rect">
              <a:avLst/>
            </a:prstGeom>
            <a:noFill/>
          </p:spPr>
          <p:txBody>
            <a:bodyPr wrap="none" rtlCol="0">
              <a:spAutoFit/>
            </a:bodyPr>
            <a:lstStyle/>
            <a:p>
              <a:r>
                <a:rPr lang="en-IN" sz="1600" u="sng" dirty="0">
                  <a:latin typeface="Gill Sans MT" panose="020B0502020104020203" pitchFamily="34" charset="0"/>
                </a:rPr>
                <a:t>Order:</a:t>
              </a:r>
              <a:endParaRPr lang="en-US" sz="1600" u="sng" dirty="0">
                <a:latin typeface="Gill Sans MT" panose="020B0502020104020203" pitchFamily="34" charset="0"/>
              </a:endParaRPr>
            </a:p>
          </p:txBody>
        </p:sp>
      </p:grpSp>
      <p:sp>
        <p:nvSpPr>
          <p:cNvPr id="44" name="Rectangle 43">
            <a:extLst>
              <a:ext uri="{FF2B5EF4-FFF2-40B4-BE49-F238E27FC236}">
                <a16:creationId xmlns:a16="http://schemas.microsoft.com/office/drawing/2014/main" id="{667D0699-8630-41FA-B214-07716F2DA8B7}"/>
              </a:ext>
            </a:extLst>
          </p:cNvPr>
          <p:cNvSpPr/>
          <p:nvPr/>
        </p:nvSpPr>
        <p:spPr>
          <a:xfrm>
            <a:off x="4158138" y="3047735"/>
            <a:ext cx="282490" cy="27903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A</a:t>
            </a:r>
            <a:endParaRPr lang="en-US" dirty="0">
              <a:solidFill>
                <a:sysClr val="windowText" lastClr="000000"/>
              </a:solidFill>
              <a:latin typeface="Gill Sans MT" panose="020B0502020104020203" pitchFamily="34" charset="0"/>
            </a:endParaRPr>
          </a:p>
        </p:txBody>
      </p:sp>
      <p:sp>
        <p:nvSpPr>
          <p:cNvPr id="48" name="TextBox 47">
            <a:extLst>
              <a:ext uri="{FF2B5EF4-FFF2-40B4-BE49-F238E27FC236}">
                <a16:creationId xmlns:a16="http://schemas.microsoft.com/office/drawing/2014/main" id="{06F30810-A1EC-43D1-87A3-AE29A5DEB640}"/>
              </a:ext>
            </a:extLst>
          </p:cNvPr>
          <p:cNvSpPr txBox="1"/>
          <p:nvPr/>
        </p:nvSpPr>
        <p:spPr>
          <a:xfrm>
            <a:off x="7096198" y="4184954"/>
            <a:ext cx="1481814" cy="646331"/>
          </a:xfrm>
          <a:prstGeom prst="rect">
            <a:avLst/>
          </a:prstGeom>
          <a:noFill/>
        </p:spPr>
        <p:txBody>
          <a:bodyPr wrap="square" rtlCol="0">
            <a:spAutoFit/>
          </a:bodyPr>
          <a:lstStyle/>
          <a:p>
            <a:r>
              <a:rPr lang="en-IN" u="sng" dirty="0">
                <a:solidFill>
                  <a:srgbClr val="00B050"/>
                </a:solidFill>
                <a:latin typeface="Gill Sans MT" panose="020B0502020104020203" pitchFamily="34" charset="0"/>
              </a:rPr>
              <a:t>Undo record:</a:t>
            </a:r>
          </a:p>
          <a:p>
            <a:r>
              <a:rPr lang="en-IN" dirty="0">
                <a:solidFill>
                  <a:srgbClr val="00B050"/>
                </a:solidFill>
                <a:latin typeface="Gill Sans MT" panose="020B0502020104020203" pitchFamily="34" charset="0"/>
              </a:rPr>
              <a:t>B = old value</a:t>
            </a:r>
            <a:endParaRPr lang="en-US" dirty="0">
              <a:solidFill>
                <a:srgbClr val="00B050"/>
              </a:solidFill>
              <a:latin typeface="Gill Sans MT" panose="020B0502020104020203" pitchFamily="34" charset="0"/>
            </a:endParaRPr>
          </a:p>
        </p:txBody>
      </p:sp>
      <p:sp>
        <p:nvSpPr>
          <p:cNvPr id="50" name="Content Placeholder 2">
            <a:extLst>
              <a:ext uri="{FF2B5EF4-FFF2-40B4-BE49-F238E27FC236}">
                <a16:creationId xmlns:a16="http://schemas.microsoft.com/office/drawing/2014/main" id="{EB9D9DBC-A2DD-423B-9DA1-D8390E2D8BFA}"/>
              </a:ext>
            </a:extLst>
          </p:cNvPr>
          <p:cNvSpPr txBox="1">
            <a:spLocks/>
          </p:cNvSpPr>
          <p:nvPr/>
        </p:nvSpPr>
        <p:spPr>
          <a:xfrm>
            <a:off x="512018" y="1536817"/>
            <a:ext cx="10659641" cy="4749683"/>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lumMod val="90000"/>
                    <a:lumOff val="10000"/>
                  </a:schemeClr>
                </a:solidFill>
                <a:latin typeface="Gill Sans MT" panose="020B0502020104020203" pitchFamily="34" charset="0"/>
                <a:ea typeface="+mn-ea"/>
                <a:cs typeface="Arial" panose="020B0604020202020204" pitchFamily="34"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dirty="0"/>
          </a:p>
        </p:txBody>
      </p:sp>
      <p:grpSp>
        <p:nvGrpSpPr>
          <p:cNvPr id="53" name="Group 52">
            <a:extLst>
              <a:ext uri="{FF2B5EF4-FFF2-40B4-BE49-F238E27FC236}">
                <a16:creationId xmlns:a16="http://schemas.microsoft.com/office/drawing/2014/main" id="{15DE1A60-D9F2-49BB-ABB5-34D95F0F6566}"/>
              </a:ext>
            </a:extLst>
          </p:cNvPr>
          <p:cNvGrpSpPr/>
          <p:nvPr/>
        </p:nvGrpSpPr>
        <p:grpSpPr>
          <a:xfrm>
            <a:off x="7514031" y="3046273"/>
            <a:ext cx="1380899" cy="1266487"/>
            <a:chOff x="10810459" y="2993308"/>
            <a:chExt cx="1380899" cy="1266487"/>
          </a:xfrm>
        </p:grpSpPr>
        <p:sp>
          <p:nvSpPr>
            <p:cNvPr id="49" name="Arrow: Curved Left 48">
              <a:extLst>
                <a:ext uri="{FF2B5EF4-FFF2-40B4-BE49-F238E27FC236}">
                  <a16:creationId xmlns:a16="http://schemas.microsoft.com/office/drawing/2014/main" id="{D7BC3DBE-0D09-4BA6-A307-F66BAB52E238}"/>
                </a:ext>
              </a:extLst>
            </p:cNvPr>
            <p:cNvSpPr/>
            <p:nvPr/>
          </p:nvSpPr>
          <p:spPr>
            <a:xfrm rot="812664">
              <a:off x="10810459" y="2993308"/>
              <a:ext cx="399819" cy="1266487"/>
            </a:xfrm>
            <a:prstGeom prst="curvedLeftArrow">
              <a:avLst>
                <a:gd name="adj1" fmla="val 0"/>
                <a:gd name="adj2" fmla="val 37367"/>
                <a:gd name="adj3" fmla="val 2918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a:extLst>
                <a:ext uri="{FF2B5EF4-FFF2-40B4-BE49-F238E27FC236}">
                  <a16:creationId xmlns:a16="http://schemas.microsoft.com/office/drawing/2014/main" id="{A259A062-E5C7-496A-833C-35763E3EACE9}"/>
                </a:ext>
              </a:extLst>
            </p:cNvPr>
            <p:cNvSpPr txBox="1"/>
            <p:nvPr/>
          </p:nvSpPr>
          <p:spPr>
            <a:xfrm>
              <a:off x="11156298" y="3441885"/>
              <a:ext cx="1035060" cy="369332"/>
            </a:xfrm>
            <a:prstGeom prst="rect">
              <a:avLst/>
            </a:prstGeom>
            <a:noFill/>
          </p:spPr>
          <p:txBody>
            <a:bodyPr wrap="square" rtlCol="0">
              <a:spAutoFit/>
            </a:bodyPr>
            <a:lstStyle/>
            <a:p>
              <a:r>
                <a:rPr lang="en-IN" dirty="0">
                  <a:solidFill>
                    <a:srgbClr val="00B050"/>
                  </a:solidFill>
                  <a:latin typeface="Gill Sans MT" panose="020B0502020104020203" pitchFamily="34" charset="0"/>
                </a:rPr>
                <a:t>commit</a:t>
              </a:r>
              <a:endParaRPr lang="en-US" dirty="0">
                <a:solidFill>
                  <a:srgbClr val="00B050"/>
                </a:solidFill>
                <a:latin typeface="Gill Sans MT" panose="020B0502020104020203" pitchFamily="34" charset="0"/>
              </a:endParaRPr>
            </a:p>
          </p:txBody>
        </p:sp>
      </p:grpSp>
      <p:grpSp>
        <p:nvGrpSpPr>
          <p:cNvPr id="55" name="Group 54">
            <a:extLst>
              <a:ext uri="{FF2B5EF4-FFF2-40B4-BE49-F238E27FC236}">
                <a16:creationId xmlns:a16="http://schemas.microsoft.com/office/drawing/2014/main" id="{E5342C6D-9ABD-4CC5-B34B-1FC4A91046E2}"/>
              </a:ext>
            </a:extLst>
          </p:cNvPr>
          <p:cNvGrpSpPr/>
          <p:nvPr/>
        </p:nvGrpSpPr>
        <p:grpSpPr>
          <a:xfrm>
            <a:off x="3196239" y="2676372"/>
            <a:ext cx="2479021" cy="1737019"/>
            <a:chOff x="7139197" y="2692834"/>
            <a:chExt cx="2479021" cy="1737019"/>
          </a:xfrm>
        </p:grpSpPr>
        <p:sp>
          <p:nvSpPr>
            <p:cNvPr id="56" name="Arrow: Circular 55">
              <a:extLst>
                <a:ext uri="{FF2B5EF4-FFF2-40B4-BE49-F238E27FC236}">
                  <a16:creationId xmlns:a16="http://schemas.microsoft.com/office/drawing/2014/main" id="{2D061F3A-2E36-4E47-AE3E-B5DDAF4E914A}"/>
                </a:ext>
              </a:extLst>
            </p:cNvPr>
            <p:cNvSpPr/>
            <p:nvPr/>
          </p:nvSpPr>
          <p:spPr>
            <a:xfrm rot="13973363">
              <a:off x="7689024" y="2500659"/>
              <a:ext cx="1737019" cy="2121369"/>
            </a:xfrm>
            <a:prstGeom prst="circularArrow">
              <a:avLst>
                <a:gd name="adj1" fmla="val 0"/>
                <a:gd name="adj2" fmla="val 427190"/>
                <a:gd name="adj3" fmla="val 19272070"/>
                <a:gd name="adj4" fmla="val 12813466"/>
                <a:gd name="adj5" fmla="val 346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a:extLst>
                <a:ext uri="{FF2B5EF4-FFF2-40B4-BE49-F238E27FC236}">
                  <a16:creationId xmlns:a16="http://schemas.microsoft.com/office/drawing/2014/main" id="{C7867B1C-45E5-4A38-BEB1-EBF74F3185EE}"/>
                </a:ext>
              </a:extLst>
            </p:cNvPr>
            <p:cNvSpPr txBox="1"/>
            <p:nvPr/>
          </p:nvSpPr>
          <p:spPr>
            <a:xfrm>
              <a:off x="7139197" y="3968683"/>
              <a:ext cx="753155" cy="436196"/>
            </a:xfrm>
            <a:prstGeom prst="rect">
              <a:avLst/>
            </a:prstGeom>
            <a:noFill/>
          </p:spPr>
          <p:txBody>
            <a:bodyPr wrap="square" rtlCol="0">
              <a:spAutoFit/>
            </a:bodyPr>
            <a:lstStyle/>
            <a:p>
              <a:r>
                <a:rPr lang="en-IN" dirty="0">
                  <a:solidFill>
                    <a:srgbClr val="00B050"/>
                  </a:solidFill>
                  <a:latin typeface="Gill Sans MT" panose="020B0502020104020203" pitchFamily="34" charset="0"/>
                </a:rPr>
                <a:t>ACK</a:t>
              </a:r>
              <a:endParaRPr lang="en-US" dirty="0">
                <a:solidFill>
                  <a:srgbClr val="00B050"/>
                </a:solidFill>
                <a:latin typeface="Gill Sans MT" panose="020B0502020104020203" pitchFamily="34" charset="0"/>
              </a:endParaRPr>
            </a:p>
          </p:txBody>
        </p:sp>
      </p:grpSp>
      <p:sp>
        <p:nvSpPr>
          <p:cNvPr id="59" name="TextBox 58">
            <a:extLst>
              <a:ext uri="{FF2B5EF4-FFF2-40B4-BE49-F238E27FC236}">
                <a16:creationId xmlns:a16="http://schemas.microsoft.com/office/drawing/2014/main" id="{72F80AE5-3D94-4F37-9010-9CF66AD5B7FA}"/>
              </a:ext>
            </a:extLst>
          </p:cNvPr>
          <p:cNvSpPr txBox="1"/>
          <p:nvPr/>
        </p:nvSpPr>
        <p:spPr>
          <a:xfrm>
            <a:off x="5309222" y="1630138"/>
            <a:ext cx="1002441" cy="584775"/>
          </a:xfrm>
          <a:prstGeom prst="rect">
            <a:avLst/>
          </a:prstGeom>
          <a:noFill/>
        </p:spPr>
        <p:txBody>
          <a:bodyPr wrap="square" rtlCol="0">
            <a:spAutoFit/>
          </a:bodyPr>
          <a:lstStyle/>
          <a:p>
            <a:pPr algn="ctr"/>
            <a:r>
              <a:rPr lang="en-IN" sz="1600" dirty="0">
                <a:solidFill>
                  <a:srgbClr val="00B050"/>
                </a:solidFill>
                <a:latin typeface="Gill Sans MT" panose="020B0502020104020203" pitchFamily="34" charset="0"/>
              </a:rPr>
              <a:t>Epoch complete</a:t>
            </a:r>
            <a:endParaRPr lang="en-US" sz="1600" dirty="0">
              <a:solidFill>
                <a:srgbClr val="00B050"/>
              </a:solidFill>
              <a:latin typeface="Gill Sans MT" panose="020B0502020104020203" pitchFamily="34" charset="0"/>
            </a:endParaRPr>
          </a:p>
        </p:txBody>
      </p:sp>
      <p:sp>
        <p:nvSpPr>
          <p:cNvPr id="8" name="Arrow: Curved Right 7">
            <a:extLst>
              <a:ext uri="{FF2B5EF4-FFF2-40B4-BE49-F238E27FC236}">
                <a16:creationId xmlns:a16="http://schemas.microsoft.com/office/drawing/2014/main" id="{08CB32AB-9F5C-4380-B95A-03F47310807C}"/>
              </a:ext>
            </a:extLst>
          </p:cNvPr>
          <p:cNvSpPr/>
          <p:nvPr/>
        </p:nvSpPr>
        <p:spPr>
          <a:xfrm rot="13134324">
            <a:off x="7217902" y="4721079"/>
            <a:ext cx="346246" cy="1306962"/>
          </a:xfrm>
          <a:prstGeom prst="curvedRightArrow">
            <a:avLst>
              <a:gd name="adj1" fmla="val 0"/>
              <a:gd name="adj2" fmla="val 51024"/>
              <a:gd name="adj3" fmla="val 430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11A2CD2F-0C43-46F8-9602-B53D142DC2FD}"/>
              </a:ext>
            </a:extLst>
          </p:cNvPr>
          <p:cNvSpPr txBox="1"/>
          <p:nvPr/>
        </p:nvSpPr>
        <p:spPr>
          <a:xfrm>
            <a:off x="7619685" y="5174423"/>
            <a:ext cx="864072" cy="738664"/>
          </a:xfrm>
          <a:prstGeom prst="rect">
            <a:avLst/>
          </a:prstGeom>
          <a:noFill/>
        </p:spPr>
        <p:txBody>
          <a:bodyPr wrap="square" rtlCol="0">
            <a:spAutoFit/>
          </a:bodyPr>
          <a:lstStyle/>
          <a:p>
            <a:r>
              <a:rPr lang="en-IN" sz="1400" dirty="0">
                <a:solidFill>
                  <a:srgbClr val="00B050"/>
                </a:solidFill>
                <a:latin typeface="Gill Sans MT" panose="020B0502020104020203" pitchFamily="34" charset="0"/>
              </a:rPr>
              <a:t>Read value of B</a:t>
            </a:r>
            <a:endParaRPr lang="en-US" sz="1400" dirty="0">
              <a:solidFill>
                <a:srgbClr val="00B050"/>
              </a:solidFill>
              <a:latin typeface="Gill Sans MT" panose="020B0502020104020203" pitchFamily="34" charset="0"/>
            </a:endParaRPr>
          </a:p>
        </p:txBody>
      </p:sp>
      <p:sp>
        <p:nvSpPr>
          <p:cNvPr id="31" name="TextBox 30">
            <a:extLst>
              <a:ext uri="{FF2B5EF4-FFF2-40B4-BE49-F238E27FC236}">
                <a16:creationId xmlns:a16="http://schemas.microsoft.com/office/drawing/2014/main" id="{D161CEC6-2197-432A-9DB2-837992C406C9}"/>
              </a:ext>
            </a:extLst>
          </p:cNvPr>
          <p:cNvSpPr txBox="1"/>
          <p:nvPr/>
        </p:nvSpPr>
        <p:spPr>
          <a:xfrm>
            <a:off x="7765767" y="3026588"/>
            <a:ext cx="782155" cy="369332"/>
          </a:xfrm>
          <a:prstGeom prst="rect">
            <a:avLst/>
          </a:prstGeom>
          <a:noFill/>
        </p:spPr>
        <p:txBody>
          <a:bodyPr wrap="square" rtlCol="0">
            <a:spAutoFit/>
          </a:bodyPr>
          <a:lstStyle/>
          <a:p>
            <a:r>
              <a:rPr lang="en-IN" dirty="0">
                <a:latin typeface="Gill Sans MT" panose="020B0502020104020203" pitchFamily="34" charset="0"/>
              </a:rPr>
              <a:t>(early)</a:t>
            </a:r>
            <a:endParaRPr lang="en-US" dirty="0">
              <a:latin typeface="Gill Sans MT" panose="020B0502020104020203" pitchFamily="34" charset="0"/>
            </a:endParaRPr>
          </a:p>
        </p:txBody>
      </p:sp>
      <p:sp>
        <p:nvSpPr>
          <p:cNvPr id="74" name="Arrow: Notched Right 73">
            <a:extLst>
              <a:ext uri="{FF2B5EF4-FFF2-40B4-BE49-F238E27FC236}">
                <a16:creationId xmlns:a16="http://schemas.microsoft.com/office/drawing/2014/main" id="{9D4A6D82-D20D-49DB-814D-E3EED7005DEC}"/>
              </a:ext>
            </a:extLst>
          </p:cNvPr>
          <p:cNvSpPr/>
          <p:nvPr/>
        </p:nvSpPr>
        <p:spPr>
          <a:xfrm>
            <a:off x="5575468" y="2138743"/>
            <a:ext cx="443449" cy="177929"/>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5A2FF7CF-C439-4F0A-AFF1-D5CEF1D4BC05}"/>
              </a:ext>
            </a:extLst>
          </p:cNvPr>
          <p:cNvGrpSpPr/>
          <p:nvPr/>
        </p:nvGrpSpPr>
        <p:grpSpPr>
          <a:xfrm>
            <a:off x="6435812" y="4105763"/>
            <a:ext cx="277286" cy="489019"/>
            <a:chOff x="1008341" y="4110087"/>
            <a:chExt cx="443387" cy="876692"/>
          </a:xfrm>
          <a:solidFill>
            <a:srgbClr val="92D050"/>
          </a:solidFill>
        </p:grpSpPr>
        <p:sp>
          <p:nvSpPr>
            <p:cNvPr id="76" name="Rectangle 75">
              <a:extLst>
                <a:ext uri="{FF2B5EF4-FFF2-40B4-BE49-F238E27FC236}">
                  <a16:creationId xmlns:a16="http://schemas.microsoft.com/office/drawing/2014/main" id="{79E4E444-9745-47FE-B194-B3ED4C1BB058}"/>
                </a:ext>
              </a:extLst>
            </p:cNvPr>
            <p:cNvSpPr/>
            <p:nvPr/>
          </p:nvSpPr>
          <p:spPr>
            <a:xfrm>
              <a:off x="1008668" y="4110087"/>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4D5C851-CCBC-4F0F-9EEA-8F972EE24CF9}"/>
                </a:ext>
              </a:extLst>
            </p:cNvPr>
            <p:cNvSpPr/>
            <p:nvPr/>
          </p:nvSpPr>
          <p:spPr>
            <a:xfrm>
              <a:off x="1008668" y="4308050"/>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3989D70-6231-4F02-80F3-C7F649470A5C}"/>
                </a:ext>
              </a:extLst>
            </p:cNvPr>
            <p:cNvSpPr/>
            <p:nvPr/>
          </p:nvSpPr>
          <p:spPr>
            <a:xfrm>
              <a:off x="1008341" y="4534293"/>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2DAF25F-13AC-4141-813A-0814113FAE69}"/>
                </a:ext>
              </a:extLst>
            </p:cNvPr>
            <p:cNvSpPr/>
            <p:nvPr/>
          </p:nvSpPr>
          <p:spPr>
            <a:xfrm>
              <a:off x="1008341" y="4760536"/>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8D11FEFA-8F3D-4732-8668-EE015254FC1E}"/>
              </a:ext>
            </a:extLst>
          </p:cNvPr>
          <p:cNvSpPr txBox="1"/>
          <p:nvPr/>
        </p:nvSpPr>
        <p:spPr>
          <a:xfrm>
            <a:off x="6145358" y="4555496"/>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RT</a:t>
            </a:r>
            <a:endParaRPr lang="en-US" dirty="0">
              <a:latin typeface="Gill Sans MT" panose="020B0502020104020203" pitchFamily="34" charset="0"/>
            </a:endParaRPr>
          </a:p>
        </p:txBody>
      </p:sp>
      <p:pic>
        <p:nvPicPr>
          <p:cNvPr id="47" name="Content Placeholder 46" descr="Graphical user interface&#10;&#10;Description automatically generated">
            <a:extLst>
              <a:ext uri="{FF2B5EF4-FFF2-40B4-BE49-F238E27FC236}">
                <a16:creationId xmlns:a16="http://schemas.microsoft.com/office/drawing/2014/main" id="{F7542104-1943-45A6-B6AB-26AA6F863BCD}"/>
              </a:ext>
            </a:extLst>
          </p:cNvPr>
          <p:cNvPicPr>
            <a:picLocks noGrp="1" noChangeAspect="1"/>
          </p:cNvPicPr>
          <p:nvPr>
            <p:ph sz="quarter" idx="13"/>
          </p:nvPr>
        </p:nvPicPr>
        <p:blipFill>
          <a:blip r:embed="rId4"/>
          <a:stretch>
            <a:fillRect/>
          </a:stretch>
        </p:blipFill>
        <p:spPr>
          <a:xfrm>
            <a:off x="6687244" y="4313451"/>
            <a:ext cx="408955" cy="416042"/>
          </a:xfrm>
          <a:solidFill>
            <a:schemeClr val="bg1"/>
          </a:solidFill>
        </p:spPr>
      </p:pic>
      <p:sp>
        <p:nvSpPr>
          <p:cNvPr id="45" name="Rectangle 44">
            <a:extLst>
              <a:ext uri="{FF2B5EF4-FFF2-40B4-BE49-F238E27FC236}">
                <a16:creationId xmlns:a16="http://schemas.microsoft.com/office/drawing/2014/main" id="{34003FF6-2670-4D8A-AE69-8572031B0A64}"/>
              </a:ext>
            </a:extLst>
          </p:cNvPr>
          <p:cNvSpPr/>
          <p:nvPr/>
        </p:nvSpPr>
        <p:spPr>
          <a:xfrm>
            <a:off x="7468814" y="3083159"/>
            <a:ext cx="282490" cy="27903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B </a:t>
            </a:r>
            <a:endParaRPr lang="en-US" dirty="0">
              <a:solidFill>
                <a:sysClr val="windowText" lastClr="000000"/>
              </a:solidFill>
              <a:latin typeface="Gill Sans MT" panose="020B0502020104020203" pitchFamily="34" charset="0"/>
            </a:endParaRPr>
          </a:p>
        </p:txBody>
      </p:sp>
    </p:spTree>
    <p:extLst>
      <p:ext uri="{BB962C8B-B14F-4D97-AF65-F5344CB8AC3E}">
        <p14:creationId xmlns:p14="http://schemas.microsoft.com/office/powerpoint/2010/main" val="78607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81481E-6 L 0.05625 0.14561 " pathEditMode="relative" rAng="0" ptsTypes="AA">
                                      <p:cBhvr>
                                        <p:cTn id="6" dur="2000" fill="hold"/>
                                        <p:tgtEl>
                                          <p:spTgt spid="44"/>
                                        </p:tgtEl>
                                        <p:attrNameLst>
                                          <p:attrName>ppt_x</p:attrName>
                                          <p:attrName>ppt_y</p:attrName>
                                        </p:attrNameLst>
                                      </p:cBhvr>
                                      <p:rCtr x="2812" y="7269"/>
                                    </p:animMotion>
                                  </p:childTnLst>
                                </p:cTn>
                              </p:par>
                              <p:par>
                                <p:cTn id="7" presetID="42" presetClass="path" presetSubtype="0" accel="50000" decel="50000" fill="hold" grpId="0" nodeType="withEffect">
                                  <p:stCondLst>
                                    <p:cond delay="0"/>
                                  </p:stCondLst>
                                  <p:childTnLst>
                                    <p:animMotion origin="layout" path="M 1.25E-6 2.59259E-6 L -0.07708 0.14051 " pathEditMode="relative" rAng="0" ptsTypes="AA">
                                      <p:cBhvr>
                                        <p:cTn id="8" dur="2000" fill="hold"/>
                                        <p:tgtEl>
                                          <p:spTgt spid="45"/>
                                        </p:tgtEl>
                                        <p:attrNameLst>
                                          <p:attrName>ppt_x</p:attrName>
                                          <p:attrName>ppt_y</p:attrName>
                                        </p:attrNameLst>
                                      </p:cBhvr>
                                      <p:rCtr x="-3854" y="7014"/>
                                    </p:animMotion>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42" presetClass="path" presetSubtype="0" accel="50000" decel="50000" fill="hold" grpId="1" nodeType="withEffect">
                                  <p:stCondLst>
                                    <p:cond delay="0"/>
                                  </p:stCondLst>
                                  <p:childTnLst>
                                    <p:animMotion origin="layout" path="M -4.16667E-7 2.96296E-6 L -0.0724 0.14027 " pathEditMode="relative" rAng="0" ptsTypes="AA">
                                      <p:cBhvr>
                                        <p:cTn id="12" dur="2000" fill="hold"/>
                                        <p:tgtEl>
                                          <p:spTgt spid="31"/>
                                        </p:tgtEl>
                                        <p:attrNameLst>
                                          <p:attrName>ppt_x</p:attrName>
                                          <p:attrName>ppt_y</p:attrName>
                                        </p:attrNameLst>
                                      </p:cBhvr>
                                      <p:rCtr x="-3620" y="7014"/>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05625 0.14561 L 0.0668 0.3257 " pathEditMode="relative" rAng="0" ptsTypes="AA">
                                      <p:cBhvr>
                                        <p:cTn id="16" dur="2000" fill="hold"/>
                                        <p:tgtEl>
                                          <p:spTgt spid="44"/>
                                        </p:tgtEl>
                                        <p:attrNameLst>
                                          <p:attrName>ppt_x</p:attrName>
                                          <p:attrName>ppt_y</p:attrName>
                                        </p:attrNameLst>
                                      </p:cBhvr>
                                      <p:rCtr x="521" y="9005"/>
                                    </p:animMotion>
                                  </p:childTnLst>
                                </p:cTn>
                              </p:par>
                              <p:par>
                                <p:cTn id="17" presetID="1" presetClass="exit" presetSubtype="0" fill="hold" grpId="2"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47"/>
                                        </p:tgtEl>
                                        <p:attrNameLst>
                                          <p:attrName>style.visibility</p:attrName>
                                        </p:attrNameLst>
                                      </p:cBhvr>
                                      <p:to>
                                        <p:strVal val="visible"/>
                                      </p:to>
                                    </p:set>
                                  </p:childTnLst>
                                </p:cTn>
                              </p:par>
                            </p:childTnLst>
                          </p:cTn>
                        </p:par>
                        <p:par>
                          <p:cTn id="27" fill="hold">
                            <p:stCondLst>
                              <p:cond delay="2000"/>
                            </p:stCondLst>
                            <p:childTnLst>
                              <p:par>
                                <p:cTn id="28" presetID="42" presetClass="path" presetSubtype="0" accel="50000" decel="50000" fill="hold" grpId="1" nodeType="afterEffect">
                                  <p:stCondLst>
                                    <p:cond delay="0"/>
                                  </p:stCondLst>
                                  <p:childTnLst>
                                    <p:animMotion origin="layout" path="M -0.07708 0.14051 L -0.08542 0.32569 " pathEditMode="relative" rAng="0" ptsTypes="AA">
                                      <p:cBhvr>
                                        <p:cTn id="29" dur="1000" fill="hold"/>
                                        <p:tgtEl>
                                          <p:spTgt spid="45"/>
                                        </p:tgtEl>
                                        <p:attrNameLst>
                                          <p:attrName>ppt_x</p:attrName>
                                          <p:attrName>ppt_y</p:attrName>
                                        </p:attrNameLst>
                                      </p:cBhvr>
                                      <p:rCtr x="-417" y="9259"/>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53"/>
                                        </p:tgtEl>
                                        <p:attrNameLst>
                                          <p:attrName>style.visibility</p:attrName>
                                        </p:attrNameLst>
                                      </p:cBhvr>
                                      <p:to>
                                        <p:strVal val="visible"/>
                                      </p:to>
                                    </p:set>
                                  </p:childTnLst>
                                </p:cTn>
                              </p:par>
                            </p:childTnLst>
                          </p:cTn>
                        </p:par>
                        <p:par>
                          <p:cTn id="47" fill="hold">
                            <p:stCondLst>
                              <p:cond delay="1500"/>
                            </p:stCondLst>
                            <p:childTnLst>
                              <p:par>
                                <p:cTn id="48" presetID="22" presetClass="exit" presetSubtype="4" fill="hold" grpId="1" nodeType="afterEffect">
                                  <p:stCondLst>
                                    <p:cond delay="500"/>
                                  </p:stCondLst>
                                  <p:childTnLst>
                                    <p:animEffect transition="out" filter="wipe(down)">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22" presetClass="exit" presetSubtype="4" fill="hold" nodeType="withEffect">
                                  <p:stCondLst>
                                    <p:cond delay="500"/>
                                  </p:stCondLst>
                                  <p:childTnLst>
                                    <p:animEffect transition="out" filter="wipe(down)">
                                      <p:cBhvr>
                                        <p:cTn id="52" dur="500"/>
                                        <p:tgtEl>
                                          <p:spTgt spid="47"/>
                                        </p:tgtEl>
                                      </p:cBhvr>
                                    </p:animEffect>
                                    <p:set>
                                      <p:cBhvr>
                                        <p:cTn id="5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8" grpId="0"/>
      <p:bldP spid="48" grpId="1"/>
      <p:bldP spid="59" grpId="0"/>
      <p:bldP spid="8" grpId="0" animBg="1"/>
      <p:bldP spid="8" grpId="1" animBg="1"/>
      <p:bldP spid="30" grpId="0"/>
      <p:bldP spid="30" grpId="1"/>
      <p:bldP spid="31" grpId="0" animBg="1"/>
      <p:bldP spid="31" grpId="1" animBg="1"/>
      <p:bldP spid="31" grpId="2" animBg="1"/>
      <p:bldP spid="74" grpId="0" animBg="1"/>
      <p:bldP spid="45" grpId="0" animBg="1"/>
      <p:bldP spid="4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tel® Optane™ Persistent Memory">
            <a:extLst>
              <a:ext uri="{FF2B5EF4-FFF2-40B4-BE49-F238E27FC236}">
                <a16:creationId xmlns:a16="http://schemas.microsoft.com/office/drawing/2014/main" id="{AB1D666B-0F0A-4820-9CB3-718D9DE2A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756" y="5782389"/>
            <a:ext cx="1801555" cy="101337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21927BF2-BE15-4A68-BF02-F11264242DCC}"/>
              </a:ext>
            </a:extLst>
          </p:cNvPr>
          <p:cNvSpPr/>
          <p:nvPr/>
        </p:nvSpPr>
        <p:spPr>
          <a:xfrm>
            <a:off x="3866799" y="5892352"/>
            <a:ext cx="593468" cy="2430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A=0</a:t>
            </a:r>
            <a:endParaRPr lang="en-US" dirty="0">
              <a:solidFill>
                <a:sysClr val="windowText" lastClr="000000"/>
              </a:solidFill>
              <a:latin typeface="Gill Sans MT" panose="020B0502020104020203" pitchFamily="34" charset="0"/>
            </a:endParaRPr>
          </a:p>
        </p:txBody>
      </p:sp>
      <p:sp>
        <p:nvSpPr>
          <p:cNvPr id="2" name="Text Placeholder 1">
            <a:extLst>
              <a:ext uri="{FF2B5EF4-FFF2-40B4-BE49-F238E27FC236}">
                <a16:creationId xmlns:a16="http://schemas.microsoft.com/office/drawing/2014/main" id="{AA0572D4-BF6E-45DD-988A-AC5E406159F8}"/>
              </a:ext>
            </a:extLst>
          </p:cNvPr>
          <p:cNvSpPr>
            <a:spLocks noGrp="1"/>
          </p:cNvSpPr>
          <p:nvPr>
            <p:ph type="body" sz="quarter" idx="12"/>
          </p:nvPr>
        </p:nvSpPr>
        <p:spPr/>
        <p:txBody>
          <a:bodyPr/>
          <a:lstStyle/>
          <a:p>
            <a:r>
              <a:rPr lang="en-IN" dirty="0"/>
              <a:t>Write collisions</a:t>
            </a:r>
            <a:endParaRPr lang="en-US" dirty="0"/>
          </a:p>
        </p:txBody>
      </p:sp>
      <p:sp>
        <p:nvSpPr>
          <p:cNvPr id="3" name="Content Placeholder 2">
            <a:extLst>
              <a:ext uri="{FF2B5EF4-FFF2-40B4-BE49-F238E27FC236}">
                <a16:creationId xmlns:a16="http://schemas.microsoft.com/office/drawing/2014/main" id="{C66555BE-DF59-4AD1-ADD6-D286B3E9DE41}"/>
              </a:ext>
            </a:extLst>
          </p:cNvPr>
          <p:cNvSpPr>
            <a:spLocks noGrp="1"/>
          </p:cNvSpPr>
          <p:nvPr>
            <p:ph sz="quarter" idx="13"/>
          </p:nvPr>
        </p:nvSpPr>
        <p:spPr/>
        <p:txBody>
          <a:bodyPr/>
          <a:lstStyle/>
          <a:p>
            <a:r>
              <a:rPr lang="en-IN" dirty="0"/>
              <a:t>Undo logs are insufficient when multiple threads write to same address</a:t>
            </a:r>
            <a:endParaRPr lang="en-US" dirty="0"/>
          </a:p>
        </p:txBody>
      </p:sp>
      <p:sp>
        <p:nvSpPr>
          <p:cNvPr id="4" name="Rectangle: Rounded Corners 3">
            <a:extLst>
              <a:ext uri="{FF2B5EF4-FFF2-40B4-BE49-F238E27FC236}">
                <a16:creationId xmlns:a16="http://schemas.microsoft.com/office/drawing/2014/main" id="{62C64F90-5620-442E-8367-76AFF1A0D07C}"/>
              </a:ext>
            </a:extLst>
          </p:cNvPr>
          <p:cNvSpPr/>
          <p:nvPr/>
        </p:nvSpPr>
        <p:spPr>
          <a:xfrm>
            <a:off x="3244833" y="4622999"/>
            <a:ext cx="1975612"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a:t>
            </a:r>
            <a:endParaRPr lang="en-US" dirty="0">
              <a:solidFill>
                <a:schemeClr val="tx1">
                  <a:lumMod val="90000"/>
                  <a:lumOff val="10000"/>
                </a:schemeClr>
              </a:solidFill>
              <a:latin typeface="Gill Sans MT" panose="020B0502020104020203" pitchFamily="34" charset="0"/>
            </a:endParaRPr>
          </a:p>
        </p:txBody>
      </p:sp>
      <p:sp>
        <p:nvSpPr>
          <p:cNvPr id="6" name="Rectangle 5">
            <a:extLst>
              <a:ext uri="{FF2B5EF4-FFF2-40B4-BE49-F238E27FC236}">
                <a16:creationId xmlns:a16="http://schemas.microsoft.com/office/drawing/2014/main" id="{B4F6AE87-7E96-4860-A82E-D1705B0591D2}"/>
              </a:ext>
            </a:extLst>
          </p:cNvPr>
          <p:cNvSpPr/>
          <p:nvPr/>
        </p:nvSpPr>
        <p:spPr>
          <a:xfrm>
            <a:off x="1508352" y="3246035"/>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sp>
        <p:nvSpPr>
          <p:cNvPr id="7" name="Arrow: Up-Down 6">
            <a:extLst>
              <a:ext uri="{FF2B5EF4-FFF2-40B4-BE49-F238E27FC236}">
                <a16:creationId xmlns:a16="http://schemas.microsoft.com/office/drawing/2014/main" id="{DCA1C834-CB55-4342-8F3D-D19E2DB099C7}"/>
              </a:ext>
            </a:extLst>
          </p:cNvPr>
          <p:cNvSpPr/>
          <p:nvPr/>
        </p:nvSpPr>
        <p:spPr>
          <a:xfrm rot="17448902">
            <a:off x="2143575" y="3753148"/>
            <a:ext cx="245138" cy="1504344"/>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E1467A52-A1B5-4448-A139-B24D0029A5B9}"/>
              </a:ext>
            </a:extLst>
          </p:cNvPr>
          <p:cNvSpPr/>
          <p:nvPr/>
        </p:nvSpPr>
        <p:spPr>
          <a:xfrm>
            <a:off x="4038378" y="5305685"/>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873CE3A-DAF5-4766-B6E5-EE1D20484D63}"/>
              </a:ext>
            </a:extLst>
          </p:cNvPr>
          <p:cNvGrpSpPr/>
          <p:nvPr/>
        </p:nvGrpSpPr>
        <p:grpSpPr>
          <a:xfrm>
            <a:off x="1408560" y="2444802"/>
            <a:ext cx="731520" cy="736672"/>
            <a:chOff x="9636189" y="1863634"/>
            <a:chExt cx="731520" cy="736672"/>
          </a:xfrm>
        </p:grpSpPr>
        <p:sp>
          <p:nvSpPr>
            <p:cNvPr id="11" name="Oval 10">
              <a:extLst>
                <a:ext uri="{FF2B5EF4-FFF2-40B4-BE49-F238E27FC236}">
                  <a16:creationId xmlns:a16="http://schemas.microsoft.com/office/drawing/2014/main" id="{DA88C6F9-B045-48CF-B241-15D50A459E79}"/>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12" name="TextBox 11">
              <a:extLst>
                <a:ext uri="{FF2B5EF4-FFF2-40B4-BE49-F238E27FC236}">
                  <a16:creationId xmlns:a16="http://schemas.microsoft.com/office/drawing/2014/main" id="{E7E93469-4B03-4EAA-9181-F86B1C08A28E}"/>
                </a:ext>
              </a:extLst>
            </p:cNvPr>
            <p:cNvSpPr txBox="1"/>
            <p:nvPr/>
          </p:nvSpPr>
          <p:spPr>
            <a:xfrm>
              <a:off x="9657319" y="1953975"/>
              <a:ext cx="669136" cy="646331"/>
            </a:xfrm>
            <a:prstGeom prst="rect">
              <a:avLst/>
            </a:prstGeom>
            <a:noFill/>
          </p:spPr>
          <p:txBody>
            <a:bodyPr wrap="square" rtlCol="0">
              <a:spAutoFit/>
            </a:bodyPr>
            <a:lstStyle/>
            <a:p>
              <a:pPr algn="ctr"/>
              <a:r>
                <a:rPr lang="en-IN" dirty="0">
                  <a:latin typeface="Gill Sans MT" panose="020B0502020104020203" pitchFamily="34" charset="0"/>
                </a:rPr>
                <a:t>Core 1</a:t>
              </a:r>
              <a:endParaRPr lang="en-US" dirty="0">
                <a:latin typeface="Gill Sans MT" panose="020B0502020104020203" pitchFamily="34" charset="0"/>
              </a:endParaRPr>
            </a:p>
          </p:txBody>
        </p:sp>
      </p:grpSp>
      <p:grpSp>
        <p:nvGrpSpPr>
          <p:cNvPr id="13" name="Group 12">
            <a:extLst>
              <a:ext uri="{FF2B5EF4-FFF2-40B4-BE49-F238E27FC236}">
                <a16:creationId xmlns:a16="http://schemas.microsoft.com/office/drawing/2014/main" id="{70D67048-12C4-4155-828E-1E5931A79347}"/>
              </a:ext>
            </a:extLst>
          </p:cNvPr>
          <p:cNvGrpSpPr/>
          <p:nvPr/>
        </p:nvGrpSpPr>
        <p:grpSpPr>
          <a:xfrm>
            <a:off x="1031476" y="3246035"/>
            <a:ext cx="379639" cy="723417"/>
            <a:chOff x="8339498" y="3404749"/>
            <a:chExt cx="379639" cy="723417"/>
          </a:xfrm>
        </p:grpSpPr>
        <p:sp>
          <p:nvSpPr>
            <p:cNvPr id="14" name="Flowchart: Magnetic Disk 13">
              <a:extLst>
                <a:ext uri="{FF2B5EF4-FFF2-40B4-BE49-F238E27FC236}">
                  <a16:creationId xmlns:a16="http://schemas.microsoft.com/office/drawing/2014/main" id="{367C5822-7672-476D-B4B2-F5264CFA4AF6}"/>
                </a:ext>
              </a:extLst>
            </p:cNvPr>
            <p:cNvSpPr/>
            <p:nvPr/>
          </p:nvSpPr>
          <p:spPr>
            <a:xfrm>
              <a:off x="8339498"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a:extLst>
                <a:ext uri="{FF2B5EF4-FFF2-40B4-BE49-F238E27FC236}">
                  <a16:creationId xmlns:a16="http://schemas.microsoft.com/office/drawing/2014/main" id="{CD93C1E7-481B-4309-B031-8CF8DCBD5548}"/>
                </a:ext>
              </a:extLst>
            </p:cNvPr>
            <p:cNvSpPr/>
            <p:nvPr/>
          </p:nvSpPr>
          <p:spPr>
            <a:xfrm>
              <a:off x="834205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a:extLst>
                <a:ext uri="{FF2B5EF4-FFF2-40B4-BE49-F238E27FC236}">
                  <a16:creationId xmlns:a16="http://schemas.microsoft.com/office/drawing/2014/main" id="{1728C560-361D-443B-8560-E8D50B6D352C}"/>
                </a:ext>
              </a:extLst>
            </p:cNvPr>
            <p:cNvSpPr/>
            <p:nvPr/>
          </p:nvSpPr>
          <p:spPr>
            <a:xfrm>
              <a:off x="8339498"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30589A5B-27FC-4A94-BD81-6A7C587D54D1}"/>
                </a:ext>
              </a:extLst>
            </p:cNvPr>
            <p:cNvSpPr/>
            <p:nvPr/>
          </p:nvSpPr>
          <p:spPr>
            <a:xfrm>
              <a:off x="8342052"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4EB35141-C1EF-4DD3-B3C7-8A2C794D2ACB}"/>
              </a:ext>
            </a:extLst>
          </p:cNvPr>
          <p:cNvSpPr txBox="1"/>
          <p:nvPr/>
        </p:nvSpPr>
        <p:spPr>
          <a:xfrm>
            <a:off x="988045" y="3955336"/>
            <a:ext cx="463946"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sp>
        <p:nvSpPr>
          <p:cNvPr id="19" name="Rectangle 18">
            <a:extLst>
              <a:ext uri="{FF2B5EF4-FFF2-40B4-BE49-F238E27FC236}">
                <a16:creationId xmlns:a16="http://schemas.microsoft.com/office/drawing/2014/main" id="{241F4364-F3B4-4196-BF68-042EBEB43C9B}"/>
              </a:ext>
            </a:extLst>
          </p:cNvPr>
          <p:cNvSpPr/>
          <p:nvPr/>
        </p:nvSpPr>
        <p:spPr>
          <a:xfrm>
            <a:off x="3892343" y="3246035"/>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grpSp>
        <p:nvGrpSpPr>
          <p:cNvPr id="20" name="Group 19">
            <a:extLst>
              <a:ext uri="{FF2B5EF4-FFF2-40B4-BE49-F238E27FC236}">
                <a16:creationId xmlns:a16="http://schemas.microsoft.com/office/drawing/2014/main" id="{FC2CEBC2-A6BC-4B4F-82CF-AB1E3E0AC6D8}"/>
              </a:ext>
            </a:extLst>
          </p:cNvPr>
          <p:cNvGrpSpPr/>
          <p:nvPr/>
        </p:nvGrpSpPr>
        <p:grpSpPr>
          <a:xfrm>
            <a:off x="3792551" y="2444802"/>
            <a:ext cx="731520" cy="736672"/>
            <a:chOff x="9636189" y="1863634"/>
            <a:chExt cx="731520" cy="736672"/>
          </a:xfrm>
        </p:grpSpPr>
        <p:sp>
          <p:nvSpPr>
            <p:cNvPr id="21" name="Oval 20">
              <a:extLst>
                <a:ext uri="{FF2B5EF4-FFF2-40B4-BE49-F238E27FC236}">
                  <a16:creationId xmlns:a16="http://schemas.microsoft.com/office/drawing/2014/main" id="{9F7B59FC-D1F4-4341-B862-2D58C1D7790A}"/>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22" name="TextBox 21">
              <a:extLst>
                <a:ext uri="{FF2B5EF4-FFF2-40B4-BE49-F238E27FC236}">
                  <a16:creationId xmlns:a16="http://schemas.microsoft.com/office/drawing/2014/main" id="{668EE9B2-C245-42D3-A130-6A540E81AC34}"/>
                </a:ext>
              </a:extLst>
            </p:cNvPr>
            <p:cNvSpPr txBox="1"/>
            <p:nvPr/>
          </p:nvSpPr>
          <p:spPr>
            <a:xfrm>
              <a:off x="9657319" y="1953975"/>
              <a:ext cx="669136" cy="646331"/>
            </a:xfrm>
            <a:prstGeom prst="rect">
              <a:avLst/>
            </a:prstGeom>
            <a:noFill/>
          </p:spPr>
          <p:txBody>
            <a:bodyPr wrap="square" rtlCol="0">
              <a:spAutoFit/>
            </a:bodyPr>
            <a:lstStyle/>
            <a:p>
              <a:pPr algn="ctr"/>
              <a:r>
                <a:rPr lang="en-IN" dirty="0">
                  <a:latin typeface="Gill Sans MT" panose="020B0502020104020203" pitchFamily="34" charset="0"/>
                </a:rPr>
                <a:t>Core 2</a:t>
              </a:r>
              <a:endParaRPr lang="en-US" dirty="0">
                <a:latin typeface="Gill Sans MT" panose="020B0502020104020203" pitchFamily="34" charset="0"/>
              </a:endParaRPr>
            </a:p>
          </p:txBody>
        </p:sp>
      </p:grpSp>
      <p:grpSp>
        <p:nvGrpSpPr>
          <p:cNvPr id="23" name="Group 22">
            <a:extLst>
              <a:ext uri="{FF2B5EF4-FFF2-40B4-BE49-F238E27FC236}">
                <a16:creationId xmlns:a16="http://schemas.microsoft.com/office/drawing/2014/main" id="{6ED9EBC5-E31B-494D-A8B1-00BFF6A45288}"/>
              </a:ext>
            </a:extLst>
          </p:cNvPr>
          <p:cNvGrpSpPr/>
          <p:nvPr/>
        </p:nvGrpSpPr>
        <p:grpSpPr>
          <a:xfrm>
            <a:off x="3415467" y="3246035"/>
            <a:ext cx="379639" cy="723417"/>
            <a:chOff x="8339498" y="3404749"/>
            <a:chExt cx="379639" cy="723417"/>
          </a:xfrm>
        </p:grpSpPr>
        <p:sp>
          <p:nvSpPr>
            <p:cNvPr id="24" name="Flowchart: Magnetic Disk 23">
              <a:extLst>
                <a:ext uri="{FF2B5EF4-FFF2-40B4-BE49-F238E27FC236}">
                  <a16:creationId xmlns:a16="http://schemas.microsoft.com/office/drawing/2014/main" id="{765C1737-F764-496B-ACCC-3C96D867B017}"/>
                </a:ext>
              </a:extLst>
            </p:cNvPr>
            <p:cNvSpPr/>
            <p:nvPr/>
          </p:nvSpPr>
          <p:spPr>
            <a:xfrm>
              <a:off x="8339498"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a:extLst>
                <a:ext uri="{FF2B5EF4-FFF2-40B4-BE49-F238E27FC236}">
                  <a16:creationId xmlns:a16="http://schemas.microsoft.com/office/drawing/2014/main" id="{CDE59975-45AA-4B94-A945-4C16BC75CFD2}"/>
                </a:ext>
              </a:extLst>
            </p:cNvPr>
            <p:cNvSpPr/>
            <p:nvPr/>
          </p:nvSpPr>
          <p:spPr>
            <a:xfrm>
              <a:off x="834205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a:extLst>
                <a:ext uri="{FF2B5EF4-FFF2-40B4-BE49-F238E27FC236}">
                  <a16:creationId xmlns:a16="http://schemas.microsoft.com/office/drawing/2014/main" id="{25C609E0-6E37-4E1A-9DB8-D4A5CAA8E614}"/>
                </a:ext>
              </a:extLst>
            </p:cNvPr>
            <p:cNvSpPr/>
            <p:nvPr/>
          </p:nvSpPr>
          <p:spPr>
            <a:xfrm>
              <a:off x="8339498"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a:extLst>
                <a:ext uri="{FF2B5EF4-FFF2-40B4-BE49-F238E27FC236}">
                  <a16:creationId xmlns:a16="http://schemas.microsoft.com/office/drawing/2014/main" id="{6F82A51E-1C27-4D36-A22A-07C7B2374991}"/>
                </a:ext>
              </a:extLst>
            </p:cNvPr>
            <p:cNvSpPr/>
            <p:nvPr/>
          </p:nvSpPr>
          <p:spPr>
            <a:xfrm>
              <a:off x="8342052"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323DD8AE-6234-4509-9BD7-D4FFD352DB9E}"/>
              </a:ext>
            </a:extLst>
          </p:cNvPr>
          <p:cNvSpPr txBox="1"/>
          <p:nvPr/>
        </p:nvSpPr>
        <p:spPr>
          <a:xfrm>
            <a:off x="3372036" y="3955336"/>
            <a:ext cx="463946"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sp>
        <p:nvSpPr>
          <p:cNvPr id="29" name="Rectangle 28">
            <a:extLst>
              <a:ext uri="{FF2B5EF4-FFF2-40B4-BE49-F238E27FC236}">
                <a16:creationId xmlns:a16="http://schemas.microsoft.com/office/drawing/2014/main" id="{5DB9490F-17A6-4BE8-BB55-953F4DDB1A7E}"/>
              </a:ext>
            </a:extLst>
          </p:cNvPr>
          <p:cNvSpPr/>
          <p:nvPr/>
        </p:nvSpPr>
        <p:spPr>
          <a:xfrm>
            <a:off x="5582439" y="3222400"/>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grpSp>
        <p:nvGrpSpPr>
          <p:cNvPr id="30" name="Group 29">
            <a:extLst>
              <a:ext uri="{FF2B5EF4-FFF2-40B4-BE49-F238E27FC236}">
                <a16:creationId xmlns:a16="http://schemas.microsoft.com/office/drawing/2014/main" id="{263217DE-5095-46A6-8127-737C8F49C021}"/>
              </a:ext>
            </a:extLst>
          </p:cNvPr>
          <p:cNvGrpSpPr/>
          <p:nvPr/>
        </p:nvGrpSpPr>
        <p:grpSpPr>
          <a:xfrm>
            <a:off x="5866536" y="2439650"/>
            <a:ext cx="731520" cy="736672"/>
            <a:chOff x="9636189" y="1863634"/>
            <a:chExt cx="731520" cy="736672"/>
          </a:xfrm>
        </p:grpSpPr>
        <p:sp>
          <p:nvSpPr>
            <p:cNvPr id="31" name="Oval 30">
              <a:extLst>
                <a:ext uri="{FF2B5EF4-FFF2-40B4-BE49-F238E27FC236}">
                  <a16:creationId xmlns:a16="http://schemas.microsoft.com/office/drawing/2014/main" id="{82901035-89AF-4325-B224-58170D3AFDDD}"/>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32" name="TextBox 31">
              <a:extLst>
                <a:ext uri="{FF2B5EF4-FFF2-40B4-BE49-F238E27FC236}">
                  <a16:creationId xmlns:a16="http://schemas.microsoft.com/office/drawing/2014/main" id="{3C9DB0CD-04F4-4C2D-BB88-86819FF1F9AD}"/>
                </a:ext>
              </a:extLst>
            </p:cNvPr>
            <p:cNvSpPr txBox="1"/>
            <p:nvPr/>
          </p:nvSpPr>
          <p:spPr>
            <a:xfrm>
              <a:off x="9657319" y="1953975"/>
              <a:ext cx="669136" cy="646331"/>
            </a:xfrm>
            <a:prstGeom prst="rect">
              <a:avLst/>
            </a:prstGeom>
            <a:noFill/>
          </p:spPr>
          <p:txBody>
            <a:bodyPr wrap="square" rtlCol="0">
              <a:spAutoFit/>
            </a:bodyPr>
            <a:lstStyle/>
            <a:p>
              <a:pPr algn="ctr"/>
              <a:r>
                <a:rPr lang="en-IN" dirty="0">
                  <a:latin typeface="Gill Sans MT" panose="020B0502020104020203" pitchFamily="34" charset="0"/>
                </a:rPr>
                <a:t>Core 3</a:t>
              </a:r>
              <a:endParaRPr lang="en-US" dirty="0">
                <a:latin typeface="Gill Sans MT" panose="020B0502020104020203" pitchFamily="34" charset="0"/>
              </a:endParaRPr>
            </a:p>
          </p:txBody>
        </p:sp>
      </p:grpSp>
      <p:grpSp>
        <p:nvGrpSpPr>
          <p:cNvPr id="33" name="Group 32">
            <a:extLst>
              <a:ext uri="{FF2B5EF4-FFF2-40B4-BE49-F238E27FC236}">
                <a16:creationId xmlns:a16="http://schemas.microsoft.com/office/drawing/2014/main" id="{59F18F48-2EF5-4FBD-90C5-36B3F39D0CD7}"/>
              </a:ext>
            </a:extLst>
          </p:cNvPr>
          <p:cNvGrpSpPr/>
          <p:nvPr/>
        </p:nvGrpSpPr>
        <p:grpSpPr>
          <a:xfrm>
            <a:off x="6665529" y="3214186"/>
            <a:ext cx="379639" cy="723417"/>
            <a:chOff x="8339498" y="3404749"/>
            <a:chExt cx="379639" cy="723417"/>
          </a:xfrm>
        </p:grpSpPr>
        <p:sp>
          <p:nvSpPr>
            <p:cNvPr id="34" name="Flowchart: Magnetic Disk 33">
              <a:extLst>
                <a:ext uri="{FF2B5EF4-FFF2-40B4-BE49-F238E27FC236}">
                  <a16:creationId xmlns:a16="http://schemas.microsoft.com/office/drawing/2014/main" id="{858061A4-2C42-4087-B440-BABDF31238AA}"/>
                </a:ext>
              </a:extLst>
            </p:cNvPr>
            <p:cNvSpPr/>
            <p:nvPr/>
          </p:nvSpPr>
          <p:spPr>
            <a:xfrm>
              <a:off x="8339498"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a:extLst>
                <a:ext uri="{FF2B5EF4-FFF2-40B4-BE49-F238E27FC236}">
                  <a16:creationId xmlns:a16="http://schemas.microsoft.com/office/drawing/2014/main" id="{3607EF54-15F2-4FAA-A672-8F7A32160CDA}"/>
                </a:ext>
              </a:extLst>
            </p:cNvPr>
            <p:cNvSpPr/>
            <p:nvPr/>
          </p:nvSpPr>
          <p:spPr>
            <a:xfrm>
              <a:off x="834205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a:extLst>
                <a:ext uri="{FF2B5EF4-FFF2-40B4-BE49-F238E27FC236}">
                  <a16:creationId xmlns:a16="http://schemas.microsoft.com/office/drawing/2014/main" id="{A60F14EE-D81E-4657-8C93-01AF9F0EA6F5}"/>
                </a:ext>
              </a:extLst>
            </p:cNvPr>
            <p:cNvSpPr/>
            <p:nvPr/>
          </p:nvSpPr>
          <p:spPr>
            <a:xfrm>
              <a:off x="8339498"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a:extLst>
                <a:ext uri="{FF2B5EF4-FFF2-40B4-BE49-F238E27FC236}">
                  <a16:creationId xmlns:a16="http://schemas.microsoft.com/office/drawing/2014/main" id="{04D4CAFC-5F59-4017-B145-0F78EF3BFC06}"/>
                </a:ext>
              </a:extLst>
            </p:cNvPr>
            <p:cNvSpPr/>
            <p:nvPr/>
          </p:nvSpPr>
          <p:spPr>
            <a:xfrm>
              <a:off x="8342052"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C7BFAD6-16A4-4C4F-978A-EBA545506277}"/>
              </a:ext>
            </a:extLst>
          </p:cNvPr>
          <p:cNvSpPr txBox="1"/>
          <p:nvPr/>
        </p:nvSpPr>
        <p:spPr>
          <a:xfrm>
            <a:off x="6622098" y="3923487"/>
            <a:ext cx="463946" cy="369332"/>
          </a:xfrm>
          <a:prstGeom prst="rect">
            <a:avLst/>
          </a:prstGeom>
          <a:noFill/>
          <a:ln>
            <a:noFill/>
          </a:ln>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sp>
        <p:nvSpPr>
          <p:cNvPr id="40" name="Arrow: Up-Down 39">
            <a:extLst>
              <a:ext uri="{FF2B5EF4-FFF2-40B4-BE49-F238E27FC236}">
                <a16:creationId xmlns:a16="http://schemas.microsoft.com/office/drawing/2014/main" id="{D7126A9B-9621-46BB-A653-3D434B3645E3}"/>
              </a:ext>
            </a:extLst>
          </p:cNvPr>
          <p:cNvSpPr/>
          <p:nvPr/>
        </p:nvSpPr>
        <p:spPr>
          <a:xfrm rot="3732927">
            <a:off x="5855881" y="3823046"/>
            <a:ext cx="247779" cy="130208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Up-Down 40">
            <a:extLst>
              <a:ext uri="{FF2B5EF4-FFF2-40B4-BE49-F238E27FC236}">
                <a16:creationId xmlns:a16="http://schemas.microsoft.com/office/drawing/2014/main" id="{6F89864A-23FF-471E-9F92-8A00F9FC1754}"/>
              </a:ext>
            </a:extLst>
          </p:cNvPr>
          <p:cNvSpPr/>
          <p:nvPr/>
        </p:nvSpPr>
        <p:spPr>
          <a:xfrm rot="20863056">
            <a:off x="3800547" y="4056184"/>
            <a:ext cx="238598" cy="490592"/>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2B0A64B-3961-4339-AF24-DB9ACA824AD4}"/>
              </a:ext>
            </a:extLst>
          </p:cNvPr>
          <p:cNvSpPr/>
          <p:nvPr/>
        </p:nvSpPr>
        <p:spPr>
          <a:xfrm>
            <a:off x="846759" y="3182320"/>
            <a:ext cx="605232" cy="243029"/>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A=1</a:t>
            </a:r>
            <a:endParaRPr lang="en-US" dirty="0">
              <a:solidFill>
                <a:sysClr val="windowText" lastClr="000000"/>
              </a:solidFill>
              <a:latin typeface="Gill Sans MT" panose="020B0502020104020203" pitchFamily="34" charset="0"/>
            </a:endParaRPr>
          </a:p>
        </p:txBody>
      </p:sp>
      <p:sp>
        <p:nvSpPr>
          <p:cNvPr id="43" name="Rectangle 42">
            <a:extLst>
              <a:ext uri="{FF2B5EF4-FFF2-40B4-BE49-F238E27FC236}">
                <a16:creationId xmlns:a16="http://schemas.microsoft.com/office/drawing/2014/main" id="{75D497A3-0ACF-418B-AD43-E598CBD0E589}"/>
              </a:ext>
            </a:extLst>
          </p:cNvPr>
          <p:cNvSpPr/>
          <p:nvPr/>
        </p:nvSpPr>
        <p:spPr>
          <a:xfrm>
            <a:off x="3232756" y="3174487"/>
            <a:ext cx="593468" cy="243029"/>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A=2</a:t>
            </a:r>
            <a:endParaRPr lang="en-US" dirty="0">
              <a:solidFill>
                <a:sysClr val="windowText" lastClr="000000"/>
              </a:solidFill>
              <a:latin typeface="Gill Sans MT" panose="020B0502020104020203" pitchFamily="34" charset="0"/>
            </a:endParaRPr>
          </a:p>
        </p:txBody>
      </p:sp>
      <p:sp>
        <p:nvSpPr>
          <p:cNvPr id="46" name="Arrow: Right 45">
            <a:extLst>
              <a:ext uri="{FF2B5EF4-FFF2-40B4-BE49-F238E27FC236}">
                <a16:creationId xmlns:a16="http://schemas.microsoft.com/office/drawing/2014/main" id="{B4A7C6CD-E73C-4B39-B959-0286EAFD2510}"/>
              </a:ext>
            </a:extLst>
          </p:cNvPr>
          <p:cNvSpPr/>
          <p:nvPr/>
        </p:nvSpPr>
        <p:spPr>
          <a:xfrm>
            <a:off x="1094809" y="5369674"/>
            <a:ext cx="249354"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38DCDA0-3174-499B-A517-22370B0A6591}"/>
              </a:ext>
            </a:extLst>
          </p:cNvPr>
          <p:cNvSpPr txBox="1"/>
          <p:nvPr/>
        </p:nvSpPr>
        <p:spPr>
          <a:xfrm>
            <a:off x="497142" y="5275618"/>
            <a:ext cx="527710"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A=1</a:t>
            </a:r>
            <a:endParaRPr lang="en-US" sz="1400" dirty="0">
              <a:latin typeface="Gill Sans MT" panose="020B0502020104020203" pitchFamily="34" charset="0"/>
            </a:endParaRPr>
          </a:p>
        </p:txBody>
      </p:sp>
      <p:sp>
        <p:nvSpPr>
          <p:cNvPr id="48" name="TextBox 47">
            <a:extLst>
              <a:ext uri="{FF2B5EF4-FFF2-40B4-BE49-F238E27FC236}">
                <a16:creationId xmlns:a16="http://schemas.microsoft.com/office/drawing/2014/main" id="{38FDBCD1-2B1D-4154-9D8E-0FBE0850E8F5}"/>
              </a:ext>
            </a:extLst>
          </p:cNvPr>
          <p:cNvSpPr txBox="1"/>
          <p:nvPr/>
        </p:nvSpPr>
        <p:spPr>
          <a:xfrm>
            <a:off x="1399126" y="5275618"/>
            <a:ext cx="513902"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A=2</a:t>
            </a:r>
            <a:endParaRPr lang="en-US" sz="1400" dirty="0">
              <a:latin typeface="Gill Sans MT" panose="020B0502020104020203" pitchFamily="34" charset="0"/>
            </a:endParaRPr>
          </a:p>
        </p:txBody>
      </p:sp>
      <p:sp>
        <p:nvSpPr>
          <p:cNvPr id="49" name="Rectangle: Rounded Corners 48">
            <a:extLst>
              <a:ext uri="{FF2B5EF4-FFF2-40B4-BE49-F238E27FC236}">
                <a16:creationId xmlns:a16="http://schemas.microsoft.com/office/drawing/2014/main" id="{47491A76-E44A-4233-8C25-89DD4122EBC0}"/>
              </a:ext>
            </a:extLst>
          </p:cNvPr>
          <p:cNvSpPr/>
          <p:nvPr/>
        </p:nvSpPr>
        <p:spPr>
          <a:xfrm>
            <a:off x="384043" y="4992412"/>
            <a:ext cx="2524315" cy="6767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D4FB468-BD0A-48CB-8045-C8C0579821FA}"/>
              </a:ext>
            </a:extLst>
          </p:cNvPr>
          <p:cNvSpPr txBox="1"/>
          <p:nvPr/>
        </p:nvSpPr>
        <p:spPr>
          <a:xfrm>
            <a:off x="384043" y="4955239"/>
            <a:ext cx="768480" cy="338554"/>
          </a:xfrm>
          <a:prstGeom prst="rect">
            <a:avLst/>
          </a:prstGeom>
          <a:noFill/>
        </p:spPr>
        <p:txBody>
          <a:bodyPr wrap="none" rtlCol="0">
            <a:spAutoFit/>
          </a:bodyPr>
          <a:lstStyle/>
          <a:p>
            <a:r>
              <a:rPr lang="en-IN" sz="1600" u="sng" dirty="0">
                <a:latin typeface="Gill Sans MT" panose="020B0502020104020203" pitchFamily="34" charset="0"/>
              </a:rPr>
              <a:t>Order:</a:t>
            </a:r>
            <a:endParaRPr lang="en-US" sz="1600" u="sng" dirty="0">
              <a:latin typeface="Gill Sans MT" panose="020B0502020104020203" pitchFamily="34" charset="0"/>
            </a:endParaRPr>
          </a:p>
        </p:txBody>
      </p:sp>
      <p:sp>
        <p:nvSpPr>
          <p:cNvPr id="51" name="TextBox 50">
            <a:extLst>
              <a:ext uri="{FF2B5EF4-FFF2-40B4-BE49-F238E27FC236}">
                <a16:creationId xmlns:a16="http://schemas.microsoft.com/office/drawing/2014/main" id="{076820B8-B52D-4306-8B81-188F4F9E60F0}"/>
              </a:ext>
            </a:extLst>
          </p:cNvPr>
          <p:cNvSpPr txBox="1"/>
          <p:nvPr/>
        </p:nvSpPr>
        <p:spPr>
          <a:xfrm>
            <a:off x="2281264" y="5277338"/>
            <a:ext cx="513902"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A=3</a:t>
            </a:r>
            <a:endParaRPr lang="en-US" sz="1400" dirty="0">
              <a:latin typeface="Gill Sans MT" panose="020B0502020104020203" pitchFamily="34" charset="0"/>
            </a:endParaRPr>
          </a:p>
        </p:txBody>
      </p:sp>
      <p:sp>
        <p:nvSpPr>
          <p:cNvPr id="52" name="Arrow: Right 51">
            <a:extLst>
              <a:ext uri="{FF2B5EF4-FFF2-40B4-BE49-F238E27FC236}">
                <a16:creationId xmlns:a16="http://schemas.microsoft.com/office/drawing/2014/main" id="{DBBFC177-236B-4D2F-BFDB-12E1673AB54C}"/>
              </a:ext>
            </a:extLst>
          </p:cNvPr>
          <p:cNvSpPr/>
          <p:nvPr/>
        </p:nvSpPr>
        <p:spPr>
          <a:xfrm>
            <a:off x="1982985" y="5370684"/>
            <a:ext cx="249354" cy="12546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Question Mark Clipart - Clipart.World">
            <a:extLst>
              <a:ext uri="{FF2B5EF4-FFF2-40B4-BE49-F238E27FC236}">
                <a16:creationId xmlns:a16="http://schemas.microsoft.com/office/drawing/2014/main" id="{1AFC9B49-29DC-4B2A-A80F-D8C0FA9F1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713" y="4119936"/>
            <a:ext cx="1762228" cy="1762228"/>
          </a:xfrm>
          <a:prstGeom prst="rect">
            <a:avLst/>
          </a:prstGeom>
          <a:noFill/>
          <a:extLst>
            <a:ext uri="{909E8E84-426E-40DD-AFC4-6F175D3DCCD1}">
              <a14:hiddenFill xmlns:a14="http://schemas.microsoft.com/office/drawing/2010/main">
                <a:solidFill>
                  <a:srgbClr val="FFFFFF"/>
                </a:solidFill>
              </a14:hiddenFill>
            </a:ext>
          </a:extLst>
        </p:spPr>
      </p:pic>
      <p:sp>
        <p:nvSpPr>
          <p:cNvPr id="60" name="Content Placeholder 2">
            <a:extLst>
              <a:ext uri="{FF2B5EF4-FFF2-40B4-BE49-F238E27FC236}">
                <a16:creationId xmlns:a16="http://schemas.microsoft.com/office/drawing/2014/main" id="{C84A9193-906E-4EF5-BC75-6C78FC603840}"/>
              </a:ext>
            </a:extLst>
          </p:cNvPr>
          <p:cNvSpPr txBox="1">
            <a:spLocks/>
          </p:cNvSpPr>
          <p:nvPr/>
        </p:nvSpPr>
        <p:spPr>
          <a:xfrm>
            <a:off x="7638989" y="2400042"/>
            <a:ext cx="4113595" cy="4055621"/>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lumMod val="90000"/>
                    <a:lumOff val="10000"/>
                  </a:schemeClr>
                </a:solidFill>
                <a:latin typeface="Gill Sans MT" panose="020B0502020104020203" pitchFamily="34" charset="0"/>
                <a:ea typeface="+mn-ea"/>
                <a:cs typeface="Arial" panose="020B0604020202020204" pitchFamily="34"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ASAP handles such collisions by creating </a:t>
            </a:r>
            <a:r>
              <a:rPr lang="en-IN" u="sng" dirty="0">
                <a:solidFill>
                  <a:srgbClr val="0070C0"/>
                </a:solidFill>
              </a:rPr>
              <a:t>delay records</a:t>
            </a:r>
          </a:p>
          <a:p>
            <a:endParaRPr lang="en-IN" u="sng" dirty="0">
              <a:solidFill>
                <a:srgbClr val="0070C0"/>
              </a:solidFill>
            </a:endParaRPr>
          </a:p>
          <a:p>
            <a:r>
              <a:rPr lang="en-IN" dirty="0">
                <a:solidFill>
                  <a:schemeClr val="tx1"/>
                </a:solidFill>
              </a:rPr>
              <a:t>Delay records are stored in the recovery tables</a:t>
            </a:r>
          </a:p>
          <a:p>
            <a:r>
              <a:rPr lang="en-IN" dirty="0">
                <a:solidFill>
                  <a:schemeClr val="tx1"/>
                </a:solidFill>
              </a:rPr>
              <a:t>They are written out later (or discarded)</a:t>
            </a:r>
            <a:r>
              <a:rPr lang="en-US" dirty="0">
                <a:solidFill>
                  <a:schemeClr val="tx1"/>
                </a:solidFill>
              </a:rPr>
              <a:t> when epoch commit is received</a:t>
            </a:r>
            <a:endParaRPr lang="en-IN" dirty="0">
              <a:solidFill>
                <a:schemeClr val="tx1"/>
              </a:solidFill>
            </a:endParaRPr>
          </a:p>
        </p:txBody>
      </p:sp>
      <p:grpSp>
        <p:nvGrpSpPr>
          <p:cNvPr id="58" name="Group 57">
            <a:extLst>
              <a:ext uri="{FF2B5EF4-FFF2-40B4-BE49-F238E27FC236}">
                <a16:creationId xmlns:a16="http://schemas.microsoft.com/office/drawing/2014/main" id="{10EB9E5E-4D0C-4A1B-9070-E47944743AE1}"/>
              </a:ext>
            </a:extLst>
          </p:cNvPr>
          <p:cNvGrpSpPr/>
          <p:nvPr/>
        </p:nvGrpSpPr>
        <p:grpSpPr>
          <a:xfrm>
            <a:off x="4851240" y="4668615"/>
            <a:ext cx="277286" cy="489019"/>
            <a:chOff x="1008341" y="4110087"/>
            <a:chExt cx="443387" cy="876692"/>
          </a:xfrm>
          <a:solidFill>
            <a:srgbClr val="92D050"/>
          </a:solidFill>
        </p:grpSpPr>
        <p:sp>
          <p:nvSpPr>
            <p:cNvPr id="59" name="Rectangle 58">
              <a:extLst>
                <a:ext uri="{FF2B5EF4-FFF2-40B4-BE49-F238E27FC236}">
                  <a16:creationId xmlns:a16="http://schemas.microsoft.com/office/drawing/2014/main" id="{8C023DE5-CCC7-4F96-8695-A7B508254D56}"/>
                </a:ext>
              </a:extLst>
            </p:cNvPr>
            <p:cNvSpPr/>
            <p:nvPr/>
          </p:nvSpPr>
          <p:spPr>
            <a:xfrm>
              <a:off x="1008668" y="4110087"/>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A570DD1-9696-4E42-B4C1-B4C1483B41F8}"/>
                </a:ext>
              </a:extLst>
            </p:cNvPr>
            <p:cNvSpPr/>
            <p:nvPr/>
          </p:nvSpPr>
          <p:spPr>
            <a:xfrm>
              <a:off x="1008668" y="4308050"/>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FE5E3A9-5DDE-4E6F-AB21-6F3437D30AE6}"/>
                </a:ext>
              </a:extLst>
            </p:cNvPr>
            <p:cNvSpPr/>
            <p:nvPr/>
          </p:nvSpPr>
          <p:spPr>
            <a:xfrm>
              <a:off x="1008341" y="4534293"/>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46AE139-F3FC-420D-B78A-999F329FDF8A}"/>
                </a:ext>
              </a:extLst>
            </p:cNvPr>
            <p:cNvSpPr/>
            <p:nvPr/>
          </p:nvSpPr>
          <p:spPr>
            <a:xfrm>
              <a:off x="1008341" y="4760536"/>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D056A1F-E7CC-49EF-8905-EA41192E438B}"/>
              </a:ext>
            </a:extLst>
          </p:cNvPr>
          <p:cNvGrpSpPr/>
          <p:nvPr/>
        </p:nvGrpSpPr>
        <p:grpSpPr>
          <a:xfrm>
            <a:off x="5071632" y="4918704"/>
            <a:ext cx="1432497" cy="402479"/>
            <a:chOff x="5071632" y="4918704"/>
            <a:chExt cx="1432497" cy="402479"/>
          </a:xfrm>
        </p:grpSpPr>
        <p:pic>
          <p:nvPicPr>
            <p:cNvPr id="54" name="Content Placeholder 46" descr="Graphical user interface&#10;&#10;Description automatically generated">
              <a:extLst>
                <a:ext uri="{FF2B5EF4-FFF2-40B4-BE49-F238E27FC236}">
                  <a16:creationId xmlns:a16="http://schemas.microsoft.com/office/drawing/2014/main" id="{613476CA-FC2B-4443-9B1A-D3D740E409AA}"/>
                </a:ext>
              </a:extLst>
            </p:cNvPr>
            <p:cNvPicPr>
              <a:picLocks noChangeAspect="1"/>
            </p:cNvPicPr>
            <p:nvPr/>
          </p:nvPicPr>
          <p:blipFill>
            <a:blip r:embed="rId6"/>
            <a:stretch>
              <a:fillRect/>
            </a:stretch>
          </p:blipFill>
          <p:spPr>
            <a:xfrm>
              <a:off x="5071632" y="5013464"/>
              <a:ext cx="302477" cy="307719"/>
            </a:xfrm>
            <a:prstGeom prst="rect">
              <a:avLst/>
            </a:prstGeom>
            <a:solidFill>
              <a:schemeClr val="bg1"/>
            </a:solidFill>
          </p:spPr>
        </p:pic>
        <p:sp>
          <p:nvSpPr>
            <p:cNvPr id="55" name="TextBox 54">
              <a:extLst>
                <a:ext uri="{FF2B5EF4-FFF2-40B4-BE49-F238E27FC236}">
                  <a16:creationId xmlns:a16="http://schemas.microsoft.com/office/drawing/2014/main" id="{53802466-E74E-480B-8482-3C029D690806}"/>
                </a:ext>
              </a:extLst>
            </p:cNvPr>
            <p:cNvSpPr txBox="1"/>
            <p:nvPr/>
          </p:nvSpPr>
          <p:spPr>
            <a:xfrm>
              <a:off x="5346037" y="4918704"/>
              <a:ext cx="1158092" cy="369332"/>
            </a:xfrm>
            <a:prstGeom prst="rect">
              <a:avLst/>
            </a:prstGeom>
            <a:noFill/>
          </p:spPr>
          <p:txBody>
            <a:bodyPr wrap="square" rtlCol="0">
              <a:spAutoFit/>
            </a:bodyPr>
            <a:lstStyle/>
            <a:p>
              <a:r>
                <a:rPr lang="en-IN" dirty="0">
                  <a:solidFill>
                    <a:srgbClr val="00B050"/>
                  </a:solidFill>
                  <a:latin typeface="Gill Sans MT" panose="020B0502020104020203" pitchFamily="34" charset="0"/>
                </a:rPr>
                <a:t>Undo A=0</a:t>
              </a:r>
              <a:endParaRPr lang="en-US" dirty="0">
                <a:solidFill>
                  <a:srgbClr val="00B050"/>
                </a:solidFill>
                <a:latin typeface="Gill Sans MT" panose="020B0502020104020203" pitchFamily="34" charset="0"/>
              </a:endParaRPr>
            </a:p>
          </p:txBody>
        </p:sp>
      </p:grpSp>
      <p:sp>
        <p:nvSpPr>
          <p:cNvPr id="64" name="TextBox 63">
            <a:extLst>
              <a:ext uri="{FF2B5EF4-FFF2-40B4-BE49-F238E27FC236}">
                <a16:creationId xmlns:a16="http://schemas.microsoft.com/office/drawing/2014/main" id="{49A1CD85-BAE7-44D1-9AA0-9B69BFCEFFB4}"/>
              </a:ext>
            </a:extLst>
          </p:cNvPr>
          <p:cNvSpPr txBox="1"/>
          <p:nvPr/>
        </p:nvSpPr>
        <p:spPr>
          <a:xfrm>
            <a:off x="5346037" y="5206483"/>
            <a:ext cx="1158092" cy="369332"/>
          </a:xfrm>
          <a:prstGeom prst="rect">
            <a:avLst/>
          </a:prstGeom>
          <a:noFill/>
        </p:spPr>
        <p:txBody>
          <a:bodyPr wrap="square" rtlCol="0">
            <a:spAutoFit/>
          </a:bodyPr>
          <a:lstStyle/>
          <a:p>
            <a:r>
              <a:rPr lang="en-IN" dirty="0">
                <a:solidFill>
                  <a:srgbClr val="0479A8"/>
                </a:solidFill>
                <a:latin typeface="Gill Sans MT" panose="020B0502020104020203" pitchFamily="34" charset="0"/>
              </a:rPr>
              <a:t>Redo A=2</a:t>
            </a:r>
            <a:endParaRPr lang="en-US" dirty="0">
              <a:solidFill>
                <a:srgbClr val="0479A8"/>
              </a:solidFill>
              <a:latin typeface="Gill Sans MT" panose="020B0502020104020203" pitchFamily="34" charset="0"/>
            </a:endParaRPr>
          </a:p>
        </p:txBody>
      </p:sp>
      <p:grpSp>
        <p:nvGrpSpPr>
          <p:cNvPr id="65" name="Group 64">
            <a:extLst>
              <a:ext uri="{FF2B5EF4-FFF2-40B4-BE49-F238E27FC236}">
                <a16:creationId xmlns:a16="http://schemas.microsoft.com/office/drawing/2014/main" id="{264592FA-2A53-48F9-B160-DFE9FE26EE95}"/>
              </a:ext>
            </a:extLst>
          </p:cNvPr>
          <p:cNvGrpSpPr/>
          <p:nvPr/>
        </p:nvGrpSpPr>
        <p:grpSpPr>
          <a:xfrm>
            <a:off x="424296" y="3493204"/>
            <a:ext cx="533926" cy="421851"/>
            <a:chOff x="2625834" y="2498206"/>
            <a:chExt cx="704106" cy="489361"/>
          </a:xfrm>
          <a:solidFill>
            <a:schemeClr val="accent4">
              <a:lumMod val="75000"/>
            </a:schemeClr>
          </a:solidFill>
        </p:grpSpPr>
        <p:grpSp>
          <p:nvGrpSpPr>
            <p:cNvPr id="66" name="Group 65">
              <a:extLst>
                <a:ext uri="{FF2B5EF4-FFF2-40B4-BE49-F238E27FC236}">
                  <a16:creationId xmlns:a16="http://schemas.microsoft.com/office/drawing/2014/main" id="{5D1687AF-7558-4E4D-B510-95C588F0F338}"/>
                </a:ext>
              </a:extLst>
            </p:cNvPr>
            <p:cNvGrpSpPr/>
            <p:nvPr/>
          </p:nvGrpSpPr>
          <p:grpSpPr>
            <a:xfrm>
              <a:off x="2625834" y="2498206"/>
              <a:ext cx="704106" cy="489361"/>
              <a:chOff x="2625834" y="2498206"/>
              <a:chExt cx="1166388" cy="567004"/>
            </a:xfrm>
            <a:grpFill/>
          </p:grpSpPr>
          <p:sp>
            <p:nvSpPr>
              <p:cNvPr id="73" name="Rectangle 72">
                <a:extLst>
                  <a:ext uri="{FF2B5EF4-FFF2-40B4-BE49-F238E27FC236}">
                    <a16:creationId xmlns:a16="http://schemas.microsoft.com/office/drawing/2014/main" id="{FCAEBBB2-B117-49B7-A053-690AE67CA7D2}"/>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4" name="Rectangle 73">
                <a:extLst>
                  <a:ext uri="{FF2B5EF4-FFF2-40B4-BE49-F238E27FC236}">
                    <a16:creationId xmlns:a16="http://schemas.microsoft.com/office/drawing/2014/main" id="{F4130098-0E73-46E6-9BB3-656D6B797B99}"/>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5" name="Rectangle 74">
                <a:extLst>
                  <a:ext uri="{FF2B5EF4-FFF2-40B4-BE49-F238E27FC236}">
                    <a16:creationId xmlns:a16="http://schemas.microsoft.com/office/drawing/2014/main" id="{3D2A92B0-715D-4102-A59B-11992A9F7BBC}"/>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76" name="Rectangle 75">
                <a:extLst>
                  <a:ext uri="{FF2B5EF4-FFF2-40B4-BE49-F238E27FC236}">
                    <a16:creationId xmlns:a16="http://schemas.microsoft.com/office/drawing/2014/main" id="{F2A1D74B-9128-473F-8065-2116E53687C8}"/>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7" name="Rectangle 76">
                <a:extLst>
                  <a:ext uri="{FF2B5EF4-FFF2-40B4-BE49-F238E27FC236}">
                    <a16:creationId xmlns:a16="http://schemas.microsoft.com/office/drawing/2014/main" id="{5DEED047-C05D-429C-8950-11CC358C9028}"/>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67" name="Straight Connector 66">
              <a:extLst>
                <a:ext uri="{FF2B5EF4-FFF2-40B4-BE49-F238E27FC236}">
                  <a16:creationId xmlns:a16="http://schemas.microsoft.com/office/drawing/2014/main" id="{65A160A9-65AE-4594-A71E-8A5D4899FBDB}"/>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F456BB3-9608-44B2-BE10-DC904129C72E}"/>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F09FC27-1B5E-4D99-88DF-CFD0C6C56F34}"/>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1B671D2-F802-4933-BFBD-9FB0321AD5AD}"/>
                </a:ext>
              </a:extLst>
            </p:cNvPr>
            <p:cNvCxnSpPr>
              <a:cxnSpLocks/>
              <a:stCxn id="77" idx="1"/>
              <a:endCxn id="77"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3FD88D2-64BA-4A7E-BDEF-7661ABF385B6}"/>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F7E908E-4C5B-4038-8421-EFEA73CBF5A5}"/>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06CB9EBE-9C7D-4FDA-BAD3-84CB8C959824}"/>
              </a:ext>
            </a:extLst>
          </p:cNvPr>
          <p:cNvSpPr txBox="1"/>
          <p:nvPr/>
        </p:nvSpPr>
        <p:spPr>
          <a:xfrm>
            <a:off x="255249" y="3873465"/>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grpSp>
        <p:nvGrpSpPr>
          <p:cNvPr id="79" name="Group 78">
            <a:extLst>
              <a:ext uri="{FF2B5EF4-FFF2-40B4-BE49-F238E27FC236}">
                <a16:creationId xmlns:a16="http://schemas.microsoft.com/office/drawing/2014/main" id="{57120F0E-B040-412D-9F9A-F46B78F530F5}"/>
              </a:ext>
            </a:extLst>
          </p:cNvPr>
          <p:cNvGrpSpPr/>
          <p:nvPr/>
        </p:nvGrpSpPr>
        <p:grpSpPr>
          <a:xfrm>
            <a:off x="7126105" y="3475202"/>
            <a:ext cx="533926" cy="421851"/>
            <a:chOff x="2625834" y="2498206"/>
            <a:chExt cx="704106" cy="489361"/>
          </a:xfrm>
          <a:solidFill>
            <a:schemeClr val="accent4">
              <a:lumMod val="75000"/>
            </a:schemeClr>
          </a:solidFill>
        </p:grpSpPr>
        <p:grpSp>
          <p:nvGrpSpPr>
            <p:cNvPr id="80" name="Group 79">
              <a:extLst>
                <a:ext uri="{FF2B5EF4-FFF2-40B4-BE49-F238E27FC236}">
                  <a16:creationId xmlns:a16="http://schemas.microsoft.com/office/drawing/2014/main" id="{7BC0E9AC-ADC0-4C4F-8381-ACC8D9A5FCB9}"/>
                </a:ext>
              </a:extLst>
            </p:cNvPr>
            <p:cNvGrpSpPr/>
            <p:nvPr/>
          </p:nvGrpSpPr>
          <p:grpSpPr>
            <a:xfrm>
              <a:off x="2625834" y="2498206"/>
              <a:ext cx="704106" cy="489361"/>
              <a:chOff x="2625834" y="2498206"/>
              <a:chExt cx="1166388" cy="567004"/>
            </a:xfrm>
            <a:grpFill/>
          </p:grpSpPr>
          <p:sp>
            <p:nvSpPr>
              <p:cNvPr id="87" name="Rectangle 86">
                <a:extLst>
                  <a:ext uri="{FF2B5EF4-FFF2-40B4-BE49-F238E27FC236}">
                    <a16:creationId xmlns:a16="http://schemas.microsoft.com/office/drawing/2014/main" id="{BE8F83A0-64F6-4C7F-B416-731F7BE7225E}"/>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88" name="Rectangle 87">
                <a:extLst>
                  <a:ext uri="{FF2B5EF4-FFF2-40B4-BE49-F238E27FC236}">
                    <a16:creationId xmlns:a16="http://schemas.microsoft.com/office/drawing/2014/main" id="{70793DC8-D608-41C1-9865-D0E1767B6218}"/>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89" name="Rectangle 88">
                <a:extLst>
                  <a:ext uri="{FF2B5EF4-FFF2-40B4-BE49-F238E27FC236}">
                    <a16:creationId xmlns:a16="http://schemas.microsoft.com/office/drawing/2014/main" id="{9B4B176F-3119-465E-B4CC-FA06DA0A62F8}"/>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90" name="Rectangle 89">
                <a:extLst>
                  <a:ext uri="{FF2B5EF4-FFF2-40B4-BE49-F238E27FC236}">
                    <a16:creationId xmlns:a16="http://schemas.microsoft.com/office/drawing/2014/main" id="{3BBC35F0-64B9-4023-B25F-F4A55CA78301}"/>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91" name="Rectangle 90">
                <a:extLst>
                  <a:ext uri="{FF2B5EF4-FFF2-40B4-BE49-F238E27FC236}">
                    <a16:creationId xmlns:a16="http://schemas.microsoft.com/office/drawing/2014/main" id="{2C6A6404-0D6C-4250-A0BA-BECF0CFCB77F}"/>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81" name="Straight Connector 80">
              <a:extLst>
                <a:ext uri="{FF2B5EF4-FFF2-40B4-BE49-F238E27FC236}">
                  <a16:creationId xmlns:a16="http://schemas.microsoft.com/office/drawing/2014/main" id="{4D058C5C-A8D7-4BA5-92A9-6D1A9FE2A544}"/>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97BE75-99C2-4A4B-A67E-3ECC3A34461E}"/>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F5E18E3-BF8C-4430-A81A-E6545ECBEBE6}"/>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2E5676-9AB4-4A9E-9017-DB028B2B66B4}"/>
                </a:ext>
              </a:extLst>
            </p:cNvPr>
            <p:cNvCxnSpPr>
              <a:cxnSpLocks/>
              <a:stCxn id="91" idx="1"/>
              <a:endCxn id="91"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E5E7EA9-C9F6-4B7D-BDB4-B4049106F3BD}"/>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1C0D0E6-7D6E-46CE-B5F0-B9984603DC13}"/>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3C8C7B4A-4439-4B48-A6BA-0AB297D4FC0A}"/>
              </a:ext>
            </a:extLst>
          </p:cNvPr>
          <p:cNvSpPr txBox="1"/>
          <p:nvPr/>
        </p:nvSpPr>
        <p:spPr>
          <a:xfrm>
            <a:off x="6957058" y="3855463"/>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grpSp>
        <p:nvGrpSpPr>
          <p:cNvPr id="93" name="Group 92">
            <a:extLst>
              <a:ext uri="{FF2B5EF4-FFF2-40B4-BE49-F238E27FC236}">
                <a16:creationId xmlns:a16="http://schemas.microsoft.com/office/drawing/2014/main" id="{6C22AB3A-5779-421C-A4BF-DA801EB69787}"/>
              </a:ext>
            </a:extLst>
          </p:cNvPr>
          <p:cNvGrpSpPr/>
          <p:nvPr/>
        </p:nvGrpSpPr>
        <p:grpSpPr>
          <a:xfrm>
            <a:off x="2813836" y="3501636"/>
            <a:ext cx="533926" cy="421851"/>
            <a:chOff x="2625834" y="2498206"/>
            <a:chExt cx="704106" cy="489361"/>
          </a:xfrm>
          <a:solidFill>
            <a:schemeClr val="accent4">
              <a:lumMod val="75000"/>
            </a:schemeClr>
          </a:solidFill>
        </p:grpSpPr>
        <p:grpSp>
          <p:nvGrpSpPr>
            <p:cNvPr id="94" name="Group 93">
              <a:extLst>
                <a:ext uri="{FF2B5EF4-FFF2-40B4-BE49-F238E27FC236}">
                  <a16:creationId xmlns:a16="http://schemas.microsoft.com/office/drawing/2014/main" id="{57A910BC-4711-4C10-B2E4-0811F4CA50DC}"/>
                </a:ext>
              </a:extLst>
            </p:cNvPr>
            <p:cNvGrpSpPr/>
            <p:nvPr/>
          </p:nvGrpSpPr>
          <p:grpSpPr>
            <a:xfrm>
              <a:off x="2625834" y="2498206"/>
              <a:ext cx="704106" cy="489361"/>
              <a:chOff x="2625834" y="2498206"/>
              <a:chExt cx="1166388" cy="567004"/>
            </a:xfrm>
            <a:grpFill/>
          </p:grpSpPr>
          <p:sp>
            <p:nvSpPr>
              <p:cNvPr id="101" name="Rectangle 100">
                <a:extLst>
                  <a:ext uri="{FF2B5EF4-FFF2-40B4-BE49-F238E27FC236}">
                    <a16:creationId xmlns:a16="http://schemas.microsoft.com/office/drawing/2014/main" id="{86D94309-FD32-4795-AD07-36230921446D}"/>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02" name="Rectangle 101">
                <a:extLst>
                  <a:ext uri="{FF2B5EF4-FFF2-40B4-BE49-F238E27FC236}">
                    <a16:creationId xmlns:a16="http://schemas.microsoft.com/office/drawing/2014/main" id="{197FDDAE-5A66-4B85-B95F-0B8F6374E761}"/>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03" name="Rectangle 102">
                <a:extLst>
                  <a:ext uri="{FF2B5EF4-FFF2-40B4-BE49-F238E27FC236}">
                    <a16:creationId xmlns:a16="http://schemas.microsoft.com/office/drawing/2014/main" id="{AB8A0348-2DF7-4B3B-8F3E-89541A68EDDE}"/>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04" name="Rectangle 103">
                <a:extLst>
                  <a:ext uri="{FF2B5EF4-FFF2-40B4-BE49-F238E27FC236}">
                    <a16:creationId xmlns:a16="http://schemas.microsoft.com/office/drawing/2014/main" id="{02AC223D-52E7-4A1C-A829-D5EC15EB8F4E}"/>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05" name="Rectangle 104">
                <a:extLst>
                  <a:ext uri="{FF2B5EF4-FFF2-40B4-BE49-F238E27FC236}">
                    <a16:creationId xmlns:a16="http://schemas.microsoft.com/office/drawing/2014/main" id="{6B9AE93B-F36E-4706-A3F8-4CB5EB0092E9}"/>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95" name="Straight Connector 94">
              <a:extLst>
                <a:ext uri="{FF2B5EF4-FFF2-40B4-BE49-F238E27FC236}">
                  <a16:creationId xmlns:a16="http://schemas.microsoft.com/office/drawing/2014/main" id="{E18D65DC-B653-4FF6-A4E6-D4AE34A9CC8B}"/>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5A37921-FACF-434F-B5C5-F72A2C960EAF}"/>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60858FC-904A-47C7-B195-3BEADDB31D2C}"/>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C086E15-4508-4501-A98A-446EFBC8C9C3}"/>
                </a:ext>
              </a:extLst>
            </p:cNvPr>
            <p:cNvCxnSpPr>
              <a:cxnSpLocks/>
              <a:stCxn id="105" idx="1"/>
              <a:endCxn id="105"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07901E4-7A77-4117-B099-BB7F452E3F5F}"/>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F760C33-F891-4C08-ACCF-230502050917}"/>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4C4C92C6-5264-4E41-ADA5-04496A78EDD4}"/>
              </a:ext>
            </a:extLst>
          </p:cNvPr>
          <p:cNvSpPr txBox="1"/>
          <p:nvPr/>
        </p:nvSpPr>
        <p:spPr>
          <a:xfrm>
            <a:off x="2644789" y="3881897"/>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sp>
        <p:nvSpPr>
          <p:cNvPr id="44" name="Rectangle 43">
            <a:extLst>
              <a:ext uri="{FF2B5EF4-FFF2-40B4-BE49-F238E27FC236}">
                <a16:creationId xmlns:a16="http://schemas.microsoft.com/office/drawing/2014/main" id="{136D6A8D-D8B6-4FC1-A71B-B4E56C1A8C75}"/>
              </a:ext>
            </a:extLst>
          </p:cNvPr>
          <p:cNvSpPr/>
          <p:nvPr/>
        </p:nvSpPr>
        <p:spPr>
          <a:xfrm>
            <a:off x="6655918" y="3126590"/>
            <a:ext cx="593468" cy="243029"/>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A=3</a:t>
            </a:r>
            <a:endParaRPr lang="en-US" dirty="0">
              <a:solidFill>
                <a:sysClr val="windowText" lastClr="000000"/>
              </a:solidFill>
              <a:latin typeface="Gill Sans MT" panose="020B0502020104020203" pitchFamily="34" charset="0"/>
            </a:endParaRPr>
          </a:p>
        </p:txBody>
      </p:sp>
    </p:spTree>
    <p:extLst>
      <p:ext uri="{BB962C8B-B14F-4D97-AF65-F5344CB8AC3E}">
        <p14:creationId xmlns:p14="http://schemas.microsoft.com/office/powerpoint/2010/main" val="16254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8.33333E-7 -2.96296E-6 L 0.12253 0.14422 " pathEditMode="relative" rAng="0" ptsTypes="AA">
                                      <p:cBhvr>
                                        <p:cTn id="18" dur="5000" fill="hold"/>
                                        <p:tgtEl>
                                          <p:spTgt spid="42"/>
                                        </p:tgtEl>
                                        <p:attrNameLst>
                                          <p:attrName>ppt_x</p:attrName>
                                          <p:attrName>ppt_y</p:attrName>
                                        </p:attrNameLst>
                                      </p:cBhvr>
                                      <p:rCtr x="6120" y="7199"/>
                                    </p:animMotion>
                                  </p:childTnLst>
                                </p:cTn>
                              </p:par>
                              <p:par>
                                <p:cTn id="19" presetID="42" presetClass="path" presetSubtype="0" accel="50000" decel="50000" fill="hold" grpId="0" nodeType="withEffect">
                                  <p:stCondLst>
                                    <p:cond delay="0"/>
                                  </p:stCondLst>
                                  <p:childTnLst>
                                    <p:animMotion origin="layout" path="M -2.5E-6 -1.11111E-6 L -0.14245 0.20718 " pathEditMode="relative" rAng="0" ptsTypes="AA">
                                      <p:cBhvr>
                                        <p:cTn id="20" dur="2000" fill="hold"/>
                                        <p:tgtEl>
                                          <p:spTgt spid="44"/>
                                        </p:tgtEl>
                                        <p:attrNameLst>
                                          <p:attrName>ppt_x</p:attrName>
                                          <p:attrName>ppt_y</p:attrName>
                                        </p:attrNameLst>
                                      </p:cBhvr>
                                      <p:rCtr x="-7122" y="10347"/>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42" presetClass="path" presetSubtype="0" accel="50000" decel="50000" fill="hold" grpId="1" nodeType="withEffect">
                                  <p:stCondLst>
                                    <p:cond delay="0"/>
                                  </p:stCondLst>
                                  <p:childTnLst>
                                    <p:animMotion origin="layout" path="M -0.14245 0.20486 L -0.22877 0.4037 " pathEditMode="relative" rAng="0" ptsTypes="AA">
                                      <p:cBhvr>
                                        <p:cTn id="26" dur="2000" fill="hold"/>
                                        <p:tgtEl>
                                          <p:spTgt spid="44"/>
                                        </p:tgtEl>
                                        <p:attrNameLst>
                                          <p:attrName>ppt_x</p:attrName>
                                          <p:attrName>ppt_y</p:attrName>
                                        </p:attrNameLst>
                                      </p:cBhvr>
                                      <p:rCtr x="-4323" y="993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125E-6 4.44444E-6 L 0.05651 0.2368 " pathEditMode="relative" rAng="0" ptsTypes="AA">
                                      <p:cBhvr>
                                        <p:cTn id="30" dur="2000" fill="hold"/>
                                        <p:tgtEl>
                                          <p:spTgt spid="43"/>
                                        </p:tgtEl>
                                        <p:attrNameLst>
                                          <p:attrName>ppt_x</p:attrName>
                                          <p:attrName>ppt_y</p:attrName>
                                        </p:attrNameLst>
                                      </p:cBhvr>
                                      <p:rCtr x="2826" y="11829"/>
                                    </p:animMotion>
                                  </p:child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0"/>
                                          </p:stCondLst>
                                        </p:cTn>
                                        <p:tgtEl>
                                          <p:spTgt spid="133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33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3" grpId="2" animBg="1"/>
      <p:bldP spid="60" grpId="0"/>
      <p:bldP spid="64" grpId="0"/>
      <p:bldP spid="44" grpId="0" animBg="1"/>
      <p:bldP spid="44" grpId="1" animBg="1"/>
      <p:bldP spid="44" grpId="2" animBg="1"/>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9153F-C263-419D-843B-2D8B63FDDF12}"/>
              </a:ext>
            </a:extLst>
          </p:cNvPr>
          <p:cNvSpPr>
            <a:spLocks noGrp="1"/>
          </p:cNvSpPr>
          <p:nvPr>
            <p:ph type="body" sz="quarter" idx="12"/>
          </p:nvPr>
        </p:nvSpPr>
        <p:spPr/>
        <p:txBody>
          <a:bodyPr/>
          <a:lstStyle/>
          <a:p>
            <a:r>
              <a:rPr lang="en-IN" dirty="0"/>
              <a:t>Outline</a:t>
            </a:r>
            <a:endParaRPr lang="en-US" dirty="0"/>
          </a:p>
        </p:txBody>
      </p:sp>
      <p:sp>
        <p:nvSpPr>
          <p:cNvPr id="3" name="Content Placeholder 2">
            <a:extLst>
              <a:ext uri="{FF2B5EF4-FFF2-40B4-BE49-F238E27FC236}">
                <a16:creationId xmlns:a16="http://schemas.microsoft.com/office/drawing/2014/main" id="{05C72E3D-338D-44A3-8B6D-3E058AC5F34F}"/>
              </a:ext>
            </a:extLst>
          </p:cNvPr>
          <p:cNvSpPr>
            <a:spLocks noGrp="1"/>
          </p:cNvSpPr>
          <p:nvPr>
            <p:ph sz="quarter" idx="13"/>
          </p:nvPr>
        </p:nvSpPr>
        <p:spPr/>
        <p:txBody>
          <a:bodyPr/>
          <a:lstStyle/>
          <a:p>
            <a:pPr marL="571500" indent="-571500">
              <a:buFont typeface="+mj-lt"/>
              <a:buAutoNum type="arabicParenR"/>
            </a:pPr>
            <a:r>
              <a:rPr lang="en-IN" dirty="0">
                <a:solidFill>
                  <a:schemeClr val="tx1">
                    <a:lumMod val="90000"/>
                    <a:lumOff val="10000"/>
                    <a:alpha val="50000"/>
                  </a:schemeClr>
                </a:solidFill>
              </a:rPr>
              <a:t>Overview</a:t>
            </a:r>
          </a:p>
          <a:p>
            <a:pPr marL="571500" indent="-571500">
              <a:buFont typeface="+mj-lt"/>
              <a:buAutoNum type="arabicParenR"/>
            </a:pPr>
            <a:r>
              <a:rPr lang="en-IN" dirty="0">
                <a:solidFill>
                  <a:schemeClr val="tx1">
                    <a:lumMod val="90000"/>
                    <a:lumOff val="10000"/>
                    <a:alpha val="50000"/>
                  </a:schemeClr>
                </a:solidFill>
              </a:rPr>
              <a:t>Motivation</a:t>
            </a:r>
          </a:p>
          <a:p>
            <a:pPr marL="571500" indent="-571500">
              <a:buFont typeface="+mj-lt"/>
              <a:buAutoNum type="arabicParenR"/>
            </a:pPr>
            <a:r>
              <a:rPr lang="en-IN" dirty="0">
                <a:solidFill>
                  <a:schemeClr val="tx1">
                    <a:lumMod val="90000"/>
                    <a:lumOff val="10000"/>
                    <a:alpha val="50000"/>
                  </a:schemeClr>
                </a:solidFill>
              </a:rPr>
              <a:t>Existing designs</a:t>
            </a:r>
          </a:p>
          <a:p>
            <a:pPr marL="571500" indent="-571500">
              <a:buFont typeface="+mj-lt"/>
              <a:buAutoNum type="arabicParenR"/>
            </a:pPr>
            <a:r>
              <a:rPr lang="en-IN" dirty="0">
                <a:solidFill>
                  <a:schemeClr val="tx1">
                    <a:lumMod val="90000"/>
                    <a:lumOff val="10000"/>
                    <a:alpha val="50000"/>
                  </a:schemeClr>
                </a:solidFill>
              </a:rPr>
              <a:t>ASAP design principles</a:t>
            </a:r>
          </a:p>
          <a:p>
            <a:pPr marL="571500" indent="-571500">
              <a:buFont typeface="+mj-lt"/>
              <a:buAutoNum type="arabicParenR"/>
            </a:pPr>
            <a:r>
              <a:rPr lang="en-IN" dirty="0"/>
              <a:t>Results</a:t>
            </a:r>
          </a:p>
        </p:txBody>
      </p:sp>
    </p:spTree>
    <p:extLst>
      <p:ext uri="{BB962C8B-B14F-4D97-AF65-F5344CB8AC3E}">
        <p14:creationId xmlns:p14="http://schemas.microsoft.com/office/powerpoint/2010/main" val="536259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0328C-7FB1-42D6-A6DC-36D274A986F7}"/>
              </a:ext>
            </a:extLst>
          </p:cNvPr>
          <p:cNvSpPr>
            <a:spLocks noGrp="1"/>
          </p:cNvSpPr>
          <p:nvPr>
            <p:ph type="body" sz="quarter" idx="12"/>
          </p:nvPr>
        </p:nvSpPr>
        <p:spPr/>
        <p:txBody>
          <a:bodyPr/>
          <a:lstStyle/>
          <a:p>
            <a:r>
              <a:rPr lang="en-IN" dirty="0"/>
              <a:t>Evaluation setup</a:t>
            </a:r>
            <a:endParaRPr lang="en-US" dirty="0"/>
          </a:p>
        </p:txBody>
      </p:sp>
      <p:sp>
        <p:nvSpPr>
          <p:cNvPr id="3" name="Content Placeholder 2">
            <a:extLst>
              <a:ext uri="{FF2B5EF4-FFF2-40B4-BE49-F238E27FC236}">
                <a16:creationId xmlns:a16="http://schemas.microsoft.com/office/drawing/2014/main" id="{8C4240CB-AF89-4C4E-A0BE-E27796CDA0AD}"/>
              </a:ext>
            </a:extLst>
          </p:cNvPr>
          <p:cNvSpPr>
            <a:spLocks noGrp="1"/>
          </p:cNvSpPr>
          <p:nvPr>
            <p:ph sz="quarter" idx="13"/>
          </p:nvPr>
        </p:nvSpPr>
        <p:spPr>
          <a:xfrm>
            <a:off x="512018" y="1536817"/>
            <a:ext cx="6057747" cy="4749683"/>
          </a:xfrm>
        </p:spPr>
        <p:txBody>
          <a:bodyPr>
            <a:normAutofit/>
          </a:bodyPr>
          <a:lstStyle/>
          <a:p>
            <a:r>
              <a:rPr lang="en-IN" sz="2400" dirty="0"/>
              <a:t>gem5 full system simulations</a:t>
            </a:r>
          </a:p>
          <a:p>
            <a:endParaRPr lang="en-IN" sz="2400" dirty="0"/>
          </a:p>
          <a:p>
            <a:r>
              <a:rPr lang="en-IN" sz="2400" dirty="0"/>
              <a:t>System config:</a:t>
            </a:r>
          </a:p>
          <a:p>
            <a:pPr lvl="1"/>
            <a:r>
              <a:rPr lang="en-IN" sz="2000" dirty="0"/>
              <a:t>4 CPU cores based on Intel Xeon processors</a:t>
            </a:r>
          </a:p>
          <a:p>
            <a:pPr lvl="1"/>
            <a:r>
              <a:rPr lang="en-IN" sz="2000" dirty="0"/>
              <a:t>2 memory controllers</a:t>
            </a:r>
          </a:p>
          <a:p>
            <a:pPr lvl="1"/>
            <a:r>
              <a:rPr lang="en-IN" sz="2000" dirty="0"/>
              <a:t>PM characteristics modelled using real world experiments</a:t>
            </a:r>
          </a:p>
          <a:p>
            <a:pPr lvl="1"/>
            <a:endParaRPr lang="en-IN" sz="2000" dirty="0"/>
          </a:p>
          <a:p>
            <a:endParaRPr lang="en-IN" sz="2500" dirty="0"/>
          </a:p>
          <a:p>
            <a:pPr marL="457200" lvl="1" indent="0">
              <a:buNone/>
            </a:pPr>
            <a:endParaRPr lang="en-IN" sz="2000" dirty="0"/>
          </a:p>
        </p:txBody>
      </p:sp>
      <p:pic>
        <p:nvPicPr>
          <p:cNvPr id="2050" name="Picture 2" descr="gem5: The gem5 simulator system">
            <a:extLst>
              <a:ext uri="{FF2B5EF4-FFF2-40B4-BE49-F238E27FC236}">
                <a16:creationId xmlns:a16="http://schemas.microsoft.com/office/drawing/2014/main" id="{F8E4420E-9709-430E-B80C-21BDCDF42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866" y="1191968"/>
            <a:ext cx="977172" cy="1058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3BF5E0-F78F-4337-9CB9-F116F3D68915}"/>
              </a:ext>
            </a:extLst>
          </p:cNvPr>
          <p:cNvSpPr txBox="1"/>
          <p:nvPr/>
        </p:nvSpPr>
        <p:spPr>
          <a:xfrm>
            <a:off x="512018" y="6245653"/>
            <a:ext cx="9357892" cy="261610"/>
          </a:xfrm>
          <a:prstGeom prst="rect">
            <a:avLst/>
          </a:prstGeom>
          <a:noFill/>
        </p:spPr>
        <p:txBody>
          <a:bodyPr wrap="square">
            <a:spAutoFit/>
          </a:bodyPr>
          <a:lstStyle/>
          <a:p>
            <a:r>
              <a:rPr lang="en-US" sz="1100" b="0" i="0" dirty="0">
                <a:effectLst/>
                <a:latin typeface="Gill Sans MT" panose="020B0502020104020203" pitchFamily="34" charset="0"/>
              </a:rPr>
              <a:t>[1] S. </a:t>
            </a:r>
            <a:r>
              <a:rPr lang="en-US" sz="1100" b="0" i="0" dirty="0" err="1">
                <a:effectLst/>
                <a:latin typeface="Gill Sans MT" panose="020B0502020104020203" pitchFamily="34" charset="0"/>
              </a:rPr>
              <a:t>Nalli</a:t>
            </a:r>
            <a:r>
              <a:rPr lang="en-US" sz="1100" dirty="0">
                <a:latin typeface="Gill Sans MT" panose="020B0502020104020203" pitchFamily="34" charset="0"/>
              </a:rPr>
              <a:t> et.al.,</a:t>
            </a:r>
            <a:r>
              <a:rPr lang="en-US" sz="1100" b="0" i="0" dirty="0">
                <a:effectLst/>
                <a:latin typeface="Gill Sans MT" panose="020B0502020104020203" pitchFamily="34" charset="0"/>
              </a:rPr>
              <a:t> “An analysis of persistent memory use with whisper,” in </a:t>
            </a:r>
            <a:r>
              <a:rPr lang="en-US" sz="1100" b="0" i="0">
                <a:effectLst/>
                <a:latin typeface="Gill Sans MT" panose="020B0502020104020203" pitchFamily="34" charset="0"/>
              </a:rPr>
              <a:t>ASPLOS 2017</a:t>
            </a:r>
            <a:r>
              <a:rPr lang="en-US" sz="1100">
                <a:latin typeface="Gill Sans MT" panose="020B0502020104020203" pitchFamily="34" charset="0"/>
              </a:rPr>
              <a:t>.</a:t>
            </a:r>
            <a:endParaRPr lang="en-US" sz="1050" b="0" i="0" dirty="0">
              <a:effectLst/>
              <a:latin typeface="Gill Sans MT" panose="020B0502020104020203" pitchFamily="34" charset="0"/>
            </a:endParaRPr>
          </a:p>
        </p:txBody>
      </p:sp>
      <p:sp>
        <p:nvSpPr>
          <p:cNvPr id="8" name="TextBox 7">
            <a:extLst>
              <a:ext uri="{FF2B5EF4-FFF2-40B4-BE49-F238E27FC236}">
                <a16:creationId xmlns:a16="http://schemas.microsoft.com/office/drawing/2014/main" id="{0E5B75A7-A433-4C96-B51E-50C2753CC6BC}"/>
              </a:ext>
            </a:extLst>
          </p:cNvPr>
          <p:cNvSpPr txBox="1"/>
          <p:nvPr/>
        </p:nvSpPr>
        <p:spPr>
          <a:xfrm>
            <a:off x="6096000" y="2506240"/>
            <a:ext cx="6096000" cy="1692771"/>
          </a:xfrm>
          <a:prstGeom prst="rect">
            <a:avLst/>
          </a:prstGeom>
          <a:noFill/>
        </p:spPr>
        <p:txBody>
          <a:bodyPr wrap="square">
            <a:spAutoFit/>
          </a:bodyPr>
          <a:lstStyle/>
          <a:p>
            <a:pPr marL="342900" indent="-342900">
              <a:buClr>
                <a:srgbClr val="C00000"/>
              </a:buClr>
              <a:buFont typeface="Arial" panose="020B0604020202020204" pitchFamily="34" charset="0"/>
              <a:buChar char="•"/>
            </a:pPr>
            <a:r>
              <a:rPr lang="en-IN" sz="2400" dirty="0">
                <a:latin typeface="Gill Sans MT" panose="020B0502020104020203" pitchFamily="34" charset="0"/>
              </a:rPr>
              <a:t>Workloads:</a:t>
            </a:r>
          </a:p>
          <a:p>
            <a:pPr marL="800100" lvl="1" indent="-342900">
              <a:buClr>
                <a:srgbClr val="C00000"/>
              </a:buClr>
              <a:buFont typeface="Arial" panose="020B0604020202020204" pitchFamily="34" charset="0"/>
              <a:buChar char="•"/>
            </a:pPr>
            <a:r>
              <a:rPr lang="en-IN" sz="2000" dirty="0">
                <a:latin typeface="Gill Sans MT" panose="020B0502020104020203" pitchFamily="34" charset="0"/>
              </a:rPr>
              <a:t>WHISPER</a:t>
            </a:r>
            <a:r>
              <a:rPr lang="en-IN" sz="2000" baseline="30000" dirty="0">
                <a:latin typeface="Gill Sans MT" panose="020B0502020104020203" pitchFamily="34" charset="0"/>
              </a:rPr>
              <a:t>1</a:t>
            </a:r>
            <a:r>
              <a:rPr lang="en-IN" sz="2000" dirty="0">
                <a:latin typeface="Gill Sans MT" panose="020B0502020104020203" pitchFamily="34" charset="0"/>
              </a:rPr>
              <a:t> benchmark suite</a:t>
            </a:r>
          </a:p>
          <a:p>
            <a:pPr marL="800100" lvl="1" indent="-342900">
              <a:buClr>
                <a:srgbClr val="C00000"/>
              </a:buClr>
              <a:buFont typeface="Arial" panose="020B0604020202020204" pitchFamily="34" charset="0"/>
              <a:buChar char="•"/>
            </a:pPr>
            <a:r>
              <a:rPr lang="en-IN" sz="2000" dirty="0">
                <a:latin typeface="Gill Sans MT" panose="020B0502020104020203" pitchFamily="34" charset="0"/>
              </a:rPr>
              <a:t>Custom data-structures using ATLAS framework</a:t>
            </a:r>
          </a:p>
          <a:p>
            <a:pPr marL="800100" lvl="1" indent="-342900">
              <a:buClr>
                <a:srgbClr val="C00000"/>
              </a:buClr>
              <a:buFont typeface="Arial" panose="020B0604020202020204" pitchFamily="34" charset="0"/>
              <a:buChar char="•"/>
            </a:pPr>
            <a:r>
              <a:rPr lang="en-IN" sz="2000" dirty="0">
                <a:latin typeface="Gill Sans MT" panose="020B0502020104020203" pitchFamily="34" charset="0"/>
              </a:rPr>
              <a:t>Data structures designed for PM (CCEH, RECIPE)</a:t>
            </a:r>
            <a:endParaRPr lang="en-US" sz="2000" dirty="0">
              <a:latin typeface="Gill Sans MT" panose="020B0502020104020203" pitchFamily="34" charset="0"/>
            </a:endParaRPr>
          </a:p>
        </p:txBody>
      </p:sp>
    </p:spTree>
    <p:extLst>
      <p:ext uri="{BB962C8B-B14F-4D97-AF65-F5344CB8AC3E}">
        <p14:creationId xmlns:p14="http://schemas.microsoft.com/office/powerpoint/2010/main" val="323662773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50233-2E40-8A4E-9AFC-1A0B8C3729F1}"/>
              </a:ext>
            </a:extLst>
          </p:cNvPr>
          <p:cNvSpPr>
            <a:spLocks noGrp="1"/>
          </p:cNvSpPr>
          <p:nvPr>
            <p:ph type="body" sz="quarter" idx="12"/>
          </p:nvPr>
        </p:nvSpPr>
        <p:spPr/>
        <p:txBody>
          <a:bodyPr/>
          <a:lstStyle/>
          <a:p>
            <a:r>
              <a:rPr lang="en-IN" dirty="0"/>
              <a:t>Executive summary</a:t>
            </a:r>
            <a:endParaRPr lang="en-US" dirty="0"/>
          </a:p>
        </p:txBody>
      </p:sp>
      <p:sp>
        <p:nvSpPr>
          <p:cNvPr id="3" name="Content Placeholder 2">
            <a:extLst>
              <a:ext uri="{FF2B5EF4-FFF2-40B4-BE49-F238E27FC236}">
                <a16:creationId xmlns:a16="http://schemas.microsoft.com/office/drawing/2014/main" id="{F756CC8D-7786-364A-9D31-6F83D079164C}"/>
              </a:ext>
            </a:extLst>
          </p:cNvPr>
          <p:cNvSpPr>
            <a:spLocks noGrp="1"/>
          </p:cNvSpPr>
          <p:nvPr>
            <p:ph sz="quarter" idx="13"/>
          </p:nvPr>
        </p:nvSpPr>
        <p:spPr/>
        <p:txBody>
          <a:bodyPr vert="horz" lIns="0" tIns="45720" rIns="91440" bIns="45720" rtlCol="0" anchor="t">
            <a:normAutofit/>
          </a:bodyPr>
          <a:lstStyle/>
          <a:p>
            <a:r>
              <a:rPr lang="en-IN" dirty="0"/>
              <a:t>Recoverable applications that use Persistent Memory (PM) </a:t>
            </a:r>
            <a:r>
              <a:rPr lang="en-IN" u="sng" dirty="0"/>
              <a:t>require ordering of writes</a:t>
            </a:r>
            <a:r>
              <a:rPr lang="en-IN" dirty="0"/>
              <a:t> to memory</a:t>
            </a:r>
          </a:p>
          <a:p>
            <a:r>
              <a:rPr lang="en-IN" dirty="0"/>
              <a:t>Commercially available systems are inefficient</a:t>
            </a:r>
          </a:p>
          <a:p>
            <a:r>
              <a:rPr lang="en-IN" dirty="0">
                <a:latin typeface="Gill Sans MT"/>
                <a:cs typeface="Arial"/>
              </a:rPr>
              <a:t>State-of-the-art designs don't scale well in a multi-memory controller system with large number of cross-thread dependencies</a:t>
            </a:r>
          </a:p>
          <a:p>
            <a:pPr lvl="1"/>
            <a:r>
              <a:rPr lang="en-IN" dirty="0">
                <a:latin typeface="Gill Sans MT"/>
                <a:cs typeface="Arial"/>
              </a:rPr>
              <a:t>Flushing stalled for 1 in 4 cycles on average</a:t>
            </a:r>
            <a:endParaRPr lang="en-IN" dirty="0"/>
          </a:p>
          <a:p>
            <a:endParaRPr lang="en-IN" dirty="0">
              <a:latin typeface="Gill Sans MT"/>
              <a:cs typeface="Arial"/>
            </a:endParaRPr>
          </a:p>
          <a:p>
            <a:r>
              <a:rPr lang="en-IN" i="1" dirty="0">
                <a:latin typeface="Gill Sans MT"/>
                <a:cs typeface="Arial"/>
              </a:rPr>
              <a:t>ASAP</a:t>
            </a:r>
            <a:r>
              <a:rPr lang="en-IN" dirty="0">
                <a:latin typeface="Gill Sans MT"/>
                <a:cs typeface="Arial"/>
              </a:rPr>
              <a:t> uses </a:t>
            </a:r>
            <a:r>
              <a:rPr lang="en-IN" i="1" u="sng" dirty="0">
                <a:latin typeface="Gill Sans MT"/>
                <a:cs typeface="Arial"/>
              </a:rPr>
              <a:t>eager flushing</a:t>
            </a:r>
            <a:r>
              <a:rPr lang="en-IN" dirty="0">
                <a:latin typeface="Gill Sans MT"/>
                <a:cs typeface="Arial"/>
              </a:rPr>
              <a:t> and </a:t>
            </a:r>
            <a:r>
              <a:rPr lang="en-IN" i="1" u="sng" dirty="0">
                <a:latin typeface="Gill Sans MT"/>
                <a:cs typeface="Arial"/>
              </a:rPr>
              <a:t>speculative updates</a:t>
            </a:r>
            <a:r>
              <a:rPr lang="en-IN" dirty="0">
                <a:latin typeface="Gill Sans MT"/>
                <a:cs typeface="Arial"/>
              </a:rPr>
              <a:t> to efficiently order writes</a:t>
            </a:r>
          </a:p>
          <a:p>
            <a:r>
              <a:rPr lang="en-IN" dirty="0">
                <a:latin typeface="Gill Sans MT"/>
                <a:cs typeface="Arial"/>
              </a:rPr>
              <a:t>Achieves performance close (within ~4%) to an ideal system</a:t>
            </a:r>
            <a:endParaRPr lang="en-US" dirty="0">
              <a:latin typeface="Gill Sans MT"/>
              <a:cs typeface="Arial"/>
            </a:endParaRPr>
          </a:p>
        </p:txBody>
      </p:sp>
    </p:spTree>
    <p:extLst>
      <p:ext uri="{BB962C8B-B14F-4D97-AF65-F5344CB8AC3E}">
        <p14:creationId xmlns:p14="http://schemas.microsoft.com/office/powerpoint/2010/main" val="35386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890FA-F9B5-4BD9-831D-966B6A355CDA}"/>
              </a:ext>
            </a:extLst>
          </p:cNvPr>
          <p:cNvSpPr>
            <a:spLocks noGrp="1"/>
          </p:cNvSpPr>
          <p:nvPr>
            <p:ph type="body" sz="quarter" idx="12"/>
          </p:nvPr>
        </p:nvSpPr>
        <p:spPr/>
        <p:txBody>
          <a:bodyPr/>
          <a:lstStyle/>
          <a:p>
            <a:r>
              <a:rPr lang="en-US">
                <a:latin typeface="Gill Sans MT"/>
                <a:cs typeface="Arial"/>
              </a:rPr>
              <a:t>Performance comparison</a:t>
            </a:r>
          </a:p>
        </p:txBody>
      </p:sp>
      <p:pic>
        <p:nvPicPr>
          <p:cNvPr id="16" name="Picture 16" descr="Chart, bar chart&#10;&#10;Description automatically generated">
            <a:extLst>
              <a:ext uri="{FF2B5EF4-FFF2-40B4-BE49-F238E27FC236}">
                <a16:creationId xmlns:a16="http://schemas.microsoft.com/office/drawing/2014/main" id="{C3244886-F937-4326-AFBF-AC5245BB24EC}"/>
              </a:ext>
            </a:extLst>
          </p:cNvPr>
          <p:cNvPicPr>
            <a:picLocks noGrp="1" noChangeAspect="1"/>
          </p:cNvPicPr>
          <p:nvPr>
            <p:ph sz="quarter" idx="13"/>
          </p:nvPr>
        </p:nvPicPr>
        <p:blipFill>
          <a:blip r:embed="rId3"/>
          <a:stretch>
            <a:fillRect/>
          </a:stretch>
        </p:blipFill>
        <p:spPr>
          <a:xfrm>
            <a:off x="512018" y="1885621"/>
            <a:ext cx="10659641" cy="4052075"/>
          </a:xfrm>
        </p:spPr>
      </p:pic>
    </p:spTree>
    <p:extLst>
      <p:ext uri="{BB962C8B-B14F-4D97-AF65-F5344CB8AC3E}">
        <p14:creationId xmlns:p14="http://schemas.microsoft.com/office/powerpoint/2010/main" val="378076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890FA-F9B5-4BD9-831D-966B6A355CDA}"/>
              </a:ext>
            </a:extLst>
          </p:cNvPr>
          <p:cNvSpPr>
            <a:spLocks noGrp="1"/>
          </p:cNvSpPr>
          <p:nvPr>
            <p:ph type="body" sz="quarter" idx="12"/>
          </p:nvPr>
        </p:nvSpPr>
        <p:spPr/>
        <p:txBody>
          <a:bodyPr/>
          <a:lstStyle/>
          <a:p>
            <a:r>
              <a:rPr lang="en-US">
                <a:latin typeface="Gill Sans MT"/>
                <a:cs typeface="Arial"/>
              </a:rPr>
              <a:t>Performance comparison</a:t>
            </a:r>
          </a:p>
        </p:txBody>
      </p:sp>
      <p:pic>
        <p:nvPicPr>
          <p:cNvPr id="13" name="Picture 13" descr="Chart, bar chart&#10;&#10;Description automatically generated">
            <a:extLst>
              <a:ext uri="{FF2B5EF4-FFF2-40B4-BE49-F238E27FC236}">
                <a16:creationId xmlns:a16="http://schemas.microsoft.com/office/drawing/2014/main" id="{A779CF2B-439A-4192-8D9D-DAFABF2AE177}"/>
              </a:ext>
            </a:extLst>
          </p:cNvPr>
          <p:cNvPicPr>
            <a:picLocks noGrp="1" noChangeAspect="1"/>
          </p:cNvPicPr>
          <p:nvPr>
            <p:ph sz="quarter" idx="13"/>
          </p:nvPr>
        </p:nvPicPr>
        <p:blipFill rotWithShape="1">
          <a:blip r:embed="rId2"/>
          <a:srcRect l="320" r="-22"/>
          <a:stretch/>
        </p:blipFill>
        <p:spPr>
          <a:xfrm>
            <a:off x="546137" y="1886961"/>
            <a:ext cx="10627833" cy="4049394"/>
          </a:xfrm>
        </p:spPr>
      </p:pic>
    </p:spTree>
    <p:extLst>
      <p:ext uri="{BB962C8B-B14F-4D97-AF65-F5344CB8AC3E}">
        <p14:creationId xmlns:p14="http://schemas.microsoft.com/office/powerpoint/2010/main" val="3356287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890FA-F9B5-4BD9-831D-966B6A355CDA}"/>
              </a:ext>
            </a:extLst>
          </p:cNvPr>
          <p:cNvSpPr>
            <a:spLocks noGrp="1"/>
          </p:cNvSpPr>
          <p:nvPr>
            <p:ph type="body" sz="quarter" idx="12"/>
          </p:nvPr>
        </p:nvSpPr>
        <p:spPr/>
        <p:txBody>
          <a:bodyPr/>
          <a:lstStyle/>
          <a:p>
            <a:r>
              <a:rPr lang="en-US">
                <a:latin typeface="Gill Sans MT"/>
                <a:cs typeface="Arial"/>
              </a:rPr>
              <a:t>Performance comparison</a:t>
            </a:r>
          </a:p>
        </p:txBody>
      </p:sp>
      <p:pic>
        <p:nvPicPr>
          <p:cNvPr id="10" name="Picture 10" descr="Chart, bar chart&#10;&#10;Description automatically generated">
            <a:extLst>
              <a:ext uri="{FF2B5EF4-FFF2-40B4-BE49-F238E27FC236}">
                <a16:creationId xmlns:a16="http://schemas.microsoft.com/office/drawing/2014/main" id="{CB4F4111-5DCF-46DC-8410-666637551375}"/>
              </a:ext>
            </a:extLst>
          </p:cNvPr>
          <p:cNvPicPr>
            <a:picLocks noGrp="1" noChangeAspect="1"/>
          </p:cNvPicPr>
          <p:nvPr>
            <p:ph sz="quarter" idx="13"/>
          </p:nvPr>
        </p:nvPicPr>
        <p:blipFill>
          <a:blip r:embed="rId2"/>
          <a:stretch>
            <a:fillRect/>
          </a:stretch>
        </p:blipFill>
        <p:spPr>
          <a:xfrm>
            <a:off x="512018" y="1887810"/>
            <a:ext cx="10659641" cy="4047697"/>
          </a:xfrm>
        </p:spPr>
      </p:pic>
      <p:sp>
        <p:nvSpPr>
          <p:cNvPr id="4" name="Rectangle: Rounded Corners 3">
            <a:extLst>
              <a:ext uri="{FF2B5EF4-FFF2-40B4-BE49-F238E27FC236}">
                <a16:creationId xmlns:a16="http://schemas.microsoft.com/office/drawing/2014/main" id="{9E88FFD4-1224-497B-B490-57C3C054334B}"/>
              </a:ext>
            </a:extLst>
          </p:cNvPr>
          <p:cNvSpPr/>
          <p:nvPr/>
        </p:nvSpPr>
        <p:spPr>
          <a:xfrm>
            <a:off x="5879242" y="4813472"/>
            <a:ext cx="4333875" cy="895350"/>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Box 2">
            <a:extLst>
              <a:ext uri="{FF2B5EF4-FFF2-40B4-BE49-F238E27FC236}">
                <a16:creationId xmlns:a16="http://schemas.microsoft.com/office/drawing/2014/main" id="{BFCFB8EB-AE52-4EB4-86D9-9DB9F44BD169}"/>
              </a:ext>
            </a:extLst>
          </p:cNvPr>
          <p:cNvSpPr txBox="1"/>
          <p:nvPr/>
        </p:nvSpPr>
        <p:spPr>
          <a:xfrm>
            <a:off x="8015287" y="5873505"/>
            <a:ext cx="2443163"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rgbClr val="C00000"/>
                </a:solidFill>
                <a:latin typeface="Gill Sans MT" panose="020B0502020104020203" pitchFamily="34" charset="0"/>
              </a:rPr>
              <a:t>Large number of cross-thread dependencies</a:t>
            </a:r>
            <a:endParaRPr lang="en-US" dirty="0">
              <a:solidFill>
                <a:srgbClr val="C00000"/>
              </a:solidFill>
              <a:latin typeface="Gill Sans MT" panose="020B0502020104020203" pitchFamily="34" charset="0"/>
            </a:endParaRPr>
          </a:p>
        </p:txBody>
      </p:sp>
      <p:sp>
        <p:nvSpPr>
          <p:cNvPr id="6" name="Oval 5">
            <a:extLst>
              <a:ext uri="{FF2B5EF4-FFF2-40B4-BE49-F238E27FC236}">
                <a16:creationId xmlns:a16="http://schemas.microsoft.com/office/drawing/2014/main" id="{5E362CAC-E522-4AAF-B73D-90C323375031}"/>
              </a:ext>
            </a:extLst>
          </p:cNvPr>
          <p:cNvSpPr/>
          <p:nvPr/>
        </p:nvSpPr>
        <p:spPr>
          <a:xfrm>
            <a:off x="5690681" y="2780121"/>
            <a:ext cx="4491544" cy="15398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Speech Bubble: Rectangle 6">
            <a:extLst>
              <a:ext uri="{FF2B5EF4-FFF2-40B4-BE49-F238E27FC236}">
                <a16:creationId xmlns:a16="http://schemas.microsoft.com/office/drawing/2014/main" id="{A0778A3F-7D0D-4FCD-9322-571D61E57F49}"/>
              </a:ext>
            </a:extLst>
          </p:cNvPr>
          <p:cNvSpPr/>
          <p:nvPr/>
        </p:nvSpPr>
        <p:spPr>
          <a:xfrm>
            <a:off x="8015287" y="5873505"/>
            <a:ext cx="2443163" cy="646331"/>
          </a:xfrm>
          <a:prstGeom prst="wedgeRectCallout">
            <a:avLst>
              <a:gd name="adj1" fmla="val -67439"/>
              <a:gd name="adj2" fmla="val -477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Rounded Corners 10">
            <a:extLst>
              <a:ext uri="{FF2B5EF4-FFF2-40B4-BE49-F238E27FC236}">
                <a16:creationId xmlns:a16="http://schemas.microsoft.com/office/drawing/2014/main" id="{98F257AB-D38E-4A81-8BB5-DBAE9CD3A59C}"/>
              </a:ext>
            </a:extLst>
          </p:cNvPr>
          <p:cNvSpPr/>
          <p:nvPr/>
        </p:nvSpPr>
        <p:spPr>
          <a:xfrm>
            <a:off x="10097015" y="3045700"/>
            <a:ext cx="809625" cy="816181"/>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Speech Bubble: Rectangle 11">
            <a:extLst>
              <a:ext uri="{FF2B5EF4-FFF2-40B4-BE49-F238E27FC236}">
                <a16:creationId xmlns:a16="http://schemas.microsoft.com/office/drawing/2014/main" id="{180648E4-9F9F-42B1-91E5-CFCAEEFFC1AB}"/>
              </a:ext>
            </a:extLst>
          </p:cNvPr>
          <p:cNvSpPr/>
          <p:nvPr/>
        </p:nvSpPr>
        <p:spPr>
          <a:xfrm>
            <a:off x="8291445" y="1332984"/>
            <a:ext cx="2880214" cy="646332"/>
          </a:xfrm>
          <a:prstGeom prst="wedgeRectCallout">
            <a:avLst>
              <a:gd name="adj1" fmla="val 30413"/>
              <a:gd name="adj2" fmla="val 188730"/>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3">
            <a:extLst>
              <a:ext uri="{FF2B5EF4-FFF2-40B4-BE49-F238E27FC236}">
                <a16:creationId xmlns:a16="http://schemas.microsoft.com/office/drawing/2014/main" id="{D9C65FC4-AFAA-46DF-A290-85914AE979EB}"/>
              </a:ext>
            </a:extLst>
          </p:cNvPr>
          <p:cNvSpPr txBox="1"/>
          <p:nvPr/>
        </p:nvSpPr>
        <p:spPr>
          <a:xfrm>
            <a:off x="8291443" y="1332985"/>
            <a:ext cx="288021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rgbClr val="00B050"/>
                </a:solidFill>
                <a:latin typeface="Gill Sans MT" panose="020B0502020104020203" pitchFamily="34" charset="0"/>
              </a:rPr>
              <a:t>ASAP improves performance by ~23% on average</a:t>
            </a:r>
            <a:endParaRPr lang="en-US" dirty="0">
              <a:solidFill>
                <a:srgbClr val="00B050"/>
              </a:solidFill>
              <a:latin typeface="Gill Sans MT" panose="020B0502020104020203" pitchFamily="34" charset="0"/>
            </a:endParaRPr>
          </a:p>
        </p:txBody>
      </p:sp>
    </p:spTree>
    <p:extLst>
      <p:ext uri="{BB962C8B-B14F-4D97-AF65-F5344CB8AC3E}">
        <p14:creationId xmlns:p14="http://schemas.microsoft.com/office/powerpoint/2010/main" val="13454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890FA-F9B5-4BD9-831D-966B6A355CDA}"/>
              </a:ext>
            </a:extLst>
          </p:cNvPr>
          <p:cNvSpPr>
            <a:spLocks noGrp="1"/>
          </p:cNvSpPr>
          <p:nvPr>
            <p:ph type="body" sz="quarter" idx="12"/>
          </p:nvPr>
        </p:nvSpPr>
        <p:spPr/>
        <p:txBody>
          <a:bodyPr/>
          <a:lstStyle/>
          <a:p>
            <a:r>
              <a:rPr lang="en-US">
                <a:latin typeface="Gill Sans MT"/>
                <a:cs typeface="Arial"/>
              </a:rPr>
              <a:t>Performance comparison</a:t>
            </a:r>
          </a:p>
        </p:txBody>
      </p:sp>
      <p:pic>
        <p:nvPicPr>
          <p:cNvPr id="7" name="Picture 7" descr="Chart, bar chart&#10;&#10;Description automatically generated">
            <a:extLst>
              <a:ext uri="{FF2B5EF4-FFF2-40B4-BE49-F238E27FC236}">
                <a16:creationId xmlns:a16="http://schemas.microsoft.com/office/drawing/2014/main" id="{96945313-800E-40A1-8D2F-FCA5730589F8}"/>
              </a:ext>
            </a:extLst>
          </p:cNvPr>
          <p:cNvPicPr>
            <a:picLocks noGrp="1" noChangeAspect="1"/>
          </p:cNvPicPr>
          <p:nvPr>
            <p:ph sz="quarter" idx="13"/>
          </p:nvPr>
        </p:nvPicPr>
        <p:blipFill>
          <a:blip r:embed="rId3"/>
          <a:stretch>
            <a:fillRect/>
          </a:stretch>
        </p:blipFill>
        <p:spPr>
          <a:xfrm>
            <a:off x="512018" y="1885621"/>
            <a:ext cx="10659641" cy="4052075"/>
          </a:xfrm>
        </p:spPr>
      </p:pic>
      <p:sp>
        <p:nvSpPr>
          <p:cNvPr id="4" name="Rectangle: Rounded Corners 3">
            <a:extLst>
              <a:ext uri="{FF2B5EF4-FFF2-40B4-BE49-F238E27FC236}">
                <a16:creationId xmlns:a16="http://schemas.microsoft.com/office/drawing/2014/main" id="{00822358-C9A6-4D99-92BF-459D5E784CA7}"/>
              </a:ext>
            </a:extLst>
          </p:cNvPr>
          <p:cNvSpPr/>
          <p:nvPr/>
        </p:nvSpPr>
        <p:spPr>
          <a:xfrm>
            <a:off x="10097015" y="3076060"/>
            <a:ext cx="809625" cy="2562225"/>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Speech Bubble: Rectangle 4">
            <a:extLst>
              <a:ext uri="{FF2B5EF4-FFF2-40B4-BE49-F238E27FC236}">
                <a16:creationId xmlns:a16="http://schemas.microsoft.com/office/drawing/2014/main" id="{57BF7869-250A-40EA-8E5B-77B0A70AABCB}"/>
              </a:ext>
            </a:extLst>
          </p:cNvPr>
          <p:cNvSpPr/>
          <p:nvPr/>
        </p:nvSpPr>
        <p:spPr>
          <a:xfrm>
            <a:off x="8291445" y="1197926"/>
            <a:ext cx="2481844" cy="893640"/>
          </a:xfrm>
          <a:prstGeom prst="wedgeRectCallout">
            <a:avLst>
              <a:gd name="adj1" fmla="val 32033"/>
              <a:gd name="adj2" fmla="val 133872"/>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extBox 3">
            <a:extLst>
              <a:ext uri="{FF2B5EF4-FFF2-40B4-BE49-F238E27FC236}">
                <a16:creationId xmlns:a16="http://schemas.microsoft.com/office/drawing/2014/main" id="{BD00B5D9-5338-4F1C-8E7A-E3E6AE93C8E7}"/>
              </a:ext>
            </a:extLst>
          </p:cNvPr>
          <p:cNvSpPr txBox="1"/>
          <p:nvPr/>
        </p:nvSpPr>
        <p:spPr>
          <a:xfrm>
            <a:off x="8291444" y="1332985"/>
            <a:ext cx="261519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dirty="0">
                <a:solidFill>
                  <a:srgbClr val="00B050"/>
                </a:solidFill>
                <a:latin typeface="Gill Sans MT" panose="020B0502020104020203" pitchFamily="34" charset="0"/>
              </a:rPr>
              <a:t>ASAP performance close to ideal (within ~4%)</a:t>
            </a:r>
            <a:endParaRPr lang="en-US" dirty="0">
              <a:solidFill>
                <a:srgbClr val="00B050"/>
              </a:solidFill>
              <a:latin typeface="Gill Sans MT" panose="020B0502020104020203" pitchFamily="34" charset="0"/>
            </a:endParaRPr>
          </a:p>
        </p:txBody>
      </p:sp>
    </p:spTree>
    <p:extLst>
      <p:ext uri="{BB962C8B-B14F-4D97-AF65-F5344CB8AC3E}">
        <p14:creationId xmlns:p14="http://schemas.microsoft.com/office/powerpoint/2010/main" val="413182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hart, line chart&#10;&#10;Description automatically generated">
            <a:extLst>
              <a:ext uri="{FF2B5EF4-FFF2-40B4-BE49-F238E27FC236}">
                <a16:creationId xmlns:a16="http://schemas.microsoft.com/office/drawing/2014/main" id="{BC8E8F46-1BB4-4ABF-83C0-08D3EF11C69B}"/>
              </a:ext>
            </a:extLst>
          </p:cNvPr>
          <p:cNvPicPr>
            <a:picLocks noChangeAspect="1"/>
          </p:cNvPicPr>
          <p:nvPr/>
        </p:nvPicPr>
        <p:blipFill>
          <a:blip r:embed="rId4"/>
          <a:stretch>
            <a:fillRect/>
          </a:stretch>
        </p:blipFill>
        <p:spPr>
          <a:xfrm>
            <a:off x="4384589" y="3138661"/>
            <a:ext cx="7129848" cy="2578352"/>
          </a:xfrm>
          <a:prstGeom prst="rect">
            <a:avLst/>
          </a:prstGeom>
        </p:spPr>
      </p:pic>
      <p:sp>
        <p:nvSpPr>
          <p:cNvPr id="2" name="Text Placeholder 1">
            <a:extLst>
              <a:ext uri="{FF2B5EF4-FFF2-40B4-BE49-F238E27FC236}">
                <a16:creationId xmlns:a16="http://schemas.microsoft.com/office/drawing/2014/main" id="{1C219E23-2391-4F35-B255-6A5AD0D00962}"/>
              </a:ext>
            </a:extLst>
          </p:cNvPr>
          <p:cNvSpPr>
            <a:spLocks noGrp="1"/>
          </p:cNvSpPr>
          <p:nvPr>
            <p:ph type="body" sz="quarter" idx="12"/>
          </p:nvPr>
        </p:nvSpPr>
        <p:spPr/>
        <p:txBody>
          <a:bodyPr/>
          <a:lstStyle/>
          <a:p>
            <a:r>
              <a:rPr lang="en-IN" dirty="0"/>
              <a:t>Bandwidth utilization</a:t>
            </a:r>
            <a:endParaRPr lang="en-US" dirty="0"/>
          </a:p>
        </p:txBody>
      </p:sp>
      <p:sp>
        <p:nvSpPr>
          <p:cNvPr id="3" name="Content Placeholder 2">
            <a:extLst>
              <a:ext uri="{FF2B5EF4-FFF2-40B4-BE49-F238E27FC236}">
                <a16:creationId xmlns:a16="http://schemas.microsoft.com/office/drawing/2014/main" id="{60FFF688-9E68-4F01-947B-21DA7CD7F6C4}"/>
              </a:ext>
            </a:extLst>
          </p:cNvPr>
          <p:cNvSpPr>
            <a:spLocks noGrp="1"/>
          </p:cNvSpPr>
          <p:nvPr>
            <p:ph sz="quarter" idx="13"/>
          </p:nvPr>
        </p:nvSpPr>
        <p:spPr/>
        <p:txBody>
          <a:bodyPr vert="horz" lIns="0" tIns="45720" rIns="91440" bIns="45720" rtlCol="0" anchor="t">
            <a:normAutofit/>
          </a:bodyPr>
          <a:lstStyle/>
          <a:p>
            <a:r>
              <a:rPr lang="en-IN" dirty="0">
                <a:latin typeface="Gill Sans MT"/>
                <a:cs typeface="Arial"/>
              </a:rPr>
              <a:t>Micro-benchmark: Alternating writes to 2 memory controllers separated by a fence</a:t>
            </a:r>
          </a:p>
          <a:p>
            <a:endParaRPr lang="en-IN" dirty="0">
              <a:latin typeface="Gill Sans MT"/>
              <a:cs typeface="Arial"/>
            </a:endParaRPr>
          </a:p>
          <a:p>
            <a:pPr marL="0" indent="0">
              <a:buNone/>
            </a:pPr>
            <a:endParaRPr lang="en-IN" dirty="0"/>
          </a:p>
        </p:txBody>
      </p:sp>
      <p:sp>
        <p:nvSpPr>
          <p:cNvPr id="5" name="TextBox 4">
            <a:extLst>
              <a:ext uri="{FF2B5EF4-FFF2-40B4-BE49-F238E27FC236}">
                <a16:creationId xmlns:a16="http://schemas.microsoft.com/office/drawing/2014/main" id="{3F54A00A-3A24-4FB7-A657-0021015F4346}"/>
              </a:ext>
            </a:extLst>
          </p:cNvPr>
          <p:cNvSpPr txBox="1"/>
          <p:nvPr/>
        </p:nvSpPr>
        <p:spPr>
          <a:xfrm>
            <a:off x="9159961" y="2507618"/>
            <a:ext cx="2812207" cy="646331"/>
          </a:xfrm>
          <a:prstGeom prst="rect">
            <a:avLst/>
          </a:prstGeom>
          <a:noFill/>
        </p:spPr>
        <p:txBody>
          <a:bodyPr wrap="square" rtlCol="0">
            <a:spAutoFit/>
          </a:bodyPr>
          <a:lstStyle/>
          <a:p>
            <a:r>
              <a:rPr lang="en-IN" dirty="0">
                <a:solidFill>
                  <a:srgbClr val="00B050"/>
                </a:solidFill>
                <a:latin typeface="Gill Sans MT" panose="020B0502020104020203" pitchFamily="34" charset="0"/>
              </a:rPr>
              <a:t>ASAP improves bandwidth utilization by 2x</a:t>
            </a:r>
            <a:endParaRPr lang="en-US" dirty="0">
              <a:solidFill>
                <a:srgbClr val="00B050"/>
              </a:solidFill>
              <a:latin typeface="Gill Sans MT" panose="020B0502020104020203" pitchFamily="34" charset="0"/>
            </a:endParaRPr>
          </a:p>
        </p:txBody>
      </p:sp>
      <p:sp>
        <p:nvSpPr>
          <p:cNvPr id="4" name="Oval 3">
            <a:extLst>
              <a:ext uri="{FF2B5EF4-FFF2-40B4-BE49-F238E27FC236}">
                <a16:creationId xmlns:a16="http://schemas.microsoft.com/office/drawing/2014/main" id="{0818F990-DFE7-4D9F-B3DC-1A53A1E79A42}"/>
              </a:ext>
            </a:extLst>
          </p:cNvPr>
          <p:cNvSpPr/>
          <p:nvPr/>
        </p:nvSpPr>
        <p:spPr>
          <a:xfrm>
            <a:off x="7435678" y="3204518"/>
            <a:ext cx="4355499" cy="16043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68CA69-81DF-4277-B20A-657A787EABF7}"/>
              </a:ext>
            </a:extLst>
          </p:cNvPr>
          <p:cNvSpPr txBox="1"/>
          <p:nvPr/>
        </p:nvSpPr>
        <p:spPr>
          <a:xfrm>
            <a:off x="786205" y="3100417"/>
            <a:ext cx="3135829" cy="1709827"/>
          </a:xfrm>
          <a:prstGeom prst="rect">
            <a:avLst/>
          </a:prstGeom>
          <a:noFill/>
        </p:spPr>
        <p:txBody>
          <a:bodyPr wrap="square" lIns="91440" tIns="45720" rIns="91440" bIns="45720" rtlCol="0" anchor="t">
            <a:spAutoFit/>
          </a:bodyPr>
          <a:lstStyle/>
          <a:p>
            <a:pPr>
              <a:lnSpc>
                <a:spcPct val="150000"/>
              </a:lnSpc>
            </a:pPr>
            <a:r>
              <a:rPr lang="en-IN">
                <a:latin typeface="Consolas"/>
                <a:ea typeface="Verdana"/>
              </a:rPr>
              <a:t>while </a:t>
            </a:r>
            <a:r>
              <a:rPr lang="en-IN" err="1">
                <a:latin typeface="Consolas"/>
                <a:ea typeface="Verdana"/>
              </a:rPr>
              <a:t>i</a:t>
            </a:r>
            <a:r>
              <a:rPr lang="en-IN">
                <a:latin typeface="Consolas"/>
                <a:ea typeface="Verdana"/>
              </a:rPr>
              <a:t> &lt; n:</a:t>
            </a:r>
          </a:p>
          <a:p>
            <a:pPr>
              <a:lnSpc>
                <a:spcPct val="150000"/>
              </a:lnSpc>
            </a:pPr>
            <a:r>
              <a:rPr lang="en-IN">
                <a:latin typeface="Consolas"/>
                <a:ea typeface="Verdana"/>
              </a:rPr>
              <a:t>    MC1 = </a:t>
            </a:r>
            <a:r>
              <a:rPr lang="en-IN" err="1">
                <a:latin typeface="Consolas"/>
                <a:ea typeface="Verdana"/>
              </a:rPr>
              <a:t>rand_val</a:t>
            </a:r>
            <a:r>
              <a:rPr lang="en-IN">
                <a:latin typeface="Consolas"/>
                <a:ea typeface="Verdana"/>
              </a:rPr>
              <a:t>();</a:t>
            </a:r>
            <a:endParaRPr lang="en-IN">
              <a:latin typeface="Consolas" panose="020B0609020204030204" pitchFamily="49" charset="0"/>
              <a:ea typeface="Verdana" panose="020B0604030504040204" pitchFamily="34" charset="0"/>
            </a:endParaRPr>
          </a:p>
          <a:p>
            <a:pPr>
              <a:lnSpc>
                <a:spcPct val="150000"/>
              </a:lnSpc>
            </a:pPr>
            <a:r>
              <a:rPr lang="en-IN">
                <a:latin typeface="Consolas"/>
                <a:ea typeface="Verdana"/>
              </a:rPr>
              <a:t>    FENCE</a:t>
            </a:r>
          </a:p>
          <a:p>
            <a:pPr>
              <a:lnSpc>
                <a:spcPct val="150000"/>
              </a:lnSpc>
            </a:pPr>
            <a:r>
              <a:rPr lang="en-IN">
                <a:latin typeface="Consolas"/>
                <a:ea typeface="Verdana"/>
              </a:rPr>
              <a:t>    MC2 = </a:t>
            </a:r>
            <a:r>
              <a:rPr lang="en-IN" err="1">
                <a:latin typeface="Consolas"/>
                <a:ea typeface="Verdana"/>
              </a:rPr>
              <a:t>rand_val</a:t>
            </a:r>
            <a:r>
              <a:rPr lang="en-IN">
                <a:latin typeface="Consolas"/>
                <a:ea typeface="Verdana"/>
              </a:rPr>
              <a:t>();</a:t>
            </a:r>
          </a:p>
        </p:txBody>
      </p:sp>
      <p:sp>
        <p:nvSpPr>
          <p:cNvPr id="7" name="Speech Bubble: Rectangle with Corners Rounded 6">
            <a:extLst>
              <a:ext uri="{FF2B5EF4-FFF2-40B4-BE49-F238E27FC236}">
                <a16:creationId xmlns:a16="http://schemas.microsoft.com/office/drawing/2014/main" id="{BBC3F9AF-0B83-4BA4-B144-A9BB384124F2}"/>
              </a:ext>
            </a:extLst>
          </p:cNvPr>
          <p:cNvSpPr/>
          <p:nvPr/>
        </p:nvSpPr>
        <p:spPr>
          <a:xfrm>
            <a:off x="6451862" y="2734056"/>
            <a:ext cx="2431359" cy="1389888"/>
          </a:xfrm>
          <a:prstGeom prst="wedgeRoundRectCallout">
            <a:avLst>
              <a:gd name="adj1" fmla="val 62207"/>
              <a:gd name="adj2" fmla="val 730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C00000"/>
                </a:solidFill>
                <a:latin typeface="Gill Sans MT" panose="020B0502020104020203" pitchFamily="34" charset="0"/>
              </a:rPr>
              <a:t>HOPS unable to flush writes to both memory controllers simultaneously</a:t>
            </a:r>
            <a:endParaRPr lang="en-US"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54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7" grpId="1" animBg="1"/>
    </p:bldLst>
  </p:timing>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34BA6-7014-4420-8CB3-1071780ED128}"/>
              </a:ext>
            </a:extLst>
          </p:cNvPr>
          <p:cNvSpPr>
            <a:spLocks noGrp="1"/>
          </p:cNvSpPr>
          <p:nvPr>
            <p:ph type="body" sz="quarter" idx="12"/>
          </p:nvPr>
        </p:nvSpPr>
        <p:spPr/>
        <p:txBody>
          <a:bodyPr/>
          <a:lstStyle/>
          <a:p>
            <a:r>
              <a:rPr lang="en-IN" dirty="0"/>
              <a:t>Conclusion</a:t>
            </a:r>
            <a:endParaRPr lang="en-US" dirty="0"/>
          </a:p>
        </p:txBody>
      </p:sp>
      <p:sp>
        <p:nvSpPr>
          <p:cNvPr id="3" name="Content Placeholder 2">
            <a:extLst>
              <a:ext uri="{FF2B5EF4-FFF2-40B4-BE49-F238E27FC236}">
                <a16:creationId xmlns:a16="http://schemas.microsoft.com/office/drawing/2014/main" id="{2C03CAE2-2730-46CD-AE88-BF15F8B0D679}"/>
              </a:ext>
            </a:extLst>
          </p:cNvPr>
          <p:cNvSpPr>
            <a:spLocks noGrp="1"/>
          </p:cNvSpPr>
          <p:nvPr>
            <p:ph sz="quarter" idx="13"/>
          </p:nvPr>
        </p:nvSpPr>
        <p:spPr/>
        <p:txBody>
          <a:bodyPr/>
          <a:lstStyle/>
          <a:p>
            <a:r>
              <a:rPr lang="en-IN" dirty="0"/>
              <a:t>Recoverable applications using PM require correct ordering of writes</a:t>
            </a:r>
          </a:p>
          <a:p>
            <a:pPr marL="0" indent="0">
              <a:buNone/>
            </a:pPr>
            <a:endParaRPr lang="en-IN" dirty="0"/>
          </a:p>
          <a:p>
            <a:r>
              <a:rPr lang="en-IN" dirty="0"/>
              <a:t>State-of-the-art designs are not efficient at </a:t>
            </a:r>
          </a:p>
          <a:p>
            <a:pPr lvl="1"/>
            <a:r>
              <a:rPr lang="en-IN" dirty="0"/>
              <a:t>Ordering across memory controllers</a:t>
            </a:r>
          </a:p>
          <a:p>
            <a:pPr lvl="1"/>
            <a:r>
              <a:rPr lang="en-IN" dirty="0"/>
              <a:t>Ordering across threads</a:t>
            </a:r>
          </a:p>
          <a:p>
            <a:pPr marL="457200" lvl="1" indent="0">
              <a:buNone/>
            </a:pPr>
            <a:endParaRPr lang="en-IN" dirty="0"/>
          </a:p>
          <a:p>
            <a:r>
              <a:rPr lang="en-IN" dirty="0"/>
              <a:t>ASAP uses an optimistic approach:</a:t>
            </a:r>
          </a:p>
          <a:p>
            <a:pPr lvl="1"/>
            <a:r>
              <a:rPr lang="en-IN" dirty="0"/>
              <a:t>Flushes writes eagerly</a:t>
            </a:r>
          </a:p>
          <a:p>
            <a:pPr lvl="1"/>
            <a:r>
              <a:rPr lang="en-IN" dirty="0"/>
              <a:t>Updates memory speculatively while maintaining some fix-up info in case of crashes</a:t>
            </a:r>
          </a:p>
          <a:p>
            <a:r>
              <a:rPr lang="en-IN" dirty="0"/>
              <a:t>ASAP improves performance over existing solutions by ~23% and within 4% of an ideal system</a:t>
            </a:r>
            <a:endParaRPr lang="en-US" dirty="0"/>
          </a:p>
        </p:txBody>
      </p:sp>
    </p:spTree>
    <p:extLst>
      <p:ext uri="{BB962C8B-B14F-4D97-AF65-F5344CB8AC3E}">
        <p14:creationId xmlns:p14="http://schemas.microsoft.com/office/powerpoint/2010/main" val="14692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0B494-CAB4-294E-B4BE-391E22C4888A}"/>
              </a:ext>
            </a:extLst>
          </p:cNvPr>
          <p:cNvSpPr>
            <a:spLocks noGrp="1"/>
          </p:cNvSpPr>
          <p:nvPr>
            <p:ph type="body" sz="quarter" idx="11"/>
          </p:nvPr>
        </p:nvSpPr>
        <p:spPr/>
        <p:txBody>
          <a:bodyPr/>
          <a:lstStyle/>
          <a:p>
            <a:r>
              <a:rPr lang="en-IN" dirty="0"/>
              <a:t>ASAP: A Speculative Approach to Persistence</a:t>
            </a:r>
            <a:endParaRPr lang="en-US" dirty="0"/>
          </a:p>
        </p:txBody>
      </p:sp>
      <p:sp>
        <p:nvSpPr>
          <p:cNvPr id="3" name="Text Placeholder 2">
            <a:extLst>
              <a:ext uri="{FF2B5EF4-FFF2-40B4-BE49-F238E27FC236}">
                <a16:creationId xmlns:a16="http://schemas.microsoft.com/office/drawing/2014/main" id="{23BB25CB-47FD-2F48-8D7B-1488AA5330BB}"/>
              </a:ext>
            </a:extLst>
          </p:cNvPr>
          <p:cNvSpPr>
            <a:spLocks noGrp="1"/>
          </p:cNvSpPr>
          <p:nvPr>
            <p:ph type="body" sz="quarter" idx="12"/>
          </p:nvPr>
        </p:nvSpPr>
        <p:spPr>
          <a:xfrm>
            <a:off x="851889" y="3519489"/>
            <a:ext cx="8334246" cy="421576"/>
          </a:xfrm>
        </p:spPr>
        <p:txBody>
          <a:bodyPr/>
          <a:lstStyle/>
          <a:p>
            <a:r>
              <a:rPr lang="en-IN" u="sng" dirty="0">
                <a:solidFill>
                  <a:schemeClr val="tx1"/>
                </a:solidFill>
              </a:rPr>
              <a:t>Sujay </a:t>
            </a:r>
            <a:r>
              <a:rPr lang="en-IN" u="sng" dirty="0" err="1">
                <a:solidFill>
                  <a:schemeClr val="tx1"/>
                </a:solidFill>
              </a:rPr>
              <a:t>Yadalam</a:t>
            </a:r>
            <a:r>
              <a:rPr lang="en-IN" dirty="0">
                <a:solidFill>
                  <a:schemeClr val="tx1"/>
                </a:solidFill>
              </a:rPr>
              <a:t>, </a:t>
            </a:r>
            <a:r>
              <a:rPr lang="en-IN" dirty="0" err="1">
                <a:solidFill>
                  <a:schemeClr val="tx1"/>
                </a:solidFill>
              </a:rPr>
              <a:t>Nisarg</a:t>
            </a:r>
            <a:r>
              <a:rPr lang="en-IN" dirty="0">
                <a:solidFill>
                  <a:schemeClr val="tx1"/>
                </a:solidFill>
              </a:rPr>
              <a:t> Shah, </a:t>
            </a:r>
            <a:r>
              <a:rPr lang="en-IN" dirty="0" err="1">
                <a:solidFill>
                  <a:schemeClr val="tx1"/>
                </a:solidFill>
              </a:rPr>
              <a:t>Xiangyao</a:t>
            </a:r>
            <a:r>
              <a:rPr lang="en-IN" dirty="0">
                <a:solidFill>
                  <a:schemeClr val="tx1"/>
                </a:solidFill>
              </a:rPr>
              <a:t> Yu, Mike Swift</a:t>
            </a:r>
          </a:p>
        </p:txBody>
      </p:sp>
      <p:sp>
        <p:nvSpPr>
          <p:cNvPr id="4" name="Text Placeholder 3">
            <a:extLst>
              <a:ext uri="{FF2B5EF4-FFF2-40B4-BE49-F238E27FC236}">
                <a16:creationId xmlns:a16="http://schemas.microsoft.com/office/drawing/2014/main" id="{3E18F467-84C9-7D44-9D6A-42DD1A40C3BA}"/>
              </a:ext>
            </a:extLst>
          </p:cNvPr>
          <p:cNvSpPr>
            <a:spLocks noGrp="1"/>
          </p:cNvSpPr>
          <p:nvPr>
            <p:ph type="body" sz="quarter" idx="13"/>
          </p:nvPr>
        </p:nvSpPr>
        <p:spPr/>
        <p:txBody>
          <a:bodyPr/>
          <a:lstStyle/>
          <a:p>
            <a:r>
              <a:rPr lang="en-IN" dirty="0"/>
              <a:t>University of Wisconsin-Madison</a:t>
            </a:r>
            <a:endParaRPr lang="en-US" dirty="0"/>
          </a:p>
        </p:txBody>
      </p:sp>
      <p:pic>
        <p:nvPicPr>
          <p:cNvPr id="2050" name="Picture 2" descr="Github Logo - Free social media icons">
            <a:extLst>
              <a:ext uri="{FF2B5EF4-FFF2-40B4-BE49-F238E27FC236}">
                <a16:creationId xmlns:a16="http://schemas.microsoft.com/office/drawing/2014/main" id="{2C038346-FC58-4BCD-9651-AE0B672A9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072" y="4249503"/>
            <a:ext cx="551688" cy="5516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ail - Free multimedia icons">
            <a:extLst>
              <a:ext uri="{FF2B5EF4-FFF2-40B4-BE49-F238E27FC236}">
                <a16:creationId xmlns:a16="http://schemas.microsoft.com/office/drawing/2014/main" id="{55536C60-6BA9-4FC4-A9D5-6D6E3403D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 y="4249503"/>
            <a:ext cx="588264" cy="588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47853C-98C4-4CA8-A300-F71BA4C5646F}"/>
              </a:ext>
            </a:extLst>
          </p:cNvPr>
          <p:cNvSpPr txBox="1"/>
          <p:nvPr/>
        </p:nvSpPr>
        <p:spPr>
          <a:xfrm>
            <a:off x="1639824" y="4347324"/>
            <a:ext cx="3099816" cy="400110"/>
          </a:xfrm>
          <a:prstGeom prst="rect">
            <a:avLst/>
          </a:prstGeom>
          <a:noFill/>
        </p:spPr>
        <p:txBody>
          <a:bodyPr wrap="square" rtlCol="0">
            <a:spAutoFit/>
          </a:bodyPr>
          <a:lstStyle/>
          <a:p>
            <a:r>
              <a:rPr lang="en-IN" sz="2000" dirty="0">
                <a:latin typeface="Gill Sans MT" panose="020B0502020104020203" pitchFamily="34" charset="0"/>
              </a:rPr>
              <a:t>sujayyadalam@cs.wisc.edu</a:t>
            </a:r>
            <a:endParaRPr lang="en-US" sz="2000" dirty="0">
              <a:latin typeface="Gill Sans MT" panose="020B0502020104020203" pitchFamily="34" charset="0"/>
            </a:endParaRPr>
          </a:p>
        </p:txBody>
      </p:sp>
      <p:sp>
        <p:nvSpPr>
          <p:cNvPr id="10" name="TextBox 9">
            <a:extLst>
              <a:ext uri="{FF2B5EF4-FFF2-40B4-BE49-F238E27FC236}">
                <a16:creationId xmlns:a16="http://schemas.microsoft.com/office/drawing/2014/main" id="{F6E32299-AC0C-443D-97A6-93A7F92F75F0}"/>
              </a:ext>
            </a:extLst>
          </p:cNvPr>
          <p:cNvSpPr txBox="1"/>
          <p:nvPr/>
        </p:nvSpPr>
        <p:spPr>
          <a:xfrm>
            <a:off x="6842760" y="4340681"/>
            <a:ext cx="4062984" cy="400110"/>
          </a:xfrm>
          <a:prstGeom prst="rect">
            <a:avLst/>
          </a:prstGeom>
          <a:noFill/>
        </p:spPr>
        <p:txBody>
          <a:bodyPr wrap="square" rtlCol="0">
            <a:spAutoFit/>
          </a:bodyPr>
          <a:lstStyle/>
          <a:p>
            <a:r>
              <a:rPr lang="en-US" sz="2000" dirty="0">
                <a:latin typeface="Gill Sans MT" panose="020B0502020104020203" pitchFamily="34" charset="0"/>
                <a:hlinkClick r:id="rId4"/>
              </a:rPr>
              <a:t>https://github.com/multifacet/ASAP</a:t>
            </a:r>
            <a:endParaRPr lang="en-US" sz="2000" dirty="0">
              <a:latin typeface="Gill Sans MT" panose="020B0502020104020203" pitchFamily="34" charset="0"/>
            </a:endParaRPr>
          </a:p>
        </p:txBody>
      </p:sp>
    </p:spTree>
    <p:extLst>
      <p:ext uri="{BB962C8B-B14F-4D97-AF65-F5344CB8AC3E}">
        <p14:creationId xmlns:p14="http://schemas.microsoft.com/office/powerpoint/2010/main" val="3986103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565104-979B-4208-BBD6-3111B44FA0AB}"/>
              </a:ext>
            </a:extLst>
          </p:cNvPr>
          <p:cNvSpPr>
            <a:spLocks noGrp="1"/>
          </p:cNvSpPr>
          <p:nvPr>
            <p:ph type="body" sz="quarter" idx="12"/>
          </p:nvPr>
        </p:nvSpPr>
        <p:spPr/>
        <p:txBody>
          <a:bodyPr/>
          <a:lstStyle/>
          <a:p>
            <a:r>
              <a:rPr lang="en-IN" dirty="0"/>
              <a:t>Crash recovery</a:t>
            </a:r>
            <a:endParaRPr lang="en-US" dirty="0"/>
          </a:p>
        </p:txBody>
      </p:sp>
      <p:sp>
        <p:nvSpPr>
          <p:cNvPr id="3" name="Content Placeholder 2">
            <a:extLst>
              <a:ext uri="{FF2B5EF4-FFF2-40B4-BE49-F238E27FC236}">
                <a16:creationId xmlns:a16="http://schemas.microsoft.com/office/drawing/2014/main" id="{7788F112-BD4A-42BE-BBB9-8DAE9E06F473}"/>
              </a:ext>
            </a:extLst>
          </p:cNvPr>
          <p:cNvSpPr>
            <a:spLocks noGrp="1"/>
          </p:cNvSpPr>
          <p:nvPr>
            <p:ph sz="quarter" idx="13"/>
          </p:nvPr>
        </p:nvSpPr>
        <p:spPr>
          <a:xfrm>
            <a:off x="512019" y="1536817"/>
            <a:ext cx="6246065" cy="4749683"/>
          </a:xfrm>
        </p:spPr>
        <p:txBody>
          <a:bodyPr/>
          <a:lstStyle/>
          <a:p>
            <a:r>
              <a:rPr lang="en-IN" dirty="0"/>
              <a:t>During a crash,  ADR lets undo records in the </a:t>
            </a:r>
            <a:r>
              <a:rPr lang="en-IN" i="1" dirty="0"/>
              <a:t>recovery tables (RT)</a:t>
            </a:r>
            <a:r>
              <a:rPr lang="en-IN" dirty="0"/>
              <a:t> to be written out to memory</a:t>
            </a:r>
          </a:p>
          <a:p>
            <a:endParaRPr lang="en-IN" dirty="0"/>
          </a:p>
        </p:txBody>
      </p:sp>
      <p:sp>
        <p:nvSpPr>
          <p:cNvPr id="4" name="Rectangle: Rounded Corners 3">
            <a:extLst>
              <a:ext uri="{FF2B5EF4-FFF2-40B4-BE49-F238E27FC236}">
                <a16:creationId xmlns:a16="http://schemas.microsoft.com/office/drawing/2014/main" id="{4462770D-5866-4D06-BFEA-021C6B39C5EF}"/>
              </a:ext>
            </a:extLst>
          </p:cNvPr>
          <p:cNvSpPr/>
          <p:nvPr/>
        </p:nvSpPr>
        <p:spPr>
          <a:xfrm>
            <a:off x="8346479" y="3999237"/>
            <a:ext cx="1975612"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a:t>
            </a:r>
            <a:endParaRPr lang="en-US" dirty="0">
              <a:solidFill>
                <a:schemeClr val="tx1">
                  <a:lumMod val="90000"/>
                  <a:lumOff val="10000"/>
                </a:schemeClr>
              </a:solidFill>
              <a:latin typeface="Gill Sans MT" panose="020B0502020104020203" pitchFamily="34" charset="0"/>
            </a:endParaRPr>
          </a:p>
        </p:txBody>
      </p:sp>
      <p:pic>
        <p:nvPicPr>
          <p:cNvPr id="5" name="Picture 2" descr="Intel® Optane™ Persistent Memory">
            <a:extLst>
              <a:ext uri="{FF2B5EF4-FFF2-40B4-BE49-F238E27FC236}">
                <a16:creationId xmlns:a16="http://schemas.microsoft.com/office/drawing/2014/main" id="{F486F154-3FFF-43F4-967D-4AD622B42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513" y="5033592"/>
            <a:ext cx="2607811" cy="14668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B6EF90-DE60-4279-AA78-9636AA865EA8}"/>
              </a:ext>
            </a:extLst>
          </p:cNvPr>
          <p:cNvSpPr/>
          <p:nvPr/>
        </p:nvSpPr>
        <p:spPr>
          <a:xfrm>
            <a:off x="8008022" y="2480158"/>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sp>
        <p:nvSpPr>
          <p:cNvPr id="7" name="Arrow: Up-Down 6">
            <a:extLst>
              <a:ext uri="{FF2B5EF4-FFF2-40B4-BE49-F238E27FC236}">
                <a16:creationId xmlns:a16="http://schemas.microsoft.com/office/drawing/2014/main" id="{F95A2758-4074-4C3C-AABE-2ABB1C6F9268}"/>
              </a:ext>
            </a:extLst>
          </p:cNvPr>
          <p:cNvSpPr/>
          <p:nvPr/>
        </p:nvSpPr>
        <p:spPr>
          <a:xfrm rot="18939704">
            <a:off x="7914856" y="3393983"/>
            <a:ext cx="204192" cy="65163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0D0EBA2C-AF50-4AD6-B713-0F66E7FCDAF4}"/>
              </a:ext>
            </a:extLst>
          </p:cNvPr>
          <p:cNvSpPr/>
          <p:nvPr/>
        </p:nvSpPr>
        <p:spPr>
          <a:xfrm>
            <a:off x="9257817" y="4683791"/>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E90A31E-C705-436C-975B-AA54390B128D}"/>
              </a:ext>
            </a:extLst>
          </p:cNvPr>
          <p:cNvGrpSpPr/>
          <p:nvPr/>
        </p:nvGrpSpPr>
        <p:grpSpPr>
          <a:xfrm>
            <a:off x="7986892" y="1714109"/>
            <a:ext cx="731520" cy="736672"/>
            <a:chOff x="9636189" y="1863634"/>
            <a:chExt cx="731520" cy="736672"/>
          </a:xfrm>
        </p:grpSpPr>
        <p:sp>
          <p:nvSpPr>
            <p:cNvPr id="10" name="Oval 9">
              <a:extLst>
                <a:ext uri="{FF2B5EF4-FFF2-40B4-BE49-F238E27FC236}">
                  <a16:creationId xmlns:a16="http://schemas.microsoft.com/office/drawing/2014/main" id="{5C9B5824-4DE8-4547-9D69-8F3BB4355A68}"/>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11" name="TextBox 10">
              <a:extLst>
                <a:ext uri="{FF2B5EF4-FFF2-40B4-BE49-F238E27FC236}">
                  <a16:creationId xmlns:a16="http://schemas.microsoft.com/office/drawing/2014/main" id="{838D3F08-9F69-4E0D-9910-A45221F61202}"/>
                </a:ext>
              </a:extLst>
            </p:cNvPr>
            <p:cNvSpPr txBox="1"/>
            <p:nvPr/>
          </p:nvSpPr>
          <p:spPr>
            <a:xfrm>
              <a:off x="9657319" y="1953975"/>
              <a:ext cx="669136" cy="646331"/>
            </a:xfrm>
            <a:prstGeom prst="rect">
              <a:avLst/>
            </a:prstGeom>
            <a:noFill/>
          </p:spPr>
          <p:txBody>
            <a:bodyPr wrap="square" rtlCol="0">
              <a:spAutoFit/>
            </a:bodyPr>
            <a:lstStyle/>
            <a:p>
              <a:pPr algn="ctr"/>
              <a:r>
                <a:rPr lang="en-IN" dirty="0">
                  <a:latin typeface="Gill Sans MT" panose="020B0502020104020203" pitchFamily="34" charset="0"/>
                </a:rPr>
                <a:t>Core 1</a:t>
              </a:r>
              <a:endParaRPr lang="en-US" dirty="0">
                <a:latin typeface="Gill Sans MT" panose="020B0502020104020203" pitchFamily="34" charset="0"/>
              </a:endParaRPr>
            </a:p>
          </p:txBody>
        </p:sp>
      </p:grpSp>
      <p:grpSp>
        <p:nvGrpSpPr>
          <p:cNvPr id="12" name="Group 11">
            <a:extLst>
              <a:ext uri="{FF2B5EF4-FFF2-40B4-BE49-F238E27FC236}">
                <a16:creationId xmlns:a16="http://schemas.microsoft.com/office/drawing/2014/main" id="{876FC693-93FA-4994-B771-8FD3FAA6638B}"/>
              </a:ext>
            </a:extLst>
          </p:cNvPr>
          <p:cNvGrpSpPr/>
          <p:nvPr/>
        </p:nvGrpSpPr>
        <p:grpSpPr>
          <a:xfrm>
            <a:off x="9987970" y="1720018"/>
            <a:ext cx="731520" cy="737073"/>
            <a:chOff x="9636189" y="1863634"/>
            <a:chExt cx="731520" cy="737073"/>
          </a:xfrm>
        </p:grpSpPr>
        <p:sp>
          <p:nvSpPr>
            <p:cNvPr id="13" name="Oval 12">
              <a:extLst>
                <a:ext uri="{FF2B5EF4-FFF2-40B4-BE49-F238E27FC236}">
                  <a16:creationId xmlns:a16="http://schemas.microsoft.com/office/drawing/2014/main" id="{A6A9BE62-C78D-404B-840E-AC51AEACCF16}"/>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14" name="TextBox 13">
              <a:extLst>
                <a:ext uri="{FF2B5EF4-FFF2-40B4-BE49-F238E27FC236}">
                  <a16:creationId xmlns:a16="http://schemas.microsoft.com/office/drawing/2014/main" id="{99E8196E-4283-4184-89DA-1F5594990086}"/>
                </a:ext>
              </a:extLst>
            </p:cNvPr>
            <p:cNvSpPr txBox="1"/>
            <p:nvPr/>
          </p:nvSpPr>
          <p:spPr>
            <a:xfrm>
              <a:off x="9668371" y="1954376"/>
              <a:ext cx="669136" cy="646331"/>
            </a:xfrm>
            <a:prstGeom prst="rect">
              <a:avLst/>
            </a:prstGeom>
            <a:noFill/>
          </p:spPr>
          <p:txBody>
            <a:bodyPr wrap="square" rtlCol="0">
              <a:spAutoFit/>
            </a:bodyPr>
            <a:lstStyle/>
            <a:p>
              <a:pPr algn="ctr"/>
              <a:r>
                <a:rPr lang="en-IN" dirty="0">
                  <a:latin typeface="Gill Sans MT" panose="020B0502020104020203" pitchFamily="34" charset="0"/>
                </a:rPr>
                <a:t>Core 2</a:t>
              </a:r>
              <a:endParaRPr lang="en-US" dirty="0">
                <a:latin typeface="Gill Sans MT" panose="020B0502020104020203" pitchFamily="34" charset="0"/>
              </a:endParaRPr>
            </a:p>
          </p:txBody>
        </p:sp>
      </p:grpSp>
      <p:sp>
        <p:nvSpPr>
          <p:cNvPr id="15" name="Arrow: Up-Down 14">
            <a:extLst>
              <a:ext uri="{FF2B5EF4-FFF2-40B4-BE49-F238E27FC236}">
                <a16:creationId xmlns:a16="http://schemas.microsoft.com/office/drawing/2014/main" id="{1D9B0629-917B-4322-997F-26CC20DD591C}"/>
              </a:ext>
            </a:extLst>
          </p:cNvPr>
          <p:cNvSpPr/>
          <p:nvPr/>
        </p:nvSpPr>
        <p:spPr>
          <a:xfrm rot="2743776">
            <a:off x="10471970" y="3365313"/>
            <a:ext cx="241210" cy="649641"/>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FE7E75-AF7B-48BA-8E34-4865047B0393}"/>
              </a:ext>
            </a:extLst>
          </p:cNvPr>
          <p:cNvGrpSpPr/>
          <p:nvPr/>
        </p:nvGrpSpPr>
        <p:grpSpPr>
          <a:xfrm>
            <a:off x="7434072" y="2435153"/>
            <a:ext cx="377084" cy="723417"/>
            <a:chOff x="8337192" y="3404749"/>
            <a:chExt cx="377084" cy="723417"/>
          </a:xfrm>
        </p:grpSpPr>
        <p:sp>
          <p:nvSpPr>
            <p:cNvPr id="17" name="Flowchart: Magnetic Disk 16">
              <a:extLst>
                <a:ext uri="{FF2B5EF4-FFF2-40B4-BE49-F238E27FC236}">
                  <a16:creationId xmlns:a16="http://schemas.microsoft.com/office/drawing/2014/main" id="{9735B7C1-34D5-4017-9C95-DA45C1A160E5}"/>
                </a:ext>
              </a:extLst>
            </p:cNvPr>
            <p:cNvSpPr/>
            <p:nvPr/>
          </p:nvSpPr>
          <p:spPr>
            <a:xfrm>
              <a:off x="8337192"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a:extLst>
                <a:ext uri="{FF2B5EF4-FFF2-40B4-BE49-F238E27FC236}">
                  <a16:creationId xmlns:a16="http://schemas.microsoft.com/office/drawing/2014/main" id="{9D864DAE-665B-40A5-99D1-625887C4FBF4}"/>
                </a:ext>
              </a:extLst>
            </p:cNvPr>
            <p:cNvSpPr/>
            <p:nvPr/>
          </p:nvSpPr>
          <p:spPr>
            <a:xfrm>
              <a:off x="8337192"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Magnetic Disk 18">
              <a:extLst>
                <a:ext uri="{FF2B5EF4-FFF2-40B4-BE49-F238E27FC236}">
                  <a16:creationId xmlns:a16="http://schemas.microsoft.com/office/drawing/2014/main" id="{9704C1C8-5215-4002-A099-763771050D4F}"/>
                </a:ext>
              </a:extLst>
            </p:cNvPr>
            <p:cNvSpPr/>
            <p:nvPr/>
          </p:nvSpPr>
          <p:spPr>
            <a:xfrm>
              <a:off x="8337192"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ED87891D-80B8-406F-B77E-6DE3C83508B2}"/>
                </a:ext>
              </a:extLst>
            </p:cNvPr>
            <p:cNvSpPr/>
            <p:nvPr/>
          </p:nvSpPr>
          <p:spPr>
            <a:xfrm>
              <a:off x="8337192"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4562CD91-D67B-4E58-9B6B-2DE7B5D5B669}"/>
              </a:ext>
            </a:extLst>
          </p:cNvPr>
          <p:cNvSpPr/>
          <p:nvPr/>
        </p:nvSpPr>
        <p:spPr>
          <a:xfrm>
            <a:off x="9605595" y="2486492"/>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grpSp>
        <p:nvGrpSpPr>
          <p:cNvPr id="22" name="Group 21">
            <a:extLst>
              <a:ext uri="{FF2B5EF4-FFF2-40B4-BE49-F238E27FC236}">
                <a16:creationId xmlns:a16="http://schemas.microsoft.com/office/drawing/2014/main" id="{144CAADC-EEF0-4E10-9D47-61A7D4F8D0E1}"/>
              </a:ext>
            </a:extLst>
          </p:cNvPr>
          <p:cNvGrpSpPr/>
          <p:nvPr/>
        </p:nvGrpSpPr>
        <p:grpSpPr>
          <a:xfrm>
            <a:off x="10744200" y="2445517"/>
            <a:ext cx="377084" cy="723417"/>
            <a:chOff x="8345277" y="3404749"/>
            <a:chExt cx="377084" cy="723417"/>
          </a:xfrm>
        </p:grpSpPr>
        <p:sp>
          <p:nvSpPr>
            <p:cNvPr id="23" name="Flowchart: Magnetic Disk 22">
              <a:extLst>
                <a:ext uri="{FF2B5EF4-FFF2-40B4-BE49-F238E27FC236}">
                  <a16:creationId xmlns:a16="http://schemas.microsoft.com/office/drawing/2014/main" id="{7AF3958A-6936-41A5-BB6A-E7998C9BAD7B}"/>
                </a:ext>
              </a:extLst>
            </p:cNvPr>
            <p:cNvSpPr/>
            <p:nvPr/>
          </p:nvSpPr>
          <p:spPr>
            <a:xfrm>
              <a:off x="8345277"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a:extLst>
                <a:ext uri="{FF2B5EF4-FFF2-40B4-BE49-F238E27FC236}">
                  <a16:creationId xmlns:a16="http://schemas.microsoft.com/office/drawing/2014/main" id="{991E4EBF-276C-4152-8714-19B91521577C}"/>
                </a:ext>
              </a:extLst>
            </p:cNvPr>
            <p:cNvSpPr/>
            <p:nvPr/>
          </p:nvSpPr>
          <p:spPr>
            <a:xfrm>
              <a:off x="8345277"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a:extLst>
                <a:ext uri="{FF2B5EF4-FFF2-40B4-BE49-F238E27FC236}">
                  <a16:creationId xmlns:a16="http://schemas.microsoft.com/office/drawing/2014/main" id="{6C87760E-3FA1-451F-9149-67F9A7EF5400}"/>
                </a:ext>
              </a:extLst>
            </p:cNvPr>
            <p:cNvSpPr/>
            <p:nvPr/>
          </p:nvSpPr>
          <p:spPr>
            <a:xfrm>
              <a:off x="8345277"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agnetic Disk 25">
              <a:extLst>
                <a:ext uri="{FF2B5EF4-FFF2-40B4-BE49-F238E27FC236}">
                  <a16:creationId xmlns:a16="http://schemas.microsoft.com/office/drawing/2014/main" id="{229046D6-4680-4430-B17A-3F54901178FE}"/>
                </a:ext>
              </a:extLst>
            </p:cNvPr>
            <p:cNvSpPr/>
            <p:nvPr/>
          </p:nvSpPr>
          <p:spPr>
            <a:xfrm>
              <a:off x="8345277"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D74269F9-DEFE-447C-B1B6-BEC8ADE916E8}"/>
              </a:ext>
            </a:extLst>
          </p:cNvPr>
          <p:cNvSpPr txBox="1"/>
          <p:nvPr/>
        </p:nvSpPr>
        <p:spPr>
          <a:xfrm>
            <a:off x="7433978" y="3122585"/>
            <a:ext cx="463946"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grpSp>
        <p:nvGrpSpPr>
          <p:cNvPr id="29" name="Group 28">
            <a:extLst>
              <a:ext uri="{FF2B5EF4-FFF2-40B4-BE49-F238E27FC236}">
                <a16:creationId xmlns:a16="http://schemas.microsoft.com/office/drawing/2014/main" id="{670C75F8-6BD9-4D85-9396-E96EA935D402}"/>
              </a:ext>
            </a:extLst>
          </p:cNvPr>
          <p:cNvGrpSpPr/>
          <p:nvPr/>
        </p:nvGrpSpPr>
        <p:grpSpPr>
          <a:xfrm>
            <a:off x="8582094" y="608930"/>
            <a:ext cx="1279982" cy="713901"/>
            <a:chOff x="8791459" y="387940"/>
            <a:chExt cx="1279982" cy="713901"/>
          </a:xfrm>
        </p:grpSpPr>
        <p:sp>
          <p:nvSpPr>
            <p:cNvPr id="30" name="Arrow: Right 29">
              <a:extLst>
                <a:ext uri="{FF2B5EF4-FFF2-40B4-BE49-F238E27FC236}">
                  <a16:creationId xmlns:a16="http://schemas.microsoft.com/office/drawing/2014/main" id="{5F2A0908-417C-46C0-B3B0-B93AEB8FFAA8}"/>
                </a:ext>
              </a:extLst>
            </p:cNvPr>
            <p:cNvSpPr/>
            <p:nvPr/>
          </p:nvSpPr>
          <p:spPr>
            <a:xfrm>
              <a:off x="9244928" y="797856"/>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3E0347F-6C12-4D2B-B20D-2C321EBDE306}"/>
                </a:ext>
              </a:extLst>
            </p:cNvPr>
            <p:cNvSpPr txBox="1"/>
            <p:nvPr/>
          </p:nvSpPr>
          <p:spPr>
            <a:xfrm>
              <a:off x="8904558" y="708319"/>
              <a:ext cx="288236"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A</a:t>
              </a:r>
              <a:endParaRPr lang="en-US" sz="1400" dirty="0">
                <a:latin typeface="Gill Sans MT" panose="020B0502020104020203" pitchFamily="34" charset="0"/>
              </a:endParaRPr>
            </a:p>
          </p:txBody>
        </p:sp>
        <p:sp>
          <p:nvSpPr>
            <p:cNvPr id="32" name="TextBox 31">
              <a:extLst>
                <a:ext uri="{FF2B5EF4-FFF2-40B4-BE49-F238E27FC236}">
                  <a16:creationId xmlns:a16="http://schemas.microsoft.com/office/drawing/2014/main" id="{A3673122-0A62-46BB-B5CF-9B629AF535A2}"/>
                </a:ext>
              </a:extLst>
            </p:cNvPr>
            <p:cNvSpPr txBox="1"/>
            <p:nvPr/>
          </p:nvSpPr>
          <p:spPr>
            <a:xfrm>
              <a:off x="9675603" y="708319"/>
              <a:ext cx="288236"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B</a:t>
              </a:r>
              <a:endParaRPr lang="en-US" sz="1400" dirty="0">
                <a:latin typeface="Gill Sans MT" panose="020B0502020104020203" pitchFamily="34" charset="0"/>
              </a:endParaRPr>
            </a:p>
          </p:txBody>
        </p:sp>
        <p:sp>
          <p:nvSpPr>
            <p:cNvPr id="33" name="Rectangle: Rounded Corners 32">
              <a:extLst>
                <a:ext uri="{FF2B5EF4-FFF2-40B4-BE49-F238E27FC236}">
                  <a16:creationId xmlns:a16="http://schemas.microsoft.com/office/drawing/2014/main" id="{6092AC6E-8E63-4993-8664-3CBADBF892BF}"/>
                </a:ext>
              </a:extLst>
            </p:cNvPr>
            <p:cNvSpPr/>
            <p:nvPr/>
          </p:nvSpPr>
          <p:spPr>
            <a:xfrm>
              <a:off x="8791459" y="425113"/>
              <a:ext cx="1279982" cy="6767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91480A8-28B9-49EE-A4B8-85483B1FB04B}"/>
                </a:ext>
              </a:extLst>
            </p:cNvPr>
            <p:cNvSpPr txBox="1"/>
            <p:nvPr/>
          </p:nvSpPr>
          <p:spPr>
            <a:xfrm>
              <a:off x="8791459" y="387940"/>
              <a:ext cx="768480" cy="338554"/>
            </a:xfrm>
            <a:prstGeom prst="rect">
              <a:avLst/>
            </a:prstGeom>
            <a:noFill/>
          </p:spPr>
          <p:txBody>
            <a:bodyPr wrap="none" rtlCol="0">
              <a:spAutoFit/>
            </a:bodyPr>
            <a:lstStyle/>
            <a:p>
              <a:r>
                <a:rPr lang="en-IN" sz="1600" u="sng" dirty="0">
                  <a:latin typeface="Gill Sans MT" panose="020B0502020104020203" pitchFamily="34" charset="0"/>
                </a:rPr>
                <a:t>Order:</a:t>
              </a:r>
              <a:endParaRPr lang="en-US" sz="1600" u="sng" dirty="0">
                <a:latin typeface="Gill Sans MT" panose="020B0502020104020203" pitchFamily="34" charset="0"/>
              </a:endParaRPr>
            </a:p>
          </p:txBody>
        </p:sp>
      </p:grpSp>
      <p:sp>
        <p:nvSpPr>
          <p:cNvPr id="35" name="Rectangle 34">
            <a:extLst>
              <a:ext uri="{FF2B5EF4-FFF2-40B4-BE49-F238E27FC236}">
                <a16:creationId xmlns:a16="http://schemas.microsoft.com/office/drawing/2014/main" id="{5EE8757C-AB0A-47D1-A7EF-3C22A5D0342A}"/>
              </a:ext>
            </a:extLst>
          </p:cNvPr>
          <p:cNvSpPr/>
          <p:nvPr/>
        </p:nvSpPr>
        <p:spPr>
          <a:xfrm>
            <a:off x="8135671" y="3368623"/>
            <a:ext cx="282490" cy="27903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A</a:t>
            </a:r>
            <a:endParaRPr lang="en-US" dirty="0">
              <a:solidFill>
                <a:sysClr val="windowText" lastClr="000000"/>
              </a:solidFill>
              <a:latin typeface="Gill Sans MT" panose="020B0502020104020203" pitchFamily="34" charset="0"/>
            </a:endParaRPr>
          </a:p>
        </p:txBody>
      </p:sp>
      <p:sp>
        <p:nvSpPr>
          <p:cNvPr id="36" name="Rectangle 35">
            <a:extLst>
              <a:ext uri="{FF2B5EF4-FFF2-40B4-BE49-F238E27FC236}">
                <a16:creationId xmlns:a16="http://schemas.microsoft.com/office/drawing/2014/main" id="{1D5078B6-F83A-462E-8C70-AEC88DBF20C7}"/>
              </a:ext>
            </a:extLst>
          </p:cNvPr>
          <p:cNvSpPr/>
          <p:nvPr/>
        </p:nvSpPr>
        <p:spPr>
          <a:xfrm>
            <a:off x="10180846" y="5249649"/>
            <a:ext cx="282490" cy="279035"/>
          </a:xfrm>
          <a:prstGeom prst="rect">
            <a:avLst/>
          </a:prstGeom>
          <a:pattFill prst="pct20">
            <a:fgClr>
              <a:schemeClr val="accent1"/>
            </a:fgClr>
            <a:bgClr>
              <a:schemeClr val="bg1"/>
            </a:bgClr>
          </a:patt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B</a:t>
            </a:r>
            <a:endParaRPr lang="en-US" dirty="0">
              <a:solidFill>
                <a:sysClr val="windowText" lastClr="000000"/>
              </a:solidFill>
              <a:latin typeface="Gill Sans MT" panose="020B0502020104020203" pitchFamily="34" charset="0"/>
            </a:endParaRPr>
          </a:p>
        </p:txBody>
      </p:sp>
      <p:sp>
        <p:nvSpPr>
          <p:cNvPr id="38" name="TextBox 37">
            <a:extLst>
              <a:ext uri="{FF2B5EF4-FFF2-40B4-BE49-F238E27FC236}">
                <a16:creationId xmlns:a16="http://schemas.microsoft.com/office/drawing/2014/main" id="{3353E678-F2A5-4D48-B4B8-6D86E341AF7E}"/>
              </a:ext>
            </a:extLst>
          </p:cNvPr>
          <p:cNvSpPr txBox="1"/>
          <p:nvPr/>
        </p:nvSpPr>
        <p:spPr>
          <a:xfrm>
            <a:off x="10469994" y="4274632"/>
            <a:ext cx="1481814" cy="369332"/>
          </a:xfrm>
          <a:prstGeom prst="rect">
            <a:avLst/>
          </a:prstGeom>
          <a:noFill/>
        </p:spPr>
        <p:txBody>
          <a:bodyPr wrap="square" rtlCol="0">
            <a:spAutoFit/>
          </a:bodyPr>
          <a:lstStyle/>
          <a:p>
            <a:r>
              <a:rPr lang="en-IN" dirty="0">
                <a:solidFill>
                  <a:srgbClr val="00B050"/>
                </a:solidFill>
                <a:latin typeface="Gill Sans MT" panose="020B0502020104020203" pitchFamily="34" charset="0"/>
              </a:rPr>
              <a:t>B’s old value</a:t>
            </a:r>
            <a:endParaRPr lang="en-US" dirty="0">
              <a:solidFill>
                <a:srgbClr val="00B050"/>
              </a:solidFill>
              <a:latin typeface="Gill Sans MT" panose="020B0502020104020203" pitchFamily="34" charset="0"/>
            </a:endParaRPr>
          </a:p>
        </p:txBody>
      </p:sp>
      <p:sp>
        <p:nvSpPr>
          <p:cNvPr id="50" name="TextBox 49">
            <a:extLst>
              <a:ext uri="{FF2B5EF4-FFF2-40B4-BE49-F238E27FC236}">
                <a16:creationId xmlns:a16="http://schemas.microsoft.com/office/drawing/2014/main" id="{1AB0DF5E-22D8-47CB-9EC3-44022F0CFC68}"/>
              </a:ext>
            </a:extLst>
          </p:cNvPr>
          <p:cNvSpPr txBox="1"/>
          <p:nvPr/>
        </p:nvSpPr>
        <p:spPr>
          <a:xfrm>
            <a:off x="10719490" y="3122585"/>
            <a:ext cx="463946"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grpSp>
        <p:nvGrpSpPr>
          <p:cNvPr id="51" name="Group 50">
            <a:extLst>
              <a:ext uri="{FF2B5EF4-FFF2-40B4-BE49-F238E27FC236}">
                <a16:creationId xmlns:a16="http://schemas.microsoft.com/office/drawing/2014/main" id="{22362757-A3B8-41C4-9155-4E2094AF70AB}"/>
              </a:ext>
            </a:extLst>
          </p:cNvPr>
          <p:cNvGrpSpPr/>
          <p:nvPr/>
        </p:nvGrpSpPr>
        <p:grpSpPr>
          <a:xfrm>
            <a:off x="9954655" y="4039871"/>
            <a:ext cx="277286" cy="489019"/>
            <a:chOff x="1008341" y="4110087"/>
            <a:chExt cx="443387" cy="876692"/>
          </a:xfrm>
          <a:solidFill>
            <a:srgbClr val="92D050"/>
          </a:solidFill>
        </p:grpSpPr>
        <p:sp>
          <p:nvSpPr>
            <p:cNvPr id="52" name="Rectangle 51">
              <a:extLst>
                <a:ext uri="{FF2B5EF4-FFF2-40B4-BE49-F238E27FC236}">
                  <a16:creationId xmlns:a16="http://schemas.microsoft.com/office/drawing/2014/main" id="{1D7AB21B-BA45-4A0D-A7FE-0D2FEA03CC06}"/>
                </a:ext>
              </a:extLst>
            </p:cNvPr>
            <p:cNvSpPr/>
            <p:nvPr/>
          </p:nvSpPr>
          <p:spPr>
            <a:xfrm>
              <a:off x="1008668" y="4110087"/>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87DEE7D-C5C9-4E73-BC65-405B58111D46}"/>
                </a:ext>
              </a:extLst>
            </p:cNvPr>
            <p:cNvSpPr/>
            <p:nvPr/>
          </p:nvSpPr>
          <p:spPr>
            <a:xfrm>
              <a:off x="1008668" y="4308050"/>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9434D39-59D6-4751-840A-C5587F3E7E98}"/>
                </a:ext>
              </a:extLst>
            </p:cNvPr>
            <p:cNvSpPr/>
            <p:nvPr/>
          </p:nvSpPr>
          <p:spPr>
            <a:xfrm>
              <a:off x="1008341" y="4534293"/>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0D09E5B-BFA3-468F-B3C2-69507DFF522E}"/>
                </a:ext>
              </a:extLst>
            </p:cNvPr>
            <p:cNvSpPr/>
            <p:nvPr/>
          </p:nvSpPr>
          <p:spPr>
            <a:xfrm>
              <a:off x="1008341" y="4760536"/>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Content Placeholder 46" descr="Graphical user interface&#10;&#10;Description automatically generated">
            <a:extLst>
              <a:ext uri="{FF2B5EF4-FFF2-40B4-BE49-F238E27FC236}">
                <a16:creationId xmlns:a16="http://schemas.microsoft.com/office/drawing/2014/main" id="{B5AFD3A8-EB08-4675-BFDC-BFB613EEE02A}"/>
              </a:ext>
            </a:extLst>
          </p:cNvPr>
          <p:cNvPicPr>
            <a:picLocks noChangeAspect="1"/>
          </p:cNvPicPr>
          <p:nvPr/>
        </p:nvPicPr>
        <p:blipFill>
          <a:blip r:embed="rId4"/>
          <a:stretch>
            <a:fillRect/>
          </a:stretch>
        </p:blipFill>
        <p:spPr>
          <a:xfrm>
            <a:off x="10202499" y="4263293"/>
            <a:ext cx="321778" cy="327354"/>
          </a:xfrm>
          <a:prstGeom prst="rect">
            <a:avLst/>
          </a:prstGeom>
          <a:solidFill>
            <a:schemeClr val="bg1"/>
          </a:solidFill>
        </p:spPr>
      </p:pic>
      <p:sp>
        <p:nvSpPr>
          <p:cNvPr id="56" name="TextBox 55">
            <a:extLst>
              <a:ext uri="{FF2B5EF4-FFF2-40B4-BE49-F238E27FC236}">
                <a16:creationId xmlns:a16="http://schemas.microsoft.com/office/drawing/2014/main" id="{C2D8D7A9-6D8D-4671-8114-AC088C3148B0}"/>
              </a:ext>
            </a:extLst>
          </p:cNvPr>
          <p:cNvSpPr txBox="1"/>
          <p:nvPr/>
        </p:nvSpPr>
        <p:spPr>
          <a:xfrm>
            <a:off x="9862076" y="4512531"/>
            <a:ext cx="515339" cy="369332"/>
          </a:xfrm>
          <a:prstGeom prst="rect">
            <a:avLst/>
          </a:prstGeom>
          <a:noFill/>
        </p:spPr>
        <p:txBody>
          <a:bodyPr wrap="square" rtlCol="0">
            <a:spAutoFit/>
          </a:bodyPr>
          <a:lstStyle/>
          <a:p>
            <a:r>
              <a:rPr lang="en-IN" dirty="0">
                <a:latin typeface="Gill Sans MT" panose="020B0502020104020203" pitchFamily="34" charset="0"/>
              </a:rPr>
              <a:t>RT</a:t>
            </a:r>
            <a:endParaRPr lang="en-US" dirty="0">
              <a:latin typeface="Gill Sans MT" panose="020B0502020104020203" pitchFamily="34" charset="0"/>
            </a:endParaRPr>
          </a:p>
        </p:txBody>
      </p:sp>
      <p:sp>
        <p:nvSpPr>
          <p:cNvPr id="57" name="TextBox 56">
            <a:extLst>
              <a:ext uri="{FF2B5EF4-FFF2-40B4-BE49-F238E27FC236}">
                <a16:creationId xmlns:a16="http://schemas.microsoft.com/office/drawing/2014/main" id="{700CBFFF-EAFB-47C3-9B48-6741D0313E90}"/>
              </a:ext>
            </a:extLst>
          </p:cNvPr>
          <p:cNvSpPr txBox="1"/>
          <p:nvPr/>
        </p:nvSpPr>
        <p:spPr>
          <a:xfrm>
            <a:off x="7500035" y="4588938"/>
            <a:ext cx="973713" cy="461665"/>
          </a:xfrm>
          <a:prstGeom prst="rect">
            <a:avLst/>
          </a:prstGeom>
          <a:noFill/>
        </p:spPr>
        <p:txBody>
          <a:bodyPr wrap="square" rtlCol="0">
            <a:spAutoFit/>
          </a:bodyPr>
          <a:lstStyle/>
          <a:p>
            <a:r>
              <a:rPr lang="en-IN" sz="2400" dirty="0">
                <a:solidFill>
                  <a:srgbClr val="C00000"/>
                </a:solidFill>
                <a:latin typeface="Gill Sans MT" panose="020B0502020104020203" pitchFamily="34" charset="0"/>
              </a:rPr>
              <a:t>Crash</a:t>
            </a:r>
            <a:endParaRPr lang="en-US" sz="2000" dirty="0">
              <a:solidFill>
                <a:srgbClr val="C00000"/>
              </a:solidFill>
              <a:latin typeface="Gill Sans MT" panose="020B0502020104020203" pitchFamily="34" charset="0"/>
            </a:endParaRPr>
          </a:p>
        </p:txBody>
      </p:sp>
      <p:sp>
        <p:nvSpPr>
          <p:cNvPr id="61" name="TextBox 60">
            <a:extLst>
              <a:ext uri="{FF2B5EF4-FFF2-40B4-BE49-F238E27FC236}">
                <a16:creationId xmlns:a16="http://schemas.microsoft.com/office/drawing/2014/main" id="{4E3D1C03-402E-4EAC-95B0-48CCF0BCAF92}"/>
              </a:ext>
            </a:extLst>
          </p:cNvPr>
          <p:cNvSpPr txBox="1"/>
          <p:nvPr/>
        </p:nvSpPr>
        <p:spPr>
          <a:xfrm>
            <a:off x="6659296" y="5236477"/>
            <a:ext cx="1752875" cy="369332"/>
          </a:xfrm>
          <a:prstGeom prst="rect">
            <a:avLst/>
          </a:prstGeom>
          <a:noFill/>
        </p:spPr>
        <p:txBody>
          <a:bodyPr wrap="square" rtlCol="0">
            <a:spAutoFit/>
          </a:bodyPr>
          <a:lstStyle/>
          <a:p>
            <a:r>
              <a:rPr lang="en-IN" dirty="0">
                <a:solidFill>
                  <a:srgbClr val="00B050"/>
                </a:solidFill>
                <a:latin typeface="Gill Sans MT" panose="020B0502020104020203" pitchFamily="34" charset="0"/>
              </a:rPr>
              <a:t>Consistent state</a:t>
            </a:r>
            <a:endParaRPr lang="en-US" dirty="0">
              <a:solidFill>
                <a:srgbClr val="00B050"/>
              </a:solidFill>
              <a:latin typeface="Gill Sans MT" panose="020B0502020104020203" pitchFamily="34" charset="0"/>
            </a:endParaRPr>
          </a:p>
        </p:txBody>
      </p:sp>
      <p:sp>
        <p:nvSpPr>
          <p:cNvPr id="49" name="Lightning Bolt 48">
            <a:extLst>
              <a:ext uri="{FF2B5EF4-FFF2-40B4-BE49-F238E27FC236}">
                <a16:creationId xmlns:a16="http://schemas.microsoft.com/office/drawing/2014/main" id="{22624F3F-75E5-49F4-BA92-352959A16318}"/>
              </a:ext>
            </a:extLst>
          </p:cNvPr>
          <p:cNvSpPr/>
          <p:nvPr/>
        </p:nvSpPr>
        <p:spPr>
          <a:xfrm>
            <a:off x="8178918" y="4090603"/>
            <a:ext cx="733823" cy="98986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F50A0A5D-E472-4070-AE58-482C26695751}"/>
              </a:ext>
            </a:extLst>
          </p:cNvPr>
          <p:cNvGrpSpPr/>
          <p:nvPr/>
        </p:nvGrpSpPr>
        <p:grpSpPr>
          <a:xfrm>
            <a:off x="11227911" y="2581194"/>
            <a:ext cx="533926" cy="421851"/>
            <a:chOff x="2625834" y="2498206"/>
            <a:chExt cx="704106" cy="489361"/>
          </a:xfrm>
          <a:solidFill>
            <a:schemeClr val="accent4">
              <a:lumMod val="75000"/>
            </a:schemeClr>
          </a:solidFill>
        </p:grpSpPr>
        <p:grpSp>
          <p:nvGrpSpPr>
            <p:cNvPr id="60" name="Group 59">
              <a:extLst>
                <a:ext uri="{FF2B5EF4-FFF2-40B4-BE49-F238E27FC236}">
                  <a16:creationId xmlns:a16="http://schemas.microsoft.com/office/drawing/2014/main" id="{DF145E87-9622-4AFE-90C3-5BD2E32C82D5}"/>
                </a:ext>
              </a:extLst>
            </p:cNvPr>
            <p:cNvGrpSpPr/>
            <p:nvPr/>
          </p:nvGrpSpPr>
          <p:grpSpPr>
            <a:xfrm>
              <a:off x="2625834" y="2498206"/>
              <a:ext cx="704106" cy="489361"/>
              <a:chOff x="2625834" y="2498206"/>
              <a:chExt cx="1166388" cy="567004"/>
            </a:xfrm>
            <a:grpFill/>
          </p:grpSpPr>
          <p:sp>
            <p:nvSpPr>
              <p:cNvPr id="69" name="Rectangle 68">
                <a:extLst>
                  <a:ext uri="{FF2B5EF4-FFF2-40B4-BE49-F238E27FC236}">
                    <a16:creationId xmlns:a16="http://schemas.microsoft.com/office/drawing/2014/main" id="{8B204B0C-CFEB-482A-A63B-673CF394E7F7}"/>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0" name="Rectangle 69">
                <a:extLst>
                  <a:ext uri="{FF2B5EF4-FFF2-40B4-BE49-F238E27FC236}">
                    <a16:creationId xmlns:a16="http://schemas.microsoft.com/office/drawing/2014/main" id="{C53FFF26-E124-43A2-90A3-93861B372D40}"/>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1" name="Rectangle 70">
                <a:extLst>
                  <a:ext uri="{FF2B5EF4-FFF2-40B4-BE49-F238E27FC236}">
                    <a16:creationId xmlns:a16="http://schemas.microsoft.com/office/drawing/2014/main" id="{A6AAB133-98C7-4264-864D-D862314FB030}"/>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72" name="Rectangle 71">
                <a:extLst>
                  <a:ext uri="{FF2B5EF4-FFF2-40B4-BE49-F238E27FC236}">
                    <a16:creationId xmlns:a16="http://schemas.microsoft.com/office/drawing/2014/main" id="{1459054C-69C5-4AD9-A9A0-17CDED54CB81}"/>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3" name="Rectangle 72">
                <a:extLst>
                  <a:ext uri="{FF2B5EF4-FFF2-40B4-BE49-F238E27FC236}">
                    <a16:creationId xmlns:a16="http://schemas.microsoft.com/office/drawing/2014/main" id="{5D104C74-066E-45C4-8D05-0A3C3EA3BE03}"/>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62" name="Straight Connector 61">
              <a:extLst>
                <a:ext uri="{FF2B5EF4-FFF2-40B4-BE49-F238E27FC236}">
                  <a16:creationId xmlns:a16="http://schemas.microsoft.com/office/drawing/2014/main" id="{2C44096B-8745-4DCF-9E2D-A9ABE0D0EA80}"/>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F60C9F-10BF-4980-AFC2-234D42B5277A}"/>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77AC22-0B6B-402F-BBBD-E0EA39390ACF}"/>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2F9DE37-E750-463D-AE25-8AA399578F6C}"/>
                </a:ext>
              </a:extLst>
            </p:cNvPr>
            <p:cNvCxnSpPr>
              <a:cxnSpLocks/>
              <a:stCxn id="73" idx="1"/>
              <a:endCxn id="73"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0A26D03-E07B-4907-BC59-58FB221EE884}"/>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8CB249F-952B-47FC-94E2-EADE2F097B9C}"/>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17120820-0A08-484C-9CC5-A4E5ECC10E7B}"/>
              </a:ext>
            </a:extLst>
          </p:cNvPr>
          <p:cNvSpPr txBox="1"/>
          <p:nvPr/>
        </p:nvSpPr>
        <p:spPr>
          <a:xfrm>
            <a:off x="11058864" y="2961455"/>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grpSp>
        <p:nvGrpSpPr>
          <p:cNvPr id="75" name="Group 74">
            <a:extLst>
              <a:ext uri="{FF2B5EF4-FFF2-40B4-BE49-F238E27FC236}">
                <a16:creationId xmlns:a16="http://schemas.microsoft.com/office/drawing/2014/main" id="{78BDD767-C834-46F3-8865-D6F5938F1FB7}"/>
              </a:ext>
            </a:extLst>
          </p:cNvPr>
          <p:cNvGrpSpPr/>
          <p:nvPr/>
        </p:nvGrpSpPr>
        <p:grpSpPr>
          <a:xfrm>
            <a:off x="6812641" y="2555314"/>
            <a:ext cx="533926" cy="421851"/>
            <a:chOff x="2625834" y="2498206"/>
            <a:chExt cx="704106" cy="489361"/>
          </a:xfrm>
          <a:solidFill>
            <a:schemeClr val="accent4">
              <a:lumMod val="75000"/>
            </a:schemeClr>
          </a:solidFill>
        </p:grpSpPr>
        <p:grpSp>
          <p:nvGrpSpPr>
            <p:cNvPr id="76" name="Group 75">
              <a:extLst>
                <a:ext uri="{FF2B5EF4-FFF2-40B4-BE49-F238E27FC236}">
                  <a16:creationId xmlns:a16="http://schemas.microsoft.com/office/drawing/2014/main" id="{60B926AA-8DF4-45AF-A15F-F48F168EFA12}"/>
                </a:ext>
              </a:extLst>
            </p:cNvPr>
            <p:cNvGrpSpPr/>
            <p:nvPr/>
          </p:nvGrpSpPr>
          <p:grpSpPr>
            <a:xfrm>
              <a:off x="2625834" y="2498206"/>
              <a:ext cx="704106" cy="489361"/>
              <a:chOff x="2625834" y="2498206"/>
              <a:chExt cx="1166388" cy="567004"/>
            </a:xfrm>
            <a:grpFill/>
          </p:grpSpPr>
          <p:sp>
            <p:nvSpPr>
              <p:cNvPr id="83" name="Rectangle 82">
                <a:extLst>
                  <a:ext uri="{FF2B5EF4-FFF2-40B4-BE49-F238E27FC236}">
                    <a16:creationId xmlns:a16="http://schemas.microsoft.com/office/drawing/2014/main" id="{C44A7B9D-34F4-4A19-8480-7DD8192E7F44}"/>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84" name="Rectangle 83">
                <a:extLst>
                  <a:ext uri="{FF2B5EF4-FFF2-40B4-BE49-F238E27FC236}">
                    <a16:creationId xmlns:a16="http://schemas.microsoft.com/office/drawing/2014/main" id="{14131A9A-81BF-4EE1-A3EA-E9EEA680F832}"/>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85" name="Rectangle 84">
                <a:extLst>
                  <a:ext uri="{FF2B5EF4-FFF2-40B4-BE49-F238E27FC236}">
                    <a16:creationId xmlns:a16="http://schemas.microsoft.com/office/drawing/2014/main" id="{11C2F60C-D1CE-4B29-A528-2D3A2B02BF97}"/>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86" name="Rectangle 85">
                <a:extLst>
                  <a:ext uri="{FF2B5EF4-FFF2-40B4-BE49-F238E27FC236}">
                    <a16:creationId xmlns:a16="http://schemas.microsoft.com/office/drawing/2014/main" id="{717DE7DE-1E04-4950-A824-CAB97D8742EB}"/>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87" name="Rectangle 86">
                <a:extLst>
                  <a:ext uri="{FF2B5EF4-FFF2-40B4-BE49-F238E27FC236}">
                    <a16:creationId xmlns:a16="http://schemas.microsoft.com/office/drawing/2014/main" id="{7BC9EF67-4F8D-4093-A65F-8F15DB60378E}"/>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77" name="Straight Connector 76">
              <a:extLst>
                <a:ext uri="{FF2B5EF4-FFF2-40B4-BE49-F238E27FC236}">
                  <a16:creationId xmlns:a16="http://schemas.microsoft.com/office/drawing/2014/main" id="{45C0AA37-7BE3-44B7-988B-2CBAF1444812}"/>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75CE40F-E9B0-451F-B4C3-D59F295627A3}"/>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35DA15-F7FF-4F3D-83ED-50E2E638D1EE}"/>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122F199-CAFB-4C88-A11C-53CFA789F10E}"/>
                </a:ext>
              </a:extLst>
            </p:cNvPr>
            <p:cNvCxnSpPr>
              <a:cxnSpLocks/>
              <a:stCxn id="87" idx="1"/>
              <a:endCxn id="87"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BC8E0DA-640B-49F3-8A7B-5FDE010D746E}"/>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BC21050-915E-4867-B5D4-2985468AAD55}"/>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3CA9A529-011C-45DB-9DC9-F5899ED9619C}"/>
              </a:ext>
            </a:extLst>
          </p:cNvPr>
          <p:cNvSpPr txBox="1"/>
          <p:nvPr/>
        </p:nvSpPr>
        <p:spPr>
          <a:xfrm>
            <a:off x="6651277" y="2944347"/>
            <a:ext cx="881824" cy="369332"/>
          </a:xfrm>
          <a:prstGeom prst="rect">
            <a:avLst/>
          </a:prstGeom>
          <a:noFill/>
        </p:spPr>
        <p:txBody>
          <a:bodyPr wrap="square" lIns="91440" tIns="45720" rIns="91440" bIns="45720" rtlCol="0" anchor="t">
            <a:spAutoFit/>
          </a:bodyPr>
          <a:lstStyle/>
          <a:p>
            <a:pPr algn="ctr"/>
            <a:r>
              <a:rPr lang="en-IN" dirty="0">
                <a:latin typeface="Gill Sans MT" panose="020B0502020104020203" pitchFamily="34" charset="0"/>
                <a:cs typeface="Calibri"/>
              </a:rPr>
              <a:t>ET</a:t>
            </a:r>
            <a:endParaRPr lang="en-US" dirty="0">
              <a:latin typeface="Gill Sans MT" panose="020B0502020104020203" pitchFamily="34" charset="0"/>
            </a:endParaRPr>
          </a:p>
        </p:txBody>
      </p:sp>
      <p:pic>
        <p:nvPicPr>
          <p:cNvPr id="1026" name="Picture 2" descr="Tips to Have a Happy Cat">
            <a:extLst>
              <a:ext uri="{FF2B5EF4-FFF2-40B4-BE49-F238E27FC236}">
                <a16:creationId xmlns:a16="http://schemas.microsoft.com/office/drawing/2014/main" id="{C0D5176D-6AC8-4EC1-9D1A-D487BCB82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19" y="5702256"/>
            <a:ext cx="1535032" cy="865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et Luhu, The Saddest Cat In The World Whose Photos Will Break Your Heart  | Bored Panda">
            <a:extLst>
              <a:ext uri="{FF2B5EF4-FFF2-40B4-BE49-F238E27FC236}">
                <a16:creationId xmlns:a16="http://schemas.microsoft.com/office/drawing/2014/main" id="{02F8A6F2-1453-427A-B6CA-DA130E1F2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1907" y="5033592"/>
            <a:ext cx="1618594" cy="161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25E-6 -1.48148E-6 L -0.06341 0.13333 " pathEditMode="relative" rAng="0" ptsTypes="AA">
                                      <p:cBhvr>
                                        <p:cTn id="18" dur="2000" fill="hold"/>
                                        <p:tgtEl>
                                          <p:spTgt spid="38"/>
                                        </p:tgtEl>
                                        <p:attrNameLst>
                                          <p:attrName>ppt_x</p:attrName>
                                          <p:attrName>ppt_y</p:attrName>
                                        </p:attrNameLst>
                                      </p:cBhvr>
                                      <p:rCtr x="-3177" y="6667"/>
                                    </p:animMotion>
                                  </p:childTnLst>
                                </p:cTn>
                              </p:par>
                              <p:par>
                                <p:cTn id="19" presetID="10" presetClass="exit" presetSubtype="0" fill="hold" grpId="0" nodeType="withEffect">
                                  <p:stCondLst>
                                    <p:cond delay="0"/>
                                  </p:stCondLst>
                                  <p:childTnLst>
                                    <p:animEffect transition="out" filter="fade">
                                      <p:cBhvr>
                                        <p:cTn id="20" dur="1000"/>
                                        <p:tgtEl>
                                          <p:spTgt spid="36"/>
                                        </p:tgtEl>
                                      </p:cBhvr>
                                    </p:animEffect>
                                    <p:set>
                                      <p:cBhvr>
                                        <p:cTn id="21" dur="1" fill="hold">
                                          <p:stCondLst>
                                            <p:cond delay="999"/>
                                          </p:stCondLst>
                                        </p:cTn>
                                        <p:tgtEl>
                                          <p:spTgt spid="3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57"/>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57" grpId="0"/>
      <p:bldP spid="57" grpId="1"/>
      <p:bldP spid="61" grpId="0"/>
      <p:bldP spid="49" grpId="0" animBg="1"/>
    </p:bldLst>
  </p:timing>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Rectangle: Rounded Corners 149">
            <a:extLst>
              <a:ext uri="{FF2B5EF4-FFF2-40B4-BE49-F238E27FC236}">
                <a16:creationId xmlns:a16="http://schemas.microsoft.com/office/drawing/2014/main" id="{94CE7692-5610-4B03-9F09-6DA275F61613}"/>
              </a:ext>
            </a:extLst>
          </p:cNvPr>
          <p:cNvSpPr/>
          <p:nvPr/>
        </p:nvSpPr>
        <p:spPr>
          <a:xfrm>
            <a:off x="6730683" y="4509516"/>
            <a:ext cx="2267517" cy="682977"/>
          </a:xfrm>
          <a:prstGeom prst="round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MC</a:t>
            </a:r>
            <a:endParaRPr lang="en-US" dirty="0">
              <a:solidFill>
                <a:schemeClr val="tx1"/>
              </a:solidFill>
              <a:latin typeface="Gill Sans MT" panose="020B0502020104020203" pitchFamily="34" charset="0"/>
            </a:endParaRPr>
          </a:p>
        </p:txBody>
      </p:sp>
      <p:sp>
        <p:nvSpPr>
          <p:cNvPr id="3" name="Rectangle: Rounded Corners 2">
            <a:extLst>
              <a:ext uri="{FF2B5EF4-FFF2-40B4-BE49-F238E27FC236}">
                <a16:creationId xmlns:a16="http://schemas.microsoft.com/office/drawing/2014/main" id="{0DD6FB31-DC84-469A-8636-A44F83301D36}"/>
              </a:ext>
            </a:extLst>
          </p:cNvPr>
          <p:cNvSpPr/>
          <p:nvPr/>
        </p:nvSpPr>
        <p:spPr>
          <a:xfrm>
            <a:off x="2733628" y="4511905"/>
            <a:ext cx="2267517" cy="682977"/>
          </a:xfrm>
          <a:prstGeom prst="round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MC</a:t>
            </a:r>
            <a:endParaRPr lang="en-US" dirty="0">
              <a:solidFill>
                <a:schemeClr val="tx1"/>
              </a:solidFill>
              <a:latin typeface="Gill Sans MT" panose="020B0502020104020203" pitchFamily="34" charset="0"/>
            </a:endParaRPr>
          </a:p>
        </p:txBody>
      </p:sp>
      <p:sp>
        <p:nvSpPr>
          <p:cNvPr id="2" name="Text Placeholder 1">
            <a:extLst>
              <a:ext uri="{FF2B5EF4-FFF2-40B4-BE49-F238E27FC236}">
                <a16:creationId xmlns:a16="http://schemas.microsoft.com/office/drawing/2014/main" id="{BC4B34B6-D599-4383-BB02-84C10C62D899}"/>
              </a:ext>
            </a:extLst>
          </p:cNvPr>
          <p:cNvSpPr>
            <a:spLocks noGrp="1"/>
          </p:cNvSpPr>
          <p:nvPr>
            <p:ph type="body" sz="quarter" idx="12"/>
          </p:nvPr>
        </p:nvSpPr>
        <p:spPr/>
        <p:txBody>
          <a:bodyPr/>
          <a:lstStyle/>
          <a:p>
            <a:r>
              <a:rPr lang="en-IN" dirty="0"/>
              <a:t>ASAP system overview</a:t>
            </a:r>
            <a:endParaRPr lang="en-US" dirty="0"/>
          </a:p>
        </p:txBody>
      </p:sp>
      <p:sp>
        <p:nvSpPr>
          <p:cNvPr id="11" name="Oval 10">
            <a:extLst>
              <a:ext uri="{FF2B5EF4-FFF2-40B4-BE49-F238E27FC236}">
                <a16:creationId xmlns:a16="http://schemas.microsoft.com/office/drawing/2014/main" id="{0895F5E1-678E-4F11-9E02-0DA0D2BF73D1}"/>
              </a:ext>
            </a:extLst>
          </p:cNvPr>
          <p:cNvSpPr/>
          <p:nvPr/>
        </p:nvSpPr>
        <p:spPr>
          <a:xfrm>
            <a:off x="2439732" y="1715955"/>
            <a:ext cx="910896" cy="91089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Gill Sans MT" panose="020B0502020104020203" pitchFamily="34" charset="0"/>
              </a:rPr>
              <a:t>Core</a:t>
            </a:r>
            <a:r>
              <a:rPr lang="en-IN" dirty="0">
                <a:solidFill>
                  <a:schemeClr val="tx1"/>
                </a:solidFill>
                <a:latin typeface="Gill Sans MT" panose="020B0502020104020203" pitchFamily="34" charset="0"/>
              </a:rPr>
              <a:t> </a:t>
            </a:r>
            <a:endParaRPr lang="en-US" dirty="0">
              <a:solidFill>
                <a:schemeClr val="tx1"/>
              </a:solidFill>
              <a:latin typeface="Gill Sans MT" panose="020B0502020104020203" pitchFamily="34" charset="0"/>
            </a:endParaRPr>
          </a:p>
        </p:txBody>
      </p:sp>
      <p:grpSp>
        <p:nvGrpSpPr>
          <p:cNvPr id="12" name="Group 11">
            <a:extLst>
              <a:ext uri="{FF2B5EF4-FFF2-40B4-BE49-F238E27FC236}">
                <a16:creationId xmlns:a16="http://schemas.microsoft.com/office/drawing/2014/main" id="{ABE0E0FD-1B37-4C33-BB9D-DCC2926106CF}"/>
              </a:ext>
            </a:extLst>
          </p:cNvPr>
          <p:cNvGrpSpPr/>
          <p:nvPr/>
        </p:nvGrpSpPr>
        <p:grpSpPr>
          <a:xfrm>
            <a:off x="1962561" y="2625339"/>
            <a:ext cx="318114" cy="699409"/>
            <a:chOff x="5568731" y="2193303"/>
            <a:chExt cx="984469" cy="1846820"/>
          </a:xfrm>
          <a:solidFill>
            <a:schemeClr val="accent4">
              <a:lumMod val="75000"/>
            </a:schemeClr>
          </a:solidFill>
        </p:grpSpPr>
        <p:sp>
          <p:nvSpPr>
            <p:cNvPr id="13" name="Cylinder 12">
              <a:extLst>
                <a:ext uri="{FF2B5EF4-FFF2-40B4-BE49-F238E27FC236}">
                  <a16:creationId xmlns:a16="http://schemas.microsoft.com/office/drawing/2014/main" id="{37CB1393-3705-4238-87EE-41F66CF5D75D}"/>
                </a:ext>
              </a:extLst>
            </p:cNvPr>
            <p:cNvSpPr/>
            <p:nvPr/>
          </p:nvSpPr>
          <p:spPr>
            <a:xfrm>
              <a:off x="5568732" y="353913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4" name="Cylinder 13">
              <a:extLst>
                <a:ext uri="{FF2B5EF4-FFF2-40B4-BE49-F238E27FC236}">
                  <a16:creationId xmlns:a16="http://schemas.microsoft.com/office/drawing/2014/main" id="{DF63ABCA-FC4A-422E-8A1A-7124BF7148C5}"/>
                </a:ext>
              </a:extLst>
            </p:cNvPr>
            <p:cNvSpPr/>
            <p:nvPr/>
          </p:nvSpPr>
          <p:spPr>
            <a:xfrm>
              <a:off x="5568732" y="321640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5" name="Cylinder 14">
              <a:extLst>
                <a:ext uri="{FF2B5EF4-FFF2-40B4-BE49-F238E27FC236}">
                  <a16:creationId xmlns:a16="http://schemas.microsoft.com/office/drawing/2014/main" id="{53498604-0DA6-42CB-A866-FE51DF222AA9}"/>
                </a:ext>
              </a:extLst>
            </p:cNvPr>
            <p:cNvSpPr/>
            <p:nvPr/>
          </p:nvSpPr>
          <p:spPr>
            <a:xfrm>
              <a:off x="5568731" y="2875741"/>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6" name="Cylinder 15">
              <a:extLst>
                <a:ext uri="{FF2B5EF4-FFF2-40B4-BE49-F238E27FC236}">
                  <a16:creationId xmlns:a16="http://schemas.microsoft.com/office/drawing/2014/main" id="{E4BE6F48-3636-4395-9B6E-66BAC9C02E26}"/>
                </a:ext>
              </a:extLst>
            </p:cNvPr>
            <p:cNvSpPr/>
            <p:nvPr/>
          </p:nvSpPr>
          <p:spPr>
            <a:xfrm>
              <a:off x="5568731" y="2535082"/>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17" name="Cylinder 16">
              <a:extLst>
                <a:ext uri="{FF2B5EF4-FFF2-40B4-BE49-F238E27FC236}">
                  <a16:creationId xmlns:a16="http://schemas.microsoft.com/office/drawing/2014/main" id="{46ED04E8-0522-4663-A42E-300FB5B0829B}"/>
                </a:ext>
              </a:extLst>
            </p:cNvPr>
            <p:cNvSpPr/>
            <p:nvPr/>
          </p:nvSpPr>
          <p:spPr>
            <a:xfrm>
              <a:off x="5568732" y="2193303"/>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grpSp>
        <p:nvGrpSpPr>
          <p:cNvPr id="18" name="Group 17">
            <a:extLst>
              <a:ext uri="{FF2B5EF4-FFF2-40B4-BE49-F238E27FC236}">
                <a16:creationId xmlns:a16="http://schemas.microsoft.com/office/drawing/2014/main" id="{691FD3E5-DFCC-4CC6-BC55-945DDD164AE0}"/>
              </a:ext>
            </a:extLst>
          </p:cNvPr>
          <p:cNvGrpSpPr/>
          <p:nvPr/>
        </p:nvGrpSpPr>
        <p:grpSpPr>
          <a:xfrm>
            <a:off x="2361254" y="2767724"/>
            <a:ext cx="533926" cy="421851"/>
            <a:chOff x="2625834" y="2498206"/>
            <a:chExt cx="704106" cy="489361"/>
          </a:xfrm>
          <a:solidFill>
            <a:schemeClr val="accent4">
              <a:lumMod val="75000"/>
            </a:schemeClr>
          </a:solidFill>
        </p:grpSpPr>
        <p:grpSp>
          <p:nvGrpSpPr>
            <p:cNvPr id="19" name="Group 18">
              <a:extLst>
                <a:ext uri="{FF2B5EF4-FFF2-40B4-BE49-F238E27FC236}">
                  <a16:creationId xmlns:a16="http://schemas.microsoft.com/office/drawing/2014/main" id="{69A9629A-BCDD-440D-BF47-2A707FE6DB63}"/>
                </a:ext>
              </a:extLst>
            </p:cNvPr>
            <p:cNvGrpSpPr/>
            <p:nvPr/>
          </p:nvGrpSpPr>
          <p:grpSpPr>
            <a:xfrm>
              <a:off x="2625834" y="2498206"/>
              <a:ext cx="704106" cy="489361"/>
              <a:chOff x="2625834" y="2498206"/>
              <a:chExt cx="1166388" cy="567004"/>
            </a:xfrm>
            <a:grpFill/>
          </p:grpSpPr>
          <p:sp>
            <p:nvSpPr>
              <p:cNvPr id="26" name="Rectangle 25">
                <a:extLst>
                  <a:ext uri="{FF2B5EF4-FFF2-40B4-BE49-F238E27FC236}">
                    <a16:creationId xmlns:a16="http://schemas.microsoft.com/office/drawing/2014/main" id="{DE0B9F90-B1DD-49B2-A1D4-06855841CBDB}"/>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7" name="Rectangle 26">
                <a:extLst>
                  <a:ext uri="{FF2B5EF4-FFF2-40B4-BE49-F238E27FC236}">
                    <a16:creationId xmlns:a16="http://schemas.microsoft.com/office/drawing/2014/main" id="{310E3374-E5D2-410C-9682-4899C01FC0E0}"/>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8" name="Rectangle 27">
                <a:extLst>
                  <a:ext uri="{FF2B5EF4-FFF2-40B4-BE49-F238E27FC236}">
                    <a16:creationId xmlns:a16="http://schemas.microsoft.com/office/drawing/2014/main" id="{0F2D8196-1404-4561-85D7-FF4938C821AC}"/>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9" name="Rectangle 28">
                <a:extLst>
                  <a:ext uri="{FF2B5EF4-FFF2-40B4-BE49-F238E27FC236}">
                    <a16:creationId xmlns:a16="http://schemas.microsoft.com/office/drawing/2014/main" id="{B8638DE5-74B6-46F1-9BC8-87192B27A4A7}"/>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30" name="Rectangle 29">
                <a:extLst>
                  <a:ext uri="{FF2B5EF4-FFF2-40B4-BE49-F238E27FC236}">
                    <a16:creationId xmlns:a16="http://schemas.microsoft.com/office/drawing/2014/main" id="{FE8AEAD0-42AA-4DBD-8C9F-C193DBFF194F}"/>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20" name="Straight Connector 19">
              <a:extLst>
                <a:ext uri="{FF2B5EF4-FFF2-40B4-BE49-F238E27FC236}">
                  <a16:creationId xmlns:a16="http://schemas.microsoft.com/office/drawing/2014/main" id="{3515062F-2210-4BCF-9653-179D7F653864}"/>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9B3750-F3AD-4FAD-9136-D7571211503C}"/>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612B16-B1DB-486A-82B5-7FFE5003B2B9}"/>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E768AB-9363-4D87-87FA-BEE646F4DC88}"/>
                </a:ext>
              </a:extLst>
            </p:cNvPr>
            <p:cNvCxnSpPr>
              <a:cxnSpLocks/>
              <a:stCxn id="30" idx="1"/>
              <a:endCxn id="30"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604A496-A648-4159-B625-14F102E13D34}"/>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AE04BC-096B-4BB1-A1B0-A394919A60DE}"/>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D03963DC-9F77-4B60-B499-0DCB5B4E6699}"/>
              </a:ext>
            </a:extLst>
          </p:cNvPr>
          <p:cNvSpPr/>
          <p:nvPr/>
        </p:nvSpPr>
        <p:spPr>
          <a:xfrm>
            <a:off x="2984723" y="2710467"/>
            <a:ext cx="687965" cy="5453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Gill Sans MT" panose="020B0502020104020203" pitchFamily="34" charset="0"/>
              </a:rPr>
              <a:t>Cache</a:t>
            </a:r>
            <a:endParaRPr lang="en-US" sz="1400" dirty="0">
              <a:solidFill>
                <a:schemeClr val="tx1"/>
              </a:solidFill>
              <a:latin typeface="Gill Sans MT" panose="020B0502020104020203" pitchFamily="34" charset="0"/>
            </a:endParaRPr>
          </a:p>
        </p:txBody>
      </p:sp>
      <p:sp>
        <p:nvSpPr>
          <p:cNvPr id="32" name="TextBox 31">
            <a:extLst>
              <a:ext uri="{FF2B5EF4-FFF2-40B4-BE49-F238E27FC236}">
                <a16:creationId xmlns:a16="http://schemas.microsoft.com/office/drawing/2014/main" id="{F5F6086F-C83A-4DCA-BB32-93AA76A780DA}"/>
              </a:ext>
            </a:extLst>
          </p:cNvPr>
          <p:cNvSpPr txBox="1"/>
          <p:nvPr/>
        </p:nvSpPr>
        <p:spPr>
          <a:xfrm>
            <a:off x="9010096" y="3189904"/>
            <a:ext cx="881824" cy="646331"/>
          </a:xfrm>
          <a:prstGeom prst="rect">
            <a:avLst/>
          </a:prstGeom>
          <a:noFill/>
        </p:spPr>
        <p:txBody>
          <a:bodyPr wrap="square" rtlCol="0">
            <a:spAutoFit/>
          </a:bodyPr>
          <a:lstStyle/>
          <a:p>
            <a:pPr algn="ctr"/>
            <a:r>
              <a:rPr lang="en-IN" b="1" dirty="0"/>
              <a:t>Epoch Table</a:t>
            </a:r>
            <a:endParaRPr lang="en-US" b="1" dirty="0"/>
          </a:p>
        </p:txBody>
      </p:sp>
      <p:sp>
        <p:nvSpPr>
          <p:cNvPr id="33" name="TextBox 32">
            <a:extLst>
              <a:ext uri="{FF2B5EF4-FFF2-40B4-BE49-F238E27FC236}">
                <a16:creationId xmlns:a16="http://schemas.microsoft.com/office/drawing/2014/main" id="{87D82404-46A8-4751-9A5A-20CDD14EE73A}"/>
              </a:ext>
            </a:extLst>
          </p:cNvPr>
          <p:cNvSpPr txBox="1"/>
          <p:nvPr/>
        </p:nvSpPr>
        <p:spPr>
          <a:xfrm>
            <a:off x="1174107" y="2681686"/>
            <a:ext cx="881824" cy="646331"/>
          </a:xfrm>
          <a:prstGeom prst="rect">
            <a:avLst/>
          </a:prstGeom>
          <a:noFill/>
        </p:spPr>
        <p:txBody>
          <a:bodyPr wrap="square" rtlCol="0">
            <a:spAutoFit/>
          </a:bodyPr>
          <a:lstStyle/>
          <a:p>
            <a:pPr algn="ctr"/>
            <a:r>
              <a:rPr lang="en-IN" b="1" dirty="0"/>
              <a:t>Persist</a:t>
            </a:r>
          </a:p>
          <a:p>
            <a:pPr algn="ctr"/>
            <a:r>
              <a:rPr lang="en-IN" b="1" dirty="0"/>
              <a:t>Buffer</a:t>
            </a:r>
            <a:endParaRPr lang="en-US" b="1" dirty="0"/>
          </a:p>
        </p:txBody>
      </p:sp>
      <p:sp>
        <p:nvSpPr>
          <p:cNvPr id="34" name="Rectangle 33">
            <a:extLst>
              <a:ext uri="{FF2B5EF4-FFF2-40B4-BE49-F238E27FC236}">
                <a16:creationId xmlns:a16="http://schemas.microsoft.com/office/drawing/2014/main" id="{2C10597C-4DC0-44AA-9622-7B12E56645AE}"/>
              </a:ext>
            </a:extLst>
          </p:cNvPr>
          <p:cNvSpPr/>
          <p:nvPr/>
        </p:nvSpPr>
        <p:spPr>
          <a:xfrm>
            <a:off x="3244394" y="3692478"/>
            <a:ext cx="5863935" cy="4513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Shared LLC</a:t>
            </a:r>
            <a:endParaRPr lang="en-US" dirty="0">
              <a:solidFill>
                <a:schemeClr val="tx1"/>
              </a:solidFill>
            </a:endParaRPr>
          </a:p>
        </p:txBody>
      </p:sp>
      <p:sp>
        <p:nvSpPr>
          <p:cNvPr id="35" name="Oval 34">
            <a:extLst>
              <a:ext uri="{FF2B5EF4-FFF2-40B4-BE49-F238E27FC236}">
                <a16:creationId xmlns:a16="http://schemas.microsoft.com/office/drawing/2014/main" id="{9917F81B-3DF5-4236-91FB-BDECD4DF3FC3}"/>
              </a:ext>
            </a:extLst>
          </p:cNvPr>
          <p:cNvSpPr/>
          <p:nvPr/>
        </p:nvSpPr>
        <p:spPr>
          <a:xfrm>
            <a:off x="4713045" y="1733884"/>
            <a:ext cx="910896" cy="91089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Gill Sans MT" panose="020B0502020104020203" pitchFamily="34" charset="0"/>
              </a:rPr>
              <a:t>Core</a:t>
            </a:r>
            <a:r>
              <a:rPr lang="en-IN" dirty="0">
                <a:solidFill>
                  <a:schemeClr val="tx1"/>
                </a:solidFill>
                <a:latin typeface="Gill Sans MT" panose="020B0502020104020203" pitchFamily="34" charset="0"/>
              </a:rPr>
              <a:t> </a:t>
            </a:r>
            <a:endParaRPr lang="en-US" dirty="0">
              <a:solidFill>
                <a:schemeClr val="tx1"/>
              </a:solidFill>
              <a:latin typeface="Gill Sans MT" panose="020B0502020104020203" pitchFamily="34" charset="0"/>
            </a:endParaRPr>
          </a:p>
        </p:txBody>
      </p:sp>
      <p:grpSp>
        <p:nvGrpSpPr>
          <p:cNvPr id="36" name="Group 35">
            <a:extLst>
              <a:ext uri="{FF2B5EF4-FFF2-40B4-BE49-F238E27FC236}">
                <a16:creationId xmlns:a16="http://schemas.microsoft.com/office/drawing/2014/main" id="{9FE259E6-3C1F-4D6B-8313-B0DBA4B3CB19}"/>
              </a:ext>
            </a:extLst>
          </p:cNvPr>
          <p:cNvGrpSpPr/>
          <p:nvPr/>
        </p:nvGrpSpPr>
        <p:grpSpPr>
          <a:xfrm>
            <a:off x="4235874" y="2625339"/>
            <a:ext cx="318114" cy="699409"/>
            <a:chOff x="5568731" y="2193303"/>
            <a:chExt cx="984469" cy="1846820"/>
          </a:xfrm>
          <a:solidFill>
            <a:schemeClr val="accent4">
              <a:lumMod val="75000"/>
            </a:schemeClr>
          </a:solidFill>
        </p:grpSpPr>
        <p:sp>
          <p:nvSpPr>
            <p:cNvPr id="37" name="Cylinder 36">
              <a:extLst>
                <a:ext uri="{FF2B5EF4-FFF2-40B4-BE49-F238E27FC236}">
                  <a16:creationId xmlns:a16="http://schemas.microsoft.com/office/drawing/2014/main" id="{7B3D8040-FFDA-492A-B391-D787F3BB0DE0}"/>
                </a:ext>
              </a:extLst>
            </p:cNvPr>
            <p:cNvSpPr/>
            <p:nvPr/>
          </p:nvSpPr>
          <p:spPr>
            <a:xfrm>
              <a:off x="5568732" y="353913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38" name="Cylinder 37">
              <a:extLst>
                <a:ext uri="{FF2B5EF4-FFF2-40B4-BE49-F238E27FC236}">
                  <a16:creationId xmlns:a16="http://schemas.microsoft.com/office/drawing/2014/main" id="{FB9545CF-208A-439A-9C72-A85CC5442169}"/>
                </a:ext>
              </a:extLst>
            </p:cNvPr>
            <p:cNvSpPr/>
            <p:nvPr/>
          </p:nvSpPr>
          <p:spPr>
            <a:xfrm>
              <a:off x="5568732" y="321640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39" name="Cylinder 38">
              <a:extLst>
                <a:ext uri="{FF2B5EF4-FFF2-40B4-BE49-F238E27FC236}">
                  <a16:creationId xmlns:a16="http://schemas.microsoft.com/office/drawing/2014/main" id="{78906C7E-91F2-4D83-8E08-2499D464607A}"/>
                </a:ext>
              </a:extLst>
            </p:cNvPr>
            <p:cNvSpPr/>
            <p:nvPr/>
          </p:nvSpPr>
          <p:spPr>
            <a:xfrm>
              <a:off x="5568731" y="2875741"/>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40" name="Cylinder 39">
              <a:extLst>
                <a:ext uri="{FF2B5EF4-FFF2-40B4-BE49-F238E27FC236}">
                  <a16:creationId xmlns:a16="http://schemas.microsoft.com/office/drawing/2014/main" id="{8014EDE9-63DC-49A0-B7F4-6B084B237459}"/>
                </a:ext>
              </a:extLst>
            </p:cNvPr>
            <p:cNvSpPr/>
            <p:nvPr/>
          </p:nvSpPr>
          <p:spPr>
            <a:xfrm>
              <a:off x="5568731" y="2535082"/>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41" name="Cylinder 40">
              <a:extLst>
                <a:ext uri="{FF2B5EF4-FFF2-40B4-BE49-F238E27FC236}">
                  <a16:creationId xmlns:a16="http://schemas.microsoft.com/office/drawing/2014/main" id="{BA7A5A37-EA7A-4108-AD73-A9395A47F500}"/>
                </a:ext>
              </a:extLst>
            </p:cNvPr>
            <p:cNvSpPr/>
            <p:nvPr/>
          </p:nvSpPr>
          <p:spPr>
            <a:xfrm>
              <a:off x="5568732" y="2193303"/>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grpSp>
        <p:nvGrpSpPr>
          <p:cNvPr id="42" name="Group 41">
            <a:extLst>
              <a:ext uri="{FF2B5EF4-FFF2-40B4-BE49-F238E27FC236}">
                <a16:creationId xmlns:a16="http://schemas.microsoft.com/office/drawing/2014/main" id="{016ACF44-05A9-46BD-8C3F-BC23F656C172}"/>
              </a:ext>
            </a:extLst>
          </p:cNvPr>
          <p:cNvGrpSpPr/>
          <p:nvPr/>
        </p:nvGrpSpPr>
        <p:grpSpPr>
          <a:xfrm>
            <a:off x="4634567" y="2767724"/>
            <a:ext cx="533926" cy="421851"/>
            <a:chOff x="2625834" y="2498206"/>
            <a:chExt cx="704106" cy="489361"/>
          </a:xfrm>
          <a:solidFill>
            <a:schemeClr val="accent4">
              <a:lumMod val="75000"/>
            </a:schemeClr>
          </a:solidFill>
        </p:grpSpPr>
        <p:grpSp>
          <p:nvGrpSpPr>
            <p:cNvPr id="43" name="Group 42">
              <a:extLst>
                <a:ext uri="{FF2B5EF4-FFF2-40B4-BE49-F238E27FC236}">
                  <a16:creationId xmlns:a16="http://schemas.microsoft.com/office/drawing/2014/main" id="{762486E5-8F37-4E78-930C-A6ACCBA7B620}"/>
                </a:ext>
              </a:extLst>
            </p:cNvPr>
            <p:cNvGrpSpPr/>
            <p:nvPr/>
          </p:nvGrpSpPr>
          <p:grpSpPr>
            <a:xfrm>
              <a:off x="2625834" y="2498206"/>
              <a:ext cx="704106" cy="489361"/>
              <a:chOff x="2625834" y="2498206"/>
              <a:chExt cx="1166388" cy="567004"/>
            </a:xfrm>
            <a:grpFill/>
          </p:grpSpPr>
          <p:sp>
            <p:nvSpPr>
              <p:cNvPr id="50" name="Rectangle 49">
                <a:extLst>
                  <a:ext uri="{FF2B5EF4-FFF2-40B4-BE49-F238E27FC236}">
                    <a16:creationId xmlns:a16="http://schemas.microsoft.com/office/drawing/2014/main" id="{C8DE09FB-6404-422A-BB25-34F745FBD8B9}"/>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1" name="Rectangle 50">
                <a:extLst>
                  <a:ext uri="{FF2B5EF4-FFF2-40B4-BE49-F238E27FC236}">
                    <a16:creationId xmlns:a16="http://schemas.microsoft.com/office/drawing/2014/main" id="{1EA5ED77-9525-4D89-894A-063DA6C1F5D5}"/>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2" name="Rectangle 51">
                <a:extLst>
                  <a:ext uri="{FF2B5EF4-FFF2-40B4-BE49-F238E27FC236}">
                    <a16:creationId xmlns:a16="http://schemas.microsoft.com/office/drawing/2014/main" id="{039B71C4-7E95-49D2-8712-927B6045B60E}"/>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3" name="Rectangle 52">
                <a:extLst>
                  <a:ext uri="{FF2B5EF4-FFF2-40B4-BE49-F238E27FC236}">
                    <a16:creationId xmlns:a16="http://schemas.microsoft.com/office/drawing/2014/main" id="{DEE4B232-2FB4-45DF-921E-371942AB2A65}"/>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4" name="Rectangle 53">
                <a:extLst>
                  <a:ext uri="{FF2B5EF4-FFF2-40B4-BE49-F238E27FC236}">
                    <a16:creationId xmlns:a16="http://schemas.microsoft.com/office/drawing/2014/main" id="{C5640CCE-3405-4304-986F-E3F9C0D3F36B}"/>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44" name="Straight Connector 43">
              <a:extLst>
                <a:ext uri="{FF2B5EF4-FFF2-40B4-BE49-F238E27FC236}">
                  <a16:creationId xmlns:a16="http://schemas.microsoft.com/office/drawing/2014/main" id="{1E3FEBF5-0112-4276-BED2-68C0800343CB}"/>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3A5678A-5B00-4ADE-BBA6-427BF80BD623}"/>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E3CD46-2D79-4DAE-89CD-1D0F25C03CD4}"/>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7A7454E-59E1-4768-96F2-A70E3481875C}"/>
                </a:ext>
              </a:extLst>
            </p:cNvPr>
            <p:cNvCxnSpPr>
              <a:cxnSpLocks/>
              <a:stCxn id="54" idx="1"/>
              <a:endCxn id="54"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073A1FE-C710-4EC5-BF4F-5800FB6C995A}"/>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97E10A7-26B8-473C-AB85-1B10F72A63AC}"/>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F21D64F7-1EF5-48AC-84C5-1B59DA1A028C}"/>
              </a:ext>
            </a:extLst>
          </p:cNvPr>
          <p:cNvSpPr/>
          <p:nvPr/>
        </p:nvSpPr>
        <p:spPr>
          <a:xfrm>
            <a:off x="6986358" y="1734641"/>
            <a:ext cx="910896" cy="910896"/>
          </a:xfrm>
          <a:prstGeom prst="ellipse">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Gill Sans MT" panose="020B0502020104020203" pitchFamily="34" charset="0"/>
              </a:rPr>
              <a:t>Core</a:t>
            </a:r>
            <a:r>
              <a:rPr lang="en-IN" dirty="0">
                <a:solidFill>
                  <a:schemeClr val="tx1"/>
                </a:solidFill>
                <a:latin typeface="Gill Sans MT" panose="020B0502020104020203" pitchFamily="34" charset="0"/>
              </a:rPr>
              <a:t> </a:t>
            </a:r>
            <a:endParaRPr lang="en-US" dirty="0">
              <a:solidFill>
                <a:schemeClr val="tx1"/>
              </a:solidFill>
              <a:latin typeface="Gill Sans MT" panose="020B0502020104020203" pitchFamily="34" charset="0"/>
            </a:endParaRPr>
          </a:p>
        </p:txBody>
      </p:sp>
      <p:grpSp>
        <p:nvGrpSpPr>
          <p:cNvPr id="56" name="Group 55">
            <a:extLst>
              <a:ext uri="{FF2B5EF4-FFF2-40B4-BE49-F238E27FC236}">
                <a16:creationId xmlns:a16="http://schemas.microsoft.com/office/drawing/2014/main" id="{9B802360-D0E1-4816-9F4A-F507DAADE97B}"/>
              </a:ext>
            </a:extLst>
          </p:cNvPr>
          <p:cNvGrpSpPr/>
          <p:nvPr/>
        </p:nvGrpSpPr>
        <p:grpSpPr>
          <a:xfrm>
            <a:off x="6509187" y="2626096"/>
            <a:ext cx="318114" cy="699409"/>
            <a:chOff x="5568731" y="2193303"/>
            <a:chExt cx="984469" cy="1846820"/>
          </a:xfrm>
          <a:solidFill>
            <a:schemeClr val="accent4">
              <a:lumMod val="75000"/>
            </a:schemeClr>
          </a:solidFill>
        </p:grpSpPr>
        <p:sp>
          <p:nvSpPr>
            <p:cNvPr id="57" name="Cylinder 56">
              <a:extLst>
                <a:ext uri="{FF2B5EF4-FFF2-40B4-BE49-F238E27FC236}">
                  <a16:creationId xmlns:a16="http://schemas.microsoft.com/office/drawing/2014/main" id="{EF49EA6D-1270-46C7-9342-E7B72FD8E8BD}"/>
                </a:ext>
              </a:extLst>
            </p:cNvPr>
            <p:cNvSpPr/>
            <p:nvPr/>
          </p:nvSpPr>
          <p:spPr>
            <a:xfrm>
              <a:off x="5568732" y="353913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58" name="Cylinder 57">
              <a:extLst>
                <a:ext uri="{FF2B5EF4-FFF2-40B4-BE49-F238E27FC236}">
                  <a16:creationId xmlns:a16="http://schemas.microsoft.com/office/drawing/2014/main" id="{30A9277F-5633-49B4-8219-F259CBF44D52}"/>
                </a:ext>
              </a:extLst>
            </p:cNvPr>
            <p:cNvSpPr/>
            <p:nvPr/>
          </p:nvSpPr>
          <p:spPr>
            <a:xfrm>
              <a:off x="5568732" y="321640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59" name="Cylinder 58">
              <a:extLst>
                <a:ext uri="{FF2B5EF4-FFF2-40B4-BE49-F238E27FC236}">
                  <a16:creationId xmlns:a16="http://schemas.microsoft.com/office/drawing/2014/main" id="{C9E537B2-7DD6-49AF-A7B2-BC2E4EFD9B21}"/>
                </a:ext>
              </a:extLst>
            </p:cNvPr>
            <p:cNvSpPr/>
            <p:nvPr/>
          </p:nvSpPr>
          <p:spPr>
            <a:xfrm>
              <a:off x="5568731" y="2875741"/>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60" name="Cylinder 59">
              <a:extLst>
                <a:ext uri="{FF2B5EF4-FFF2-40B4-BE49-F238E27FC236}">
                  <a16:creationId xmlns:a16="http://schemas.microsoft.com/office/drawing/2014/main" id="{58536674-CB91-4E8A-80B7-C54427F7D829}"/>
                </a:ext>
              </a:extLst>
            </p:cNvPr>
            <p:cNvSpPr/>
            <p:nvPr/>
          </p:nvSpPr>
          <p:spPr>
            <a:xfrm>
              <a:off x="5568731" y="2535082"/>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61" name="Cylinder 60">
              <a:extLst>
                <a:ext uri="{FF2B5EF4-FFF2-40B4-BE49-F238E27FC236}">
                  <a16:creationId xmlns:a16="http://schemas.microsoft.com/office/drawing/2014/main" id="{AEA9BB82-01D8-4D1F-A038-DA07DDC3D94F}"/>
                </a:ext>
              </a:extLst>
            </p:cNvPr>
            <p:cNvSpPr/>
            <p:nvPr/>
          </p:nvSpPr>
          <p:spPr>
            <a:xfrm>
              <a:off x="5568732" y="2193303"/>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grpSp>
        <p:nvGrpSpPr>
          <p:cNvPr id="62" name="Group 61">
            <a:extLst>
              <a:ext uri="{FF2B5EF4-FFF2-40B4-BE49-F238E27FC236}">
                <a16:creationId xmlns:a16="http://schemas.microsoft.com/office/drawing/2014/main" id="{E57BFAE9-66C1-499A-B329-080343672FB0}"/>
              </a:ext>
            </a:extLst>
          </p:cNvPr>
          <p:cNvGrpSpPr/>
          <p:nvPr/>
        </p:nvGrpSpPr>
        <p:grpSpPr>
          <a:xfrm>
            <a:off x="6907880" y="2768481"/>
            <a:ext cx="533926" cy="421851"/>
            <a:chOff x="2625834" y="2498206"/>
            <a:chExt cx="704106" cy="489361"/>
          </a:xfrm>
          <a:solidFill>
            <a:schemeClr val="accent4">
              <a:lumMod val="75000"/>
            </a:schemeClr>
          </a:solidFill>
        </p:grpSpPr>
        <p:grpSp>
          <p:nvGrpSpPr>
            <p:cNvPr id="63" name="Group 62">
              <a:extLst>
                <a:ext uri="{FF2B5EF4-FFF2-40B4-BE49-F238E27FC236}">
                  <a16:creationId xmlns:a16="http://schemas.microsoft.com/office/drawing/2014/main" id="{B09E9D00-7DBD-4744-82B0-B0641A0749B9}"/>
                </a:ext>
              </a:extLst>
            </p:cNvPr>
            <p:cNvGrpSpPr/>
            <p:nvPr/>
          </p:nvGrpSpPr>
          <p:grpSpPr>
            <a:xfrm>
              <a:off x="2625834" y="2498206"/>
              <a:ext cx="704106" cy="489361"/>
              <a:chOff x="2625834" y="2498206"/>
              <a:chExt cx="1166388" cy="567004"/>
            </a:xfrm>
            <a:grpFill/>
          </p:grpSpPr>
          <p:sp>
            <p:nvSpPr>
              <p:cNvPr id="70" name="Rectangle 69">
                <a:extLst>
                  <a:ext uri="{FF2B5EF4-FFF2-40B4-BE49-F238E27FC236}">
                    <a16:creationId xmlns:a16="http://schemas.microsoft.com/office/drawing/2014/main" id="{4317849F-8786-44F4-821D-EA63C9BE4B99}"/>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1" name="Rectangle 70">
                <a:extLst>
                  <a:ext uri="{FF2B5EF4-FFF2-40B4-BE49-F238E27FC236}">
                    <a16:creationId xmlns:a16="http://schemas.microsoft.com/office/drawing/2014/main" id="{9137E88B-FE20-4F9A-A16F-2B94088DEBB3}"/>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2" name="Rectangle 71">
                <a:extLst>
                  <a:ext uri="{FF2B5EF4-FFF2-40B4-BE49-F238E27FC236}">
                    <a16:creationId xmlns:a16="http://schemas.microsoft.com/office/drawing/2014/main" id="{1EB672F0-85D3-4DE9-9B86-8F4686171B37}"/>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3" name="Rectangle 72">
                <a:extLst>
                  <a:ext uri="{FF2B5EF4-FFF2-40B4-BE49-F238E27FC236}">
                    <a16:creationId xmlns:a16="http://schemas.microsoft.com/office/drawing/2014/main" id="{4478D5AB-AF70-495F-B2C2-A9CD98333BE1}"/>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4" name="Rectangle 73">
                <a:extLst>
                  <a:ext uri="{FF2B5EF4-FFF2-40B4-BE49-F238E27FC236}">
                    <a16:creationId xmlns:a16="http://schemas.microsoft.com/office/drawing/2014/main" id="{09720059-2072-4472-9681-424D101C7C01}"/>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64" name="Straight Connector 63">
              <a:extLst>
                <a:ext uri="{FF2B5EF4-FFF2-40B4-BE49-F238E27FC236}">
                  <a16:creationId xmlns:a16="http://schemas.microsoft.com/office/drawing/2014/main" id="{C40E5F98-7D9E-4B4D-9BAE-1DCF41C416D9}"/>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285E4E-6644-4F97-BA98-872796490A24}"/>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DCEBFD7-5C72-4510-88B6-6A127D53A632}"/>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6440AE6-1C69-4549-BDA3-038B6D1245BC}"/>
                </a:ext>
              </a:extLst>
            </p:cNvPr>
            <p:cNvCxnSpPr>
              <a:cxnSpLocks/>
              <a:stCxn id="74" idx="1"/>
              <a:endCxn id="74"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C4BEC99-CB1F-4398-AFEB-6D62799675D4}"/>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4D6D6CC-1508-44E7-8ED2-73726736BAF3}"/>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7A7CA741-F10E-409F-8624-A7473CC11DDC}"/>
              </a:ext>
            </a:extLst>
          </p:cNvPr>
          <p:cNvSpPr/>
          <p:nvPr/>
        </p:nvSpPr>
        <p:spPr>
          <a:xfrm>
            <a:off x="9259671" y="1733884"/>
            <a:ext cx="910896" cy="91089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Gill Sans MT" panose="020B0502020104020203" pitchFamily="34" charset="0"/>
              </a:rPr>
              <a:t>Core</a:t>
            </a:r>
            <a:r>
              <a:rPr lang="en-IN" dirty="0">
                <a:solidFill>
                  <a:schemeClr val="tx1"/>
                </a:solidFill>
                <a:latin typeface="Gill Sans MT" panose="020B0502020104020203" pitchFamily="34" charset="0"/>
              </a:rPr>
              <a:t> </a:t>
            </a:r>
            <a:endParaRPr lang="en-US" dirty="0">
              <a:solidFill>
                <a:schemeClr val="tx1"/>
              </a:solidFill>
              <a:latin typeface="Gill Sans MT" panose="020B0502020104020203" pitchFamily="34" charset="0"/>
            </a:endParaRPr>
          </a:p>
        </p:txBody>
      </p:sp>
      <p:grpSp>
        <p:nvGrpSpPr>
          <p:cNvPr id="76" name="Group 75">
            <a:extLst>
              <a:ext uri="{FF2B5EF4-FFF2-40B4-BE49-F238E27FC236}">
                <a16:creationId xmlns:a16="http://schemas.microsoft.com/office/drawing/2014/main" id="{E287CF2C-9DD3-4184-85F3-77707A822519}"/>
              </a:ext>
            </a:extLst>
          </p:cNvPr>
          <p:cNvGrpSpPr/>
          <p:nvPr/>
        </p:nvGrpSpPr>
        <p:grpSpPr>
          <a:xfrm>
            <a:off x="8782500" y="2625339"/>
            <a:ext cx="318114" cy="699409"/>
            <a:chOff x="5568731" y="2193303"/>
            <a:chExt cx="984469" cy="1846820"/>
          </a:xfrm>
          <a:solidFill>
            <a:schemeClr val="accent4">
              <a:lumMod val="75000"/>
            </a:schemeClr>
          </a:solidFill>
        </p:grpSpPr>
        <p:sp>
          <p:nvSpPr>
            <p:cNvPr id="77" name="Cylinder 76">
              <a:extLst>
                <a:ext uri="{FF2B5EF4-FFF2-40B4-BE49-F238E27FC236}">
                  <a16:creationId xmlns:a16="http://schemas.microsoft.com/office/drawing/2014/main" id="{8A5FE7D2-C2DB-4413-8731-3599BD6432C4}"/>
                </a:ext>
              </a:extLst>
            </p:cNvPr>
            <p:cNvSpPr/>
            <p:nvPr/>
          </p:nvSpPr>
          <p:spPr>
            <a:xfrm>
              <a:off x="5568732" y="353913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78" name="Cylinder 77">
              <a:extLst>
                <a:ext uri="{FF2B5EF4-FFF2-40B4-BE49-F238E27FC236}">
                  <a16:creationId xmlns:a16="http://schemas.microsoft.com/office/drawing/2014/main" id="{DA9D3023-F354-46D7-9863-502BD9447B3F}"/>
                </a:ext>
              </a:extLst>
            </p:cNvPr>
            <p:cNvSpPr/>
            <p:nvPr/>
          </p:nvSpPr>
          <p:spPr>
            <a:xfrm>
              <a:off x="5568732" y="3216400"/>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79" name="Cylinder 78">
              <a:extLst>
                <a:ext uri="{FF2B5EF4-FFF2-40B4-BE49-F238E27FC236}">
                  <a16:creationId xmlns:a16="http://schemas.microsoft.com/office/drawing/2014/main" id="{9C34FF9B-A30B-45F3-8464-A6A661FA9A46}"/>
                </a:ext>
              </a:extLst>
            </p:cNvPr>
            <p:cNvSpPr/>
            <p:nvPr/>
          </p:nvSpPr>
          <p:spPr>
            <a:xfrm>
              <a:off x="5568731" y="2875741"/>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80" name="Cylinder 79">
              <a:extLst>
                <a:ext uri="{FF2B5EF4-FFF2-40B4-BE49-F238E27FC236}">
                  <a16:creationId xmlns:a16="http://schemas.microsoft.com/office/drawing/2014/main" id="{E4D515FA-BF9C-4DC2-B50F-0E3E610254FE}"/>
                </a:ext>
              </a:extLst>
            </p:cNvPr>
            <p:cNvSpPr/>
            <p:nvPr/>
          </p:nvSpPr>
          <p:spPr>
            <a:xfrm>
              <a:off x="5568731" y="2535082"/>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latin typeface="Gill Sans MT" panose="020B0502020104020203" pitchFamily="34" charset="0"/>
                <a:cs typeface="Calibri"/>
              </a:endParaRPr>
            </a:p>
          </p:txBody>
        </p:sp>
        <p:sp>
          <p:nvSpPr>
            <p:cNvPr id="81" name="Cylinder 80">
              <a:extLst>
                <a:ext uri="{FF2B5EF4-FFF2-40B4-BE49-F238E27FC236}">
                  <a16:creationId xmlns:a16="http://schemas.microsoft.com/office/drawing/2014/main" id="{E263170D-BACB-42DB-80CA-4C5A3BC46024}"/>
                </a:ext>
              </a:extLst>
            </p:cNvPr>
            <p:cNvSpPr/>
            <p:nvPr/>
          </p:nvSpPr>
          <p:spPr>
            <a:xfrm>
              <a:off x="5568732" y="2193303"/>
              <a:ext cx="984468" cy="500993"/>
            </a:xfrm>
            <a:prstGeom prst="ca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grpSp>
        <p:nvGrpSpPr>
          <p:cNvPr id="82" name="Group 81">
            <a:extLst>
              <a:ext uri="{FF2B5EF4-FFF2-40B4-BE49-F238E27FC236}">
                <a16:creationId xmlns:a16="http://schemas.microsoft.com/office/drawing/2014/main" id="{EEE5A1B8-EF55-4080-BE29-DE4615ED5E02}"/>
              </a:ext>
            </a:extLst>
          </p:cNvPr>
          <p:cNvGrpSpPr/>
          <p:nvPr/>
        </p:nvGrpSpPr>
        <p:grpSpPr>
          <a:xfrm>
            <a:off x="9181193" y="2767724"/>
            <a:ext cx="533926" cy="421851"/>
            <a:chOff x="2625834" y="2498206"/>
            <a:chExt cx="704106" cy="489361"/>
          </a:xfrm>
          <a:solidFill>
            <a:schemeClr val="accent4">
              <a:lumMod val="75000"/>
            </a:schemeClr>
          </a:solidFill>
        </p:grpSpPr>
        <p:grpSp>
          <p:nvGrpSpPr>
            <p:cNvPr id="83" name="Group 82">
              <a:extLst>
                <a:ext uri="{FF2B5EF4-FFF2-40B4-BE49-F238E27FC236}">
                  <a16:creationId xmlns:a16="http://schemas.microsoft.com/office/drawing/2014/main" id="{90940068-6E5F-42D6-A6A5-3A16FAC873F1}"/>
                </a:ext>
              </a:extLst>
            </p:cNvPr>
            <p:cNvGrpSpPr/>
            <p:nvPr/>
          </p:nvGrpSpPr>
          <p:grpSpPr>
            <a:xfrm>
              <a:off x="2625834" y="2498206"/>
              <a:ext cx="704106" cy="489361"/>
              <a:chOff x="2625834" y="2498206"/>
              <a:chExt cx="1166388" cy="567004"/>
            </a:xfrm>
            <a:grpFill/>
          </p:grpSpPr>
          <p:sp>
            <p:nvSpPr>
              <p:cNvPr id="90" name="Rectangle 89">
                <a:extLst>
                  <a:ext uri="{FF2B5EF4-FFF2-40B4-BE49-F238E27FC236}">
                    <a16:creationId xmlns:a16="http://schemas.microsoft.com/office/drawing/2014/main" id="{57561A14-E1D8-4F49-B28A-3BE3ABD0CE02}"/>
                  </a:ext>
                </a:extLst>
              </p:cNvPr>
              <p:cNvSpPr/>
              <p:nvPr/>
            </p:nvSpPr>
            <p:spPr>
              <a:xfrm>
                <a:off x="2625835" y="2498207"/>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91" name="Rectangle 90">
                <a:extLst>
                  <a:ext uri="{FF2B5EF4-FFF2-40B4-BE49-F238E27FC236}">
                    <a16:creationId xmlns:a16="http://schemas.microsoft.com/office/drawing/2014/main" id="{653261A0-538A-4236-BFDA-188C63328023}"/>
                  </a:ext>
                </a:extLst>
              </p:cNvPr>
              <p:cNvSpPr/>
              <p:nvPr/>
            </p:nvSpPr>
            <p:spPr>
              <a:xfrm>
                <a:off x="2917431"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92" name="Rectangle 91">
                <a:extLst>
                  <a:ext uri="{FF2B5EF4-FFF2-40B4-BE49-F238E27FC236}">
                    <a16:creationId xmlns:a16="http://schemas.microsoft.com/office/drawing/2014/main" id="{057F49A8-D1E0-4F24-B602-296D0C89F73D}"/>
                  </a:ext>
                </a:extLst>
              </p:cNvPr>
              <p:cNvSpPr/>
              <p:nvPr/>
            </p:nvSpPr>
            <p:spPr>
              <a:xfrm>
                <a:off x="3209028"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93" name="Rectangle 92">
                <a:extLst>
                  <a:ext uri="{FF2B5EF4-FFF2-40B4-BE49-F238E27FC236}">
                    <a16:creationId xmlns:a16="http://schemas.microsoft.com/office/drawing/2014/main" id="{43CEC929-AADC-418C-806E-2E6E1AE9EFB7}"/>
                  </a:ext>
                </a:extLst>
              </p:cNvPr>
              <p:cNvSpPr/>
              <p:nvPr/>
            </p:nvSpPr>
            <p:spPr>
              <a:xfrm>
                <a:off x="3500625" y="2498206"/>
                <a:ext cx="291597" cy="15318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94" name="Rectangle 93">
                <a:extLst>
                  <a:ext uri="{FF2B5EF4-FFF2-40B4-BE49-F238E27FC236}">
                    <a16:creationId xmlns:a16="http://schemas.microsoft.com/office/drawing/2014/main" id="{23523086-8A46-4D39-851D-0D7A14145A45}"/>
                  </a:ext>
                </a:extLst>
              </p:cNvPr>
              <p:cNvSpPr/>
              <p:nvPr/>
            </p:nvSpPr>
            <p:spPr>
              <a:xfrm>
                <a:off x="2625834" y="2650656"/>
                <a:ext cx="1166388" cy="41455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cxnSp>
          <p:nvCxnSpPr>
            <p:cNvPr id="84" name="Straight Connector 83">
              <a:extLst>
                <a:ext uri="{FF2B5EF4-FFF2-40B4-BE49-F238E27FC236}">
                  <a16:creationId xmlns:a16="http://schemas.microsoft.com/office/drawing/2014/main" id="{0D4373F1-824C-43C0-A67C-057999053B66}"/>
                </a:ext>
              </a:extLst>
            </p:cNvPr>
            <p:cNvCxnSpPr/>
            <p:nvPr/>
          </p:nvCxnSpPr>
          <p:spPr>
            <a:xfrm>
              <a:off x="2801861"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181276F-A006-4AEE-B9BE-165817CA20EC}"/>
                </a:ext>
              </a:extLst>
            </p:cNvPr>
            <p:cNvCxnSpPr/>
            <p:nvPr/>
          </p:nvCxnSpPr>
          <p:spPr>
            <a:xfrm>
              <a:off x="2977887"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75235AE-45AD-4B03-AB39-89F3F2771895}"/>
                </a:ext>
              </a:extLst>
            </p:cNvPr>
            <p:cNvCxnSpPr/>
            <p:nvPr/>
          </p:nvCxnSpPr>
          <p:spPr>
            <a:xfrm>
              <a:off x="3153914" y="2629780"/>
              <a:ext cx="0" cy="357787"/>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1EBB38-4EE9-43EC-9B6D-FA758CB0AD87}"/>
                </a:ext>
              </a:extLst>
            </p:cNvPr>
            <p:cNvCxnSpPr>
              <a:cxnSpLocks/>
              <a:stCxn id="94" idx="1"/>
              <a:endCxn id="94" idx="3"/>
            </p:cNvCxnSpPr>
            <p:nvPr/>
          </p:nvCxnSpPr>
          <p:spPr>
            <a:xfrm>
              <a:off x="2625834" y="280867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191B10-AF91-4DBD-83DC-C23518CA7329}"/>
                </a:ext>
              </a:extLst>
            </p:cNvPr>
            <p:cNvCxnSpPr>
              <a:cxnSpLocks/>
            </p:cNvCxnSpPr>
            <p:nvPr/>
          </p:nvCxnSpPr>
          <p:spPr>
            <a:xfrm>
              <a:off x="2625834" y="2722949"/>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D5C90FD-55A9-4371-967A-33D0F053E976}"/>
                </a:ext>
              </a:extLst>
            </p:cNvPr>
            <p:cNvCxnSpPr>
              <a:cxnSpLocks/>
            </p:cNvCxnSpPr>
            <p:nvPr/>
          </p:nvCxnSpPr>
          <p:spPr>
            <a:xfrm>
              <a:off x="2625834" y="2896304"/>
              <a:ext cx="704106"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7" name="Rectangle: Rounded Corners 96">
            <a:extLst>
              <a:ext uri="{FF2B5EF4-FFF2-40B4-BE49-F238E27FC236}">
                <a16:creationId xmlns:a16="http://schemas.microsoft.com/office/drawing/2014/main" id="{90BA94BE-76A2-475C-B577-D2D2AAAD8611}"/>
              </a:ext>
            </a:extLst>
          </p:cNvPr>
          <p:cNvSpPr/>
          <p:nvPr/>
        </p:nvSpPr>
        <p:spPr>
          <a:xfrm>
            <a:off x="1962561" y="5498926"/>
            <a:ext cx="1574925" cy="44787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DRAM</a:t>
            </a:r>
            <a:endParaRPr lang="en-US" dirty="0">
              <a:solidFill>
                <a:schemeClr val="tx1"/>
              </a:solidFill>
            </a:endParaRPr>
          </a:p>
        </p:txBody>
      </p:sp>
      <p:sp>
        <p:nvSpPr>
          <p:cNvPr id="98" name="Rectangle: Rounded Corners 97">
            <a:extLst>
              <a:ext uri="{FF2B5EF4-FFF2-40B4-BE49-F238E27FC236}">
                <a16:creationId xmlns:a16="http://schemas.microsoft.com/office/drawing/2014/main" id="{C49C263D-E252-432B-86F9-F7356AD40E44}"/>
              </a:ext>
            </a:extLst>
          </p:cNvPr>
          <p:cNvSpPr/>
          <p:nvPr/>
        </p:nvSpPr>
        <p:spPr>
          <a:xfrm>
            <a:off x="3886654" y="5498926"/>
            <a:ext cx="1574925" cy="44787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PM</a:t>
            </a:r>
            <a:endParaRPr lang="en-US" dirty="0">
              <a:solidFill>
                <a:schemeClr val="tx1"/>
              </a:solidFill>
            </a:endParaRPr>
          </a:p>
        </p:txBody>
      </p:sp>
      <p:sp>
        <p:nvSpPr>
          <p:cNvPr id="99" name="Rectangle: Rounded Corners 98">
            <a:extLst>
              <a:ext uri="{FF2B5EF4-FFF2-40B4-BE49-F238E27FC236}">
                <a16:creationId xmlns:a16="http://schemas.microsoft.com/office/drawing/2014/main" id="{C2AD923B-3643-4546-AB17-86C40B54630E}"/>
              </a:ext>
            </a:extLst>
          </p:cNvPr>
          <p:cNvSpPr/>
          <p:nvPr/>
        </p:nvSpPr>
        <p:spPr>
          <a:xfrm>
            <a:off x="6001308" y="5498926"/>
            <a:ext cx="1574925" cy="44787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DRAM</a:t>
            </a:r>
            <a:endParaRPr lang="en-US" dirty="0">
              <a:solidFill>
                <a:schemeClr val="tx1"/>
              </a:solidFill>
            </a:endParaRPr>
          </a:p>
        </p:txBody>
      </p:sp>
      <p:sp>
        <p:nvSpPr>
          <p:cNvPr id="100" name="Rectangle: Rounded Corners 99">
            <a:extLst>
              <a:ext uri="{FF2B5EF4-FFF2-40B4-BE49-F238E27FC236}">
                <a16:creationId xmlns:a16="http://schemas.microsoft.com/office/drawing/2014/main" id="{17CF3950-1B13-4DB2-88B3-DB0C819AD6DF}"/>
              </a:ext>
            </a:extLst>
          </p:cNvPr>
          <p:cNvSpPr/>
          <p:nvPr/>
        </p:nvSpPr>
        <p:spPr>
          <a:xfrm>
            <a:off x="7925401" y="5498926"/>
            <a:ext cx="1574925" cy="44787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PM</a:t>
            </a:r>
            <a:endParaRPr lang="en-US" dirty="0">
              <a:solidFill>
                <a:schemeClr val="tx1"/>
              </a:solidFill>
            </a:endParaRPr>
          </a:p>
        </p:txBody>
      </p:sp>
      <p:sp>
        <p:nvSpPr>
          <p:cNvPr id="101" name="Arrow: Up-Down 100">
            <a:extLst>
              <a:ext uri="{FF2B5EF4-FFF2-40B4-BE49-F238E27FC236}">
                <a16:creationId xmlns:a16="http://schemas.microsoft.com/office/drawing/2014/main" id="{1BEA1149-1113-4BD8-8E6A-25CEE8BB5682}"/>
              </a:ext>
            </a:extLst>
          </p:cNvPr>
          <p:cNvSpPr/>
          <p:nvPr/>
        </p:nvSpPr>
        <p:spPr>
          <a:xfrm>
            <a:off x="3063581" y="5219054"/>
            <a:ext cx="171383" cy="276579"/>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FED690D1-CA7B-40C4-BCBA-C7FEE33DBDA1}"/>
              </a:ext>
            </a:extLst>
          </p:cNvPr>
          <p:cNvCxnSpPr>
            <a:cxnSpLocks/>
            <a:stCxn id="31" idx="2"/>
          </p:cNvCxnSpPr>
          <p:nvPr/>
        </p:nvCxnSpPr>
        <p:spPr>
          <a:xfrm>
            <a:off x="3328706" y="3255796"/>
            <a:ext cx="7103" cy="43355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C31F6EC-8290-4B62-B8EF-A6F46C0CC129}"/>
              </a:ext>
            </a:extLst>
          </p:cNvPr>
          <p:cNvCxnSpPr>
            <a:cxnSpLocks/>
          </p:cNvCxnSpPr>
          <p:nvPr/>
        </p:nvCxnSpPr>
        <p:spPr>
          <a:xfrm>
            <a:off x="5684654" y="3246832"/>
            <a:ext cx="0" cy="4456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FBA2C55-E367-4201-80E0-D452B775E3EE}"/>
              </a:ext>
            </a:extLst>
          </p:cNvPr>
          <p:cNvCxnSpPr>
            <a:cxnSpLocks/>
          </p:cNvCxnSpPr>
          <p:nvPr/>
        </p:nvCxnSpPr>
        <p:spPr>
          <a:xfrm>
            <a:off x="7977833" y="3246832"/>
            <a:ext cx="0" cy="445646"/>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712A21A8-6269-41AE-BB6A-16455BC5E96B}"/>
              </a:ext>
            </a:extLst>
          </p:cNvPr>
          <p:cNvCxnSpPr>
            <a:cxnSpLocks/>
          </p:cNvCxnSpPr>
          <p:nvPr/>
        </p:nvCxnSpPr>
        <p:spPr>
          <a:xfrm>
            <a:off x="3886654" y="4161785"/>
            <a:ext cx="0" cy="3583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4ABEB07-D726-4002-AD9F-0F11FE215686}"/>
              </a:ext>
            </a:extLst>
          </p:cNvPr>
          <p:cNvCxnSpPr>
            <a:cxnSpLocks/>
          </p:cNvCxnSpPr>
          <p:nvPr/>
        </p:nvCxnSpPr>
        <p:spPr>
          <a:xfrm>
            <a:off x="7864442" y="4157405"/>
            <a:ext cx="0" cy="34158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02D170EC-0318-4882-884D-E5B84646C260}"/>
              </a:ext>
            </a:extLst>
          </p:cNvPr>
          <p:cNvCxnSpPr>
            <a:cxnSpLocks/>
            <a:stCxn id="13" idx="3"/>
          </p:cNvCxnSpPr>
          <p:nvPr/>
        </p:nvCxnSpPr>
        <p:spPr>
          <a:xfrm rot="16200000" flipH="1">
            <a:off x="1665020" y="3781345"/>
            <a:ext cx="1540420" cy="627225"/>
          </a:xfrm>
          <a:prstGeom prst="bentConnector2">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35EA4CAC-8A3E-41B0-A094-5F4F64DAAD73}"/>
              </a:ext>
            </a:extLst>
          </p:cNvPr>
          <p:cNvGrpSpPr/>
          <p:nvPr/>
        </p:nvGrpSpPr>
        <p:grpSpPr>
          <a:xfrm>
            <a:off x="2881416" y="4614383"/>
            <a:ext cx="277286" cy="489019"/>
            <a:chOff x="1008341" y="4110087"/>
            <a:chExt cx="443387" cy="876692"/>
          </a:xfrm>
          <a:solidFill>
            <a:srgbClr val="92D050"/>
          </a:solidFill>
        </p:grpSpPr>
        <p:sp>
          <p:nvSpPr>
            <p:cNvPr id="109" name="Rectangle 108">
              <a:extLst>
                <a:ext uri="{FF2B5EF4-FFF2-40B4-BE49-F238E27FC236}">
                  <a16:creationId xmlns:a16="http://schemas.microsoft.com/office/drawing/2014/main" id="{4649E021-FA23-4FA8-8145-AF8E44C35D1E}"/>
                </a:ext>
              </a:extLst>
            </p:cNvPr>
            <p:cNvSpPr/>
            <p:nvPr/>
          </p:nvSpPr>
          <p:spPr>
            <a:xfrm>
              <a:off x="1008668" y="4110087"/>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556D636-D43E-45F6-9B10-961A7F2E1F86}"/>
                </a:ext>
              </a:extLst>
            </p:cNvPr>
            <p:cNvSpPr/>
            <p:nvPr/>
          </p:nvSpPr>
          <p:spPr>
            <a:xfrm>
              <a:off x="1008668" y="4308050"/>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249E3B0-17B5-4955-9D93-46390D962A10}"/>
                </a:ext>
              </a:extLst>
            </p:cNvPr>
            <p:cNvSpPr/>
            <p:nvPr/>
          </p:nvSpPr>
          <p:spPr>
            <a:xfrm>
              <a:off x="1008341" y="4534293"/>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C54A63DF-3815-4217-AB0E-1CA71579424B}"/>
                </a:ext>
              </a:extLst>
            </p:cNvPr>
            <p:cNvSpPr/>
            <p:nvPr/>
          </p:nvSpPr>
          <p:spPr>
            <a:xfrm>
              <a:off x="1008341" y="4760536"/>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1FD0D605-EA59-4AC4-9F20-430E06AC316E}"/>
              </a:ext>
            </a:extLst>
          </p:cNvPr>
          <p:cNvGrpSpPr/>
          <p:nvPr/>
        </p:nvGrpSpPr>
        <p:grpSpPr>
          <a:xfrm>
            <a:off x="6831291" y="4615111"/>
            <a:ext cx="277286" cy="489019"/>
            <a:chOff x="1008341" y="4110087"/>
            <a:chExt cx="443387" cy="876692"/>
          </a:xfrm>
          <a:solidFill>
            <a:srgbClr val="92D050"/>
          </a:solidFill>
        </p:grpSpPr>
        <p:sp>
          <p:nvSpPr>
            <p:cNvPr id="114" name="Rectangle 113">
              <a:extLst>
                <a:ext uri="{FF2B5EF4-FFF2-40B4-BE49-F238E27FC236}">
                  <a16:creationId xmlns:a16="http://schemas.microsoft.com/office/drawing/2014/main" id="{A79077D0-3BF7-419E-893E-4721C5FD7C71}"/>
                </a:ext>
              </a:extLst>
            </p:cNvPr>
            <p:cNvSpPr/>
            <p:nvPr/>
          </p:nvSpPr>
          <p:spPr>
            <a:xfrm>
              <a:off x="1008668" y="4110087"/>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72AD7446-42AC-47A8-BAD0-4199A6F366AB}"/>
                </a:ext>
              </a:extLst>
            </p:cNvPr>
            <p:cNvSpPr/>
            <p:nvPr/>
          </p:nvSpPr>
          <p:spPr>
            <a:xfrm>
              <a:off x="1008668" y="4308050"/>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EEDB0F7-C67D-4C90-92B5-DEA52ACFB848}"/>
                </a:ext>
              </a:extLst>
            </p:cNvPr>
            <p:cNvSpPr/>
            <p:nvPr/>
          </p:nvSpPr>
          <p:spPr>
            <a:xfrm>
              <a:off x="1008341" y="4534293"/>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0264A371-7B1D-433B-8012-02D883B4C438}"/>
                </a:ext>
              </a:extLst>
            </p:cNvPr>
            <p:cNvSpPr/>
            <p:nvPr/>
          </p:nvSpPr>
          <p:spPr>
            <a:xfrm>
              <a:off x="1008341" y="4760536"/>
              <a:ext cx="443060" cy="22624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a:extLst>
              <a:ext uri="{FF2B5EF4-FFF2-40B4-BE49-F238E27FC236}">
                <a16:creationId xmlns:a16="http://schemas.microsoft.com/office/drawing/2014/main" id="{51A99399-D19A-4FBF-8808-9366DC01C1FC}"/>
              </a:ext>
            </a:extLst>
          </p:cNvPr>
          <p:cNvSpPr txBox="1"/>
          <p:nvPr/>
        </p:nvSpPr>
        <p:spPr>
          <a:xfrm>
            <a:off x="5487797" y="4293947"/>
            <a:ext cx="1076987" cy="646331"/>
          </a:xfrm>
          <a:prstGeom prst="rect">
            <a:avLst/>
          </a:prstGeom>
          <a:noFill/>
        </p:spPr>
        <p:txBody>
          <a:bodyPr wrap="square" rtlCol="0">
            <a:spAutoFit/>
          </a:bodyPr>
          <a:lstStyle/>
          <a:p>
            <a:pPr algn="ctr"/>
            <a:r>
              <a:rPr lang="en-IN" b="1" dirty="0"/>
              <a:t>Recovery Table</a:t>
            </a:r>
            <a:endParaRPr lang="en-US" b="1" dirty="0"/>
          </a:p>
        </p:txBody>
      </p:sp>
      <p:sp>
        <p:nvSpPr>
          <p:cNvPr id="119" name="Arc 118">
            <a:extLst>
              <a:ext uri="{FF2B5EF4-FFF2-40B4-BE49-F238E27FC236}">
                <a16:creationId xmlns:a16="http://schemas.microsoft.com/office/drawing/2014/main" id="{A5F04D9B-D530-4403-B7A9-96D8BB4C08E5}"/>
              </a:ext>
            </a:extLst>
          </p:cNvPr>
          <p:cNvSpPr/>
          <p:nvPr/>
        </p:nvSpPr>
        <p:spPr>
          <a:xfrm rot="4354653" flipV="1">
            <a:off x="6226078" y="4026921"/>
            <a:ext cx="732269" cy="1043940"/>
          </a:xfrm>
          <a:prstGeom prst="arc">
            <a:avLst>
              <a:gd name="adj1" fmla="val 17901617"/>
              <a:gd name="adj2" fmla="val 400531"/>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row: Up-Down 119">
            <a:extLst>
              <a:ext uri="{FF2B5EF4-FFF2-40B4-BE49-F238E27FC236}">
                <a16:creationId xmlns:a16="http://schemas.microsoft.com/office/drawing/2014/main" id="{77C39932-01ED-4E5F-B660-5575A08299CA}"/>
              </a:ext>
            </a:extLst>
          </p:cNvPr>
          <p:cNvSpPr/>
          <p:nvPr/>
        </p:nvSpPr>
        <p:spPr>
          <a:xfrm>
            <a:off x="4646558" y="5219589"/>
            <a:ext cx="171383" cy="276579"/>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Up-Down 120">
            <a:extLst>
              <a:ext uri="{FF2B5EF4-FFF2-40B4-BE49-F238E27FC236}">
                <a16:creationId xmlns:a16="http://schemas.microsoft.com/office/drawing/2014/main" id="{C8532B19-00DE-444A-BFA4-EB3F18CF3E87}"/>
              </a:ext>
            </a:extLst>
          </p:cNvPr>
          <p:cNvSpPr/>
          <p:nvPr/>
        </p:nvSpPr>
        <p:spPr>
          <a:xfrm>
            <a:off x="6990579" y="5204976"/>
            <a:ext cx="171383" cy="276579"/>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row: Up-Down 121">
            <a:extLst>
              <a:ext uri="{FF2B5EF4-FFF2-40B4-BE49-F238E27FC236}">
                <a16:creationId xmlns:a16="http://schemas.microsoft.com/office/drawing/2014/main" id="{2AEA31D7-C59D-43BD-B587-878993141D19}"/>
              </a:ext>
            </a:extLst>
          </p:cNvPr>
          <p:cNvSpPr/>
          <p:nvPr/>
        </p:nvSpPr>
        <p:spPr>
          <a:xfrm>
            <a:off x="8584828" y="5219054"/>
            <a:ext cx="171383" cy="276579"/>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a:extLst>
              <a:ext uri="{FF2B5EF4-FFF2-40B4-BE49-F238E27FC236}">
                <a16:creationId xmlns:a16="http://schemas.microsoft.com/office/drawing/2014/main" id="{AA0D9995-F8B8-42F0-BA71-CC846C522008}"/>
              </a:ext>
            </a:extLst>
          </p:cNvPr>
          <p:cNvCxnSpPr>
            <a:cxnSpLocks/>
          </p:cNvCxnSpPr>
          <p:nvPr/>
        </p:nvCxnSpPr>
        <p:spPr>
          <a:xfrm>
            <a:off x="2619780" y="3203574"/>
            <a:ext cx="323487" cy="1334516"/>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33ACE3E5-7869-4D53-BC66-96B29E7FE44F}"/>
              </a:ext>
            </a:extLst>
          </p:cNvPr>
          <p:cNvGrpSpPr/>
          <p:nvPr/>
        </p:nvGrpSpPr>
        <p:grpSpPr>
          <a:xfrm>
            <a:off x="2683687" y="3837221"/>
            <a:ext cx="304800" cy="369332"/>
            <a:chOff x="2857061" y="3586312"/>
            <a:chExt cx="304800" cy="369332"/>
          </a:xfrm>
        </p:grpSpPr>
        <p:sp>
          <p:nvSpPr>
            <p:cNvPr id="127" name="Oval 126">
              <a:extLst>
                <a:ext uri="{FF2B5EF4-FFF2-40B4-BE49-F238E27FC236}">
                  <a16:creationId xmlns:a16="http://schemas.microsoft.com/office/drawing/2014/main" id="{798A0EB1-D6CA-4DF1-8705-D3D6F4E2467F}"/>
                </a:ext>
              </a:extLst>
            </p:cNvPr>
            <p:cNvSpPr/>
            <p:nvPr/>
          </p:nvSpPr>
          <p:spPr>
            <a:xfrm>
              <a:off x="2887193" y="3658690"/>
              <a:ext cx="227730" cy="2277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bg1"/>
                </a:solidFill>
                <a:cs typeface="Calibri"/>
              </a:endParaRPr>
            </a:p>
          </p:txBody>
        </p:sp>
        <p:sp>
          <p:nvSpPr>
            <p:cNvPr id="128" name="TextBox 127">
              <a:extLst>
                <a:ext uri="{FF2B5EF4-FFF2-40B4-BE49-F238E27FC236}">
                  <a16:creationId xmlns:a16="http://schemas.microsoft.com/office/drawing/2014/main" id="{2543B702-240B-48F9-AC7E-DE9A748CF3BB}"/>
                </a:ext>
              </a:extLst>
            </p:cNvPr>
            <p:cNvSpPr txBox="1"/>
            <p:nvPr/>
          </p:nvSpPr>
          <p:spPr>
            <a:xfrm>
              <a:off x="2857061" y="3586312"/>
              <a:ext cx="30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rPr>
                <a:t>2</a:t>
              </a:r>
            </a:p>
          </p:txBody>
        </p:sp>
      </p:grpSp>
      <p:sp>
        <p:nvSpPr>
          <p:cNvPr id="129" name="Oval 128">
            <a:extLst>
              <a:ext uri="{FF2B5EF4-FFF2-40B4-BE49-F238E27FC236}">
                <a16:creationId xmlns:a16="http://schemas.microsoft.com/office/drawing/2014/main" id="{31247F2D-B4C9-4582-91F4-90053D65BFD4}"/>
              </a:ext>
            </a:extLst>
          </p:cNvPr>
          <p:cNvSpPr/>
          <p:nvPr/>
        </p:nvSpPr>
        <p:spPr>
          <a:xfrm>
            <a:off x="2008589" y="4073155"/>
            <a:ext cx="227730" cy="2277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bg1"/>
              </a:solidFill>
              <a:cs typeface="Calibri"/>
            </a:endParaRPr>
          </a:p>
        </p:txBody>
      </p:sp>
      <p:sp>
        <p:nvSpPr>
          <p:cNvPr id="130" name="TextBox 129">
            <a:extLst>
              <a:ext uri="{FF2B5EF4-FFF2-40B4-BE49-F238E27FC236}">
                <a16:creationId xmlns:a16="http://schemas.microsoft.com/office/drawing/2014/main" id="{5A13B6D2-EC89-4B5E-84F4-DF595C7FA7F3}"/>
              </a:ext>
            </a:extLst>
          </p:cNvPr>
          <p:cNvSpPr txBox="1"/>
          <p:nvPr/>
        </p:nvSpPr>
        <p:spPr>
          <a:xfrm>
            <a:off x="1978457" y="4000777"/>
            <a:ext cx="30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rPr>
              <a:t>1</a:t>
            </a:r>
          </a:p>
        </p:txBody>
      </p:sp>
      <p:grpSp>
        <p:nvGrpSpPr>
          <p:cNvPr id="131" name="Group 130">
            <a:extLst>
              <a:ext uri="{FF2B5EF4-FFF2-40B4-BE49-F238E27FC236}">
                <a16:creationId xmlns:a16="http://schemas.microsoft.com/office/drawing/2014/main" id="{04DEE76A-F9BA-409F-B794-C742B153492E}"/>
              </a:ext>
            </a:extLst>
          </p:cNvPr>
          <p:cNvGrpSpPr/>
          <p:nvPr/>
        </p:nvGrpSpPr>
        <p:grpSpPr>
          <a:xfrm>
            <a:off x="9619304" y="4228469"/>
            <a:ext cx="2300463" cy="1153347"/>
            <a:chOff x="9686428" y="3567764"/>
            <a:chExt cx="2300463" cy="1153347"/>
          </a:xfrm>
        </p:grpSpPr>
        <p:sp>
          <p:nvSpPr>
            <p:cNvPr id="132" name="Oval 131">
              <a:extLst>
                <a:ext uri="{FF2B5EF4-FFF2-40B4-BE49-F238E27FC236}">
                  <a16:creationId xmlns:a16="http://schemas.microsoft.com/office/drawing/2014/main" id="{8F2B8D08-01D8-432F-ACE9-28F5EDC79520}"/>
                </a:ext>
              </a:extLst>
            </p:cNvPr>
            <p:cNvSpPr/>
            <p:nvPr/>
          </p:nvSpPr>
          <p:spPr>
            <a:xfrm>
              <a:off x="9754070" y="3640142"/>
              <a:ext cx="227730" cy="2277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bg1"/>
                </a:solidFill>
                <a:cs typeface="Calibri"/>
              </a:endParaRPr>
            </a:p>
          </p:txBody>
        </p:sp>
        <p:sp>
          <p:nvSpPr>
            <p:cNvPr id="133" name="TextBox 132">
              <a:extLst>
                <a:ext uri="{FF2B5EF4-FFF2-40B4-BE49-F238E27FC236}">
                  <a16:creationId xmlns:a16="http://schemas.microsoft.com/office/drawing/2014/main" id="{8CB5E76C-EB33-426A-9157-66B23D43CD86}"/>
                </a:ext>
              </a:extLst>
            </p:cNvPr>
            <p:cNvSpPr txBox="1"/>
            <p:nvPr/>
          </p:nvSpPr>
          <p:spPr>
            <a:xfrm>
              <a:off x="9723938" y="3567764"/>
              <a:ext cx="30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rPr>
                <a:t>1</a:t>
              </a:r>
            </a:p>
          </p:txBody>
        </p:sp>
        <p:sp>
          <p:nvSpPr>
            <p:cNvPr id="134" name="Oval 133">
              <a:extLst>
                <a:ext uri="{FF2B5EF4-FFF2-40B4-BE49-F238E27FC236}">
                  <a16:creationId xmlns:a16="http://schemas.microsoft.com/office/drawing/2014/main" id="{A47F2D06-8069-417F-B2AE-05870A04D035}"/>
                </a:ext>
              </a:extLst>
            </p:cNvPr>
            <p:cNvSpPr/>
            <p:nvPr/>
          </p:nvSpPr>
          <p:spPr>
            <a:xfrm>
              <a:off x="9762716" y="4017553"/>
              <a:ext cx="227730" cy="2277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bg1"/>
                </a:solidFill>
                <a:cs typeface="Calibri"/>
              </a:endParaRPr>
            </a:p>
          </p:txBody>
        </p:sp>
        <p:sp>
          <p:nvSpPr>
            <p:cNvPr id="135" name="TextBox 134">
              <a:extLst>
                <a:ext uri="{FF2B5EF4-FFF2-40B4-BE49-F238E27FC236}">
                  <a16:creationId xmlns:a16="http://schemas.microsoft.com/office/drawing/2014/main" id="{4D5C7A58-CE79-4AFE-990C-9433803D7D61}"/>
                </a:ext>
              </a:extLst>
            </p:cNvPr>
            <p:cNvSpPr txBox="1"/>
            <p:nvPr/>
          </p:nvSpPr>
          <p:spPr>
            <a:xfrm>
              <a:off x="9732584" y="3945175"/>
              <a:ext cx="30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rPr>
                <a:t>2</a:t>
              </a:r>
            </a:p>
          </p:txBody>
        </p:sp>
        <p:grpSp>
          <p:nvGrpSpPr>
            <p:cNvPr id="136" name="Group 135">
              <a:extLst>
                <a:ext uri="{FF2B5EF4-FFF2-40B4-BE49-F238E27FC236}">
                  <a16:creationId xmlns:a16="http://schemas.microsoft.com/office/drawing/2014/main" id="{F037DBFF-B152-4829-920D-B50E1B9518C2}"/>
                </a:ext>
              </a:extLst>
            </p:cNvPr>
            <p:cNvGrpSpPr/>
            <p:nvPr/>
          </p:nvGrpSpPr>
          <p:grpSpPr>
            <a:xfrm>
              <a:off x="9741953" y="4296668"/>
              <a:ext cx="304800" cy="369332"/>
              <a:chOff x="9204233" y="4139858"/>
              <a:chExt cx="304800" cy="369332"/>
            </a:xfrm>
          </p:grpSpPr>
          <p:sp>
            <p:nvSpPr>
              <p:cNvPr id="141" name="Oval 140">
                <a:extLst>
                  <a:ext uri="{FF2B5EF4-FFF2-40B4-BE49-F238E27FC236}">
                    <a16:creationId xmlns:a16="http://schemas.microsoft.com/office/drawing/2014/main" id="{8E280B03-2274-4DDF-AE08-7831DA4028A9}"/>
                  </a:ext>
                </a:extLst>
              </p:cNvPr>
              <p:cNvSpPr/>
              <p:nvPr/>
            </p:nvSpPr>
            <p:spPr>
              <a:xfrm>
                <a:off x="9233249" y="4216776"/>
                <a:ext cx="227730" cy="2277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bg1"/>
                  </a:solidFill>
                  <a:cs typeface="Calibri"/>
                </a:endParaRPr>
              </a:p>
            </p:txBody>
          </p:sp>
          <p:sp>
            <p:nvSpPr>
              <p:cNvPr id="142" name="TextBox 141">
                <a:extLst>
                  <a:ext uri="{FF2B5EF4-FFF2-40B4-BE49-F238E27FC236}">
                    <a16:creationId xmlns:a16="http://schemas.microsoft.com/office/drawing/2014/main" id="{E5441245-40E8-45CB-8EA7-B3D6A5D4993F}"/>
                  </a:ext>
                </a:extLst>
              </p:cNvPr>
              <p:cNvSpPr txBox="1"/>
              <p:nvPr/>
            </p:nvSpPr>
            <p:spPr>
              <a:xfrm>
                <a:off x="9204233" y="4139858"/>
                <a:ext cx="30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rPr>
                  <a:t>3</a:t>
                </a:r>
              </a:p>
            </p:txBody>
          </p:sp>
        </p:grpSp>
        <p:sp>
          <p:nvSpPr>
            <p:cNvPr id="137" name="TextBox 136">
              <a:extLst>
                <a:ext uri="{FF2B5EF4-FFF2-40B4-BE49-F238E27FC236}">
                  <a16:creationId xmlns:a16="http://schemas.microsoft.com/office/drawing/2014/main" id="{6546E417-7C53-4823-B78A-E5FA275F92C3}"/>
                </a:ext>
              </a:extLst>
            </p:cNvPr>
            <p:cNvSpPr txBox="1"/>
            <p:nvPr/>
          </p:nvSpPr>
          <p:spPr>
            <a:xfrm>
              <a:off x="9981800" y="3567764"/>
              <a:ext cx="1332126" cy="369332"/>
            </a:xfrm>
            <a:prstGeom prst="rect">
              <a:avLst/>
            </a:prstGeom>
            <a:noFill/>
          </p:spPr>
          <p:txBody>
            <a:bodyPr wrap="square" rtlCol="0">
              <a:spAutoFit/>
            </a:bodyPr>
            <a:lstStyle/>
            <a:p>
              <a:r>
                <a:rPr lang="en-IN" dirty="0"/>
                <a:t>Persist path</a:t>
              </a:r>
              <a:endParaRPr lang="en-US" dirty="0"/>
            </a:p>
          </p:txBody>
        </p:sp>
        <p:sp>
          <p:nvSpPr>
            <p:cNvPr id="138" name="TextBox 137">
              <a:extLst>
                <a:ext uri="{FF2B5EF4-FFF2-40B4-BE49-F238E27FC236}">
                  <a16:creationId xmlns:a16="http://schemas.microsoft.com/office/drawing/2014/main" id="{A0090247-6351-4578-BCFB-3FC884C7033E}"/>
                </a:ext>
              </a:extLst>
            </p:cNvPr>
            <p:cNvSpPr txBox="1"/>
            <p:nvPr/>
          </p:nvSpPr>
          <p:spPr>
            <a:xfrm>
              <a:off x="9981800" y="3945989"/>
              <a:ext cx="1530800" cy="369332"/>
            </a:xfrm>
            <a:prstGeom prst="rect">
              <a:avLst/>
            </a:prstGeom>
            <a:noFill/>
          </p:spPr>
          <p:txBody>
            <a:bodyPr wrap="square" rtlCol="0">
              <a:spAutoFit/>
            </a:bodyPr>
            <a:lstStyle/>
            <a:p>
              <a:r>
                <a:rPr lang="en-IN" dirty="0"/>
                <a:t>Epoch commit</a:t>
              </a:r>
              <a:endParaRPr lang="en-US" dirty="0"/>
            </a:p>
          </p:txBody>
        </p:sp>
        <p:sp>
          <p:nvSpPr>
            <p:cNvPr id="139" name="TextBox 138">
              <a:extLst>
                <a:ext uri="{FF2B5EF4-FFF2-40B4-BE49-F238E27FC236}">
                  <a16:creationId xmlns:a16="http://schemas.microsoft.com/office/drawing/2014/main" id="{AFA10CD3-9760-4A4D-B35C-91AA5BD1D5B1}"/>
                </a:ext>
              </a:extLst>
            </p:cNvPr>
            <p:cNvSpPr txBox="1"/>
            <p:nvPr/>
          </p:nvSpPr>
          <p:spPr>
            <a:xfrm>
              <a:off x="9991157" y="4279888"/>
              <a:ext cx="1995734" cy="369332"/>
            </a:xfrm>
            <a:prstGeom prst="rect">
              <a:avLst/>
            </a:prstGeom>
            <a:noFill/>
          </p:spPr>
          <p:txBody>
            <a:bodyPr wrap="square" rtlCol="0">
              <a:spAutoFit/>
            </a:bodyPr>
            <a:lstStyle/>
            <a:p>
              <a:r>
                <a:rPr lang="en-IN" dirty="0"/>
                <a:t>Epoch completion</a:t>
              </a:r>
              <a:endParaRPr lang="en-US" dirty="0"/>
            </a:p>
          </p:txBody>
        </p:sp>
        <p:sp>
          <p:nvSpPr>
            <p:cNvPr id="140" name="Rectangle: Rounded Corners 139">
              <a:extLst>
                <a:ext uri="{FF2B5EF4-FFF2-40B4-BE49-F238E27FC236}">
                  <a16:creationId xmlns:a16="http://schemas.microsoft.com/office/drawing/2014/main" id="{1D8D529B-8EAD-47D7-A535-11C3AA9CC585}"/>
                </a:ext>
              </a:extLst>
            </p:cNvPr>
            <p:cNvSpPr/>
            <p:nvPr/>
          </p:nvSpPr>
          <p:spPr>
            <a:xfrm>
              <a:off x="9686428" y="3567764"/>
              <a:ext cx="2181102" cy="1153347"/>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7" name="Straight Arrow Connector 166">
            <a:extLst>
              <a:ext uri="{FF2B5EF4-FFF2-40B4-BE49-F238E27FC236}">
                <a16:creationId xmlns:a16="http://schemas.microsoft.com/office/drawing/2014/main" id="{E692C50C-8032-431C-AE06-6C954225A794}"/>
              </a:ext>
            </a:extLst>
          </p:cNvPr>
          <p:cNvCxnSpPr/>
          <p:nvPr/>
        </p:nvCxnSpPr>
        <p:spPr>
          <a:xfrm flipV="1">
            <a:off x="10113783" y="3277750"/>
            <a:ext cx="8965" cy="61856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7480F827-B87D-4B48-98BA-12A4C8DF2D9A}"/>
              </a:ext>
            </a:extLst>
          </p:cNvPr>
          <p:cNvCxnSpPr>
            <a:cxnSpLocks/>
          </p:cNvCxnSpPr>
          <p:nvPr/>
        </p:nvCxnSpPr>
        <p:spPr>
          <a:xfrm flipH="1" flipV="1">
            <a:off x="9145595" y="3896316"/>
            <a:ext cx="977153" cy="1792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6659B943-ECA3-43C2-A979-6520541F7578}"/>
              </a:ext>
            </a:extLst>
          </p:cNvPr>
          <p:cNvSpPr txBox="1"/>
          <p:nvPr/>
        </p:nvSpPr>
        <p:spPr>
          <a:xfrm>
            <a:off x="3935236" y="2278273"/>
            <a:ext cx="881824" cy="369332"/>
          </a:xfrm>
          <a:prstGeom prst="rect">
            <a:avLst/>
          </a:prstGeom>
          <a:noFill/>
        </p:spPr>
        <p:txBody>
          <a:bodyPr wrap="square" lIns="91440" tIns="45720" rIns="91440" bIns="45720" rtlCol="0" anchor="t">
            <a:spAutoFit/>
          </a:bodyPr>
          <a:lstStyle/>
          <a:p>
            <a:pPr algn="ctr"/>
            <a:r>
              <a:rPr lang="en-IN" b="1" dirty="0">
                <a:cs typeface="Calibri"/>
              </a:rPr>
              <a:t>PB</a:t>
            </a:r>
            <a:endParaRPr lang="en-US" dirty="0"/>
          </a:p>
        </p:txBody>
      </p:sp>
      <p:sp>
        <p:nvSpPr>
          <p:cNvPr id="173" name="TextBox 172">
            <a:extLst>
              <a:ext uri="{FF2B5EF4-FFF2-40B4-BE49-F238E27FC236}">
                <a16:creationId xmlns:a16="http://schemas.microsoft.com/office/drawing/2014/main" id="{566A7B77-BD9F-4022-9BA3-C03020BBE7C8}"/>
              </a:ext>
            </a:extLst>
          </p:cNvPr>
          <p:cNvSpPr txBox="1"/>
          <p:nvPr/>
        </p:nvSpPr>
        <p:spPr>
          <a:xfrm>
            <a:off x="6230200" y="2260343"/>
            <a:ext cx="881824" cy="369332"/>
          </a:xfrm>
          <a:prstGeom prst="rect">
            <a:avLst/>
          </a:prstGeom>
          <a:noFill/>
        </p:spPr>
        <p:txBody>
          <a:bodyPr wrap="square" lIns="91440" tIns="45720" rIns="91440" bIns="45720" rtlCol="0" anchor="t">
            <a:spAutoFit/>
          </a:bodyPr>
          <a:lstStyle/>
          <a:p>
            <a:pPr algn="ctr"/>
            <a:r>
              <a:rPr lang="en-IN" b="1" dirty="0">
                <a:cs typeface="Calibri"/>
              </a:rPr>
              <a:t>PB</a:t>
            </a:r>
            <a:endParaRPr lang="en-US" dirty="0"/>
          </a:p>
        </p:txBody>
      </p:sp>
      <p:sp>
        <p:nvSpPr>
          <p:cNvPr id="174" name="TextBox 173">
            <a:extLst>
              <a:ext uri="{FF2B5EF4-FFF2-40B4-BE49-F238E27FC236}">
                <a16:creationId xmlns:a16="http://schemas.microsoft.com/office/drawing/2014/main" id="{BF30748A-0BA4-4DF0-87A1-A0CC2F43975E}"/>
              </a:ext>
            </a:extLst>
          </p:cNvPr>
          <p:cNvSpPr txBox="1"/>
          <p:nvPr/>
        </p:nvSpPr>
        <p:spPr>
          <a:xfrm>
            <a:off x="8507235" y="2278272"/>
            <a:ext cx="881824" cy="369332"/>
          </a:xfrm>
          <a:prstGeom prst="rect">
            <a:avLst/>
          </a:prstGeom>
          <a:noFill/>
        </p:spPr>
        <p:txBody>
          <a:bodyPr wrap="square" lIns="91440" tIns="45720" rIns="91440" bIns="45720" rtlCol="0" anchor="t">
            <a:spAutoFit/>
          </a:bodyPr>
          <a:lstStyle/>
          <a:p>
            <a:pPr algn="ctr"/>
            <a:r>
              <a:rPr lang="en-IN" b="1" dirty="0">
                <a:cs typeface="Calibri"/>
              </a:rPr>
              <a:t>PB</a:t>
            </a:r>
            <a:endParaRPr lang="en-US" dirty="0"/>
          </a:p>
        </p:txBody>
      </p:sp>
      <p:sp>
        <p:nvSpPr>
          <p:cNvPr id="175" name="TextBox 174">
            <a:extLst>
              <a:ext uri="{FF2B5EF4-FFF2-40B4-BE49-F238E27FC236}">
                <a16:creationId xmlns:a16="http://schemas.microsoft.com/office/drawing/2014/main" id="{A709142C-2BEF-4A90-ACC7-D124E0FC62B1}"/>
              </a:ext>
            </a:extLst>
          </p:cNvPr>
          <p:cNvSpPr txBox="1"/>
          <p:nvPr/>
        </p:nvSpPr>
        <p:spPr>
          <a:xfrm>
            <a:off x="4606057" y="3139281"/>
            <a:ext cx="536973" cy="369332"/>
          </a:xfrm>
          <a:prstGeom prst="rect">
            <a:avLst/>
          </a:prstGeom>
          <a:noFill/>
        </p:spPr>
        <p:txBody>
          <a:bodyPr wrap="square" lIns="91440" tIns="45720" rIns="91440" bIns="45720" rtlCol="0" anchor="t">
            <a:spAutoFit/>
          </a:bodyPr>
          <a:lstStyle/>
          <a:p>
            <a:pPr algn="ctr"/>
            <a:r>
              <a:rPr lang="en-IN" b="1" dirty="0">
                <a:cs typeface="Calibri"/>
              </a:rPr>
              <a:t>ET</a:t>
            </a:r>
            <a:endParaRPr lang="en-US" dirty="0"/>
          </a:p>
        </p:txBody>
      </p:sp>
      <p:sp>
        <p:nvSpPr>
          <p:cNvPr id="176" name="TextBox 175">
            <a:extLst>
              <a:ext uri="{FF2B5EF4-FFF2-40B4-BE49-F238E27FC236}">
                <a16:creationId xmlns:a16="http://schemas.microsoft.com/office/drawing/2014/main" id="{7095D004-EC09-498C-B6C7-D04F604729CF}"/>
              </a:ext>
            </a:extLst>
          </p:cNvPr>
          <p:cNvSpPr txBox="1"/>
          <p:nvPr/>
        </p:nvSpPr>
        <p:spPr>
          <a:xfrm>
            <a:off x="2043682" y="3129919"/>
            <a:ext cx="881824" cy="369332"/>
          </a:xfrm>
          <a:prstGeom prst="rect">
            <a:avLst/>
          </a:prstGeom>
          <a:noFill/>
        </p:spPr>
        <p:txBody>
          <a:bodyPr wrap="square" lIns="91440" tIns="45720" rIns="91440" bIns="45720" rtlCol="0" anchor="t">
            <a:spAutoFit/>
          </a:bodyPr>
          <a:lstStyle/>
          <a:p>
            <a:pPr algn="ctr"/>
            <a:r>
              <a:rPr lang="en-IN" b="1" dirty="0">
                <a:cs typeface="Calibri"/>
              </a:rPr>
              <a:t>ET</a:t>
            </a:r>
            <a:endParaRPr lang="en-US" dirty="0"/>
          </a:p>
        </p:txBody>
      </p:sp>
      <p:sp>
        <p:nvSpPr>
          <p:cNvPr id="177" name="TextBox 176">
            <a:extLst>
              <a:ext uri="{FF2B5EF4-FFF2-40B4-BE49-F238E27FC236}">
                <a16:creationId xmlns:a16="http://schemas.microsoft.com/office/drawing/2014/main" id="{1F737D05-780F-4662-BAF9-33DAFE9AB17A}"/>
              </a:ext>
            </a:extLst>
          </p:cNvPr>
          <p:cNvSpPr txBox="1"/>
          <p:nvPr/>
        </p:nvSpPr>
        <p:spPr>
          <a:xfrm>
            <a:off x="6866694" y="3129918"/>
            <a:ext cx="622542" cy="369332"/>
          </a:xfrm>
          <a:prstGeom prst="rect">
            <a:avLst/>
          </a:prstGeom>
          <a:noFill/>
        </p:spPr>
        <p:txBody>
          <a:bodyPr wrap="square" lIns="91440" tIns="45720" rIns="91440" bIns="45720" rtlCol="0" anchor="t">
            <a:spAutoFit/>
          </a:bodyPr>
          <a:lstStyle/>
          <a:p>
            <a:pPr algn="ctr"/>
            <a:r>
              <a:rPr lang="en-IN" b="1" dirty="0">
                <a:cs typeface="Calibri"/>
              </a:rPr>
              <a:t>ET</a:t>
            </a:r>
            <a:endParaRPr lang="en-US" dirty="0"/>
          </a:p>
        </p:txBody>
      </p:sp>
      <p:sp>
        <p:nvSpPr>
          <p:cNvPr id="6" name="Arc 5">
            <a:extLst>
              <a:ext uri="{FF2B5EF4-FFF2-40B4-BE49-F238E27FC236}">
                <a16:creationId xmlns:a16="http://schemas.microsoft.com/office/drawing/2014/main" id="{7409AF8C-1703-4893-8CC3-26B1010049F1}"/>
              </a:ext>
            </a:extLst>
          </p:cNvPr>
          <p:cNvSpPr/>
          <p:nvPr/>
        </p:nvSpPr>
        <p:spPr>
          <a:xfrm rot="10800000">
            <a:off x="5099145" y="3127779"/>
            <a:ext cx="2087381" cy="433558"/>
          </a:xfrm>
          <a:prstGeom prst="arc">
            <a:avLst>
              <a:gd name="adj1" fmla="val 11206056"/>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Oval 122">
            <a:extLst>
              <a:ext uri="{FF2B5EF4-FFF2-40B4-BE49-F238E27FC236}">
                <a16:creationId xmlns:a16="http://schemas.microsoft.com/office/drawing/2014/main" id="{12E99F70-A95D-4239-A2C5-B65EDD1411E1}"/>
              </a:ext>
            </a:extLst>
          </p:cNvPr>
          <p:cNvSpPr/>
          <p:nvPr/>
        </p:nvSpPr>
        <p:spPr>
          <a:xfrm>
            <a:off x="6161645" y="3400960"/>
            <a:ext cx="227730" cy="2277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bg1"/>
              </a:solidFill>
              <a:cs typeface="Calibri"/>
            </a:endParaRPr>
          </a:p>
        </p:txBody>
      </p:sp>
      <p:sp>
        <p:nvSpPr>
          <p:cNvPr id="124" name="TextBox 123">
            <a:extLst>
              <a:ext uri="{FF2B5EF4-FFF2-40B4-BE49-F238E27FC236}">
                <a16:creationId xmlns:a16="http://schemas.microsoft.com/office/drawing/2014/main" id="{243385F5-5C49-44D6-B6AE-E8186A0E3994}"/>
              </a:ext>
            </a:extLst>
          </p:cNvPr>
          <p:cNvSpPr txBox="1"/>
          <p:nvPr/>
        </p:nvSpPr>
        <p:spPr>
          <a:xfrm>
            <a:off x="6131488" y="3339636"/>
            <a:ext cx="30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rPr>
              <a:t>3</a:t>
            </a:r>
          </a:p>
        </p:txBody>
      </p:sp>
      <p:sp>
        <p:nvSpPr>
          <p:cNvPr id="14337" name="Isosceles Triangle 14336">
            <a:extLst>
              <a:ext uri="{FF2B5EF4-FFF2-40B4-BE49-F238E27FC236}">
                <a16:creationId xmlns:a16="http://schemas.microsoft.com/office/drawing/2014/main" id="{99121229-D313-4D34-A46B-382AA82E462D}"/>
              </a:ext>
            </a:extLst>
          </p:cNvPr>
          <p:cNvSpPr/>
          <p:nvPr/>
        </p:nvSpPr>
        <p:spPr>
          <a:xfrm rot="18974014">
            <a:off x="5037391" y="3314652"/>
            <a:ext cx="104305" cy="1027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a:extLst>
              <a:ext uri="{FF2B5EF4-FFF2-40B4-BE49-F238E27FC236}">
                <a16:creationId xmlns:a16="http://schemas.microsoft.com/office/drawing/2014/main" id="{4FA34253-8718-4D0A-9EB5-C4AB833DF4C4}"/>
              </a:ext>
            </a:extLst>
          </p:cNvPr>
          <p:cNvSpPr/>
          <p:nvPr/>
        </p:nvSpPr>
        <p:spPr>
          <a:xfrm rot="3877189">
            <a:off x="6979222" y="3390981"/>
            <a:ext cx="116099" cy="94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9B8DB69-6B8A-41FC-80CA-701DA1053586}"/>
              </a:ext>
            </a:extLst>
          </p:cNvPr>
          <p:cNvSpPr/>
          <p:nvPr/>
        </p:nvSpPr>
        <p:spPr>
          <a:xfrm>
            <a:off x="5235852" y="2706742"/>
            <a:ext cx="687965" cy="5453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Gill Sans MT" panose="020B0502020104020203" pitchFamily="34" charset="0"/>
              </a:rPr>
              <a:t>Cache</a:t>
            </a:r>
            <a:endParaRPr lang="en-US" sz="1400" dirty="0">
              <a:solidFill>
                <a:schemeClr val="tx1"/>
              </a:solidFill>
              <a:latin typeface="Gill Sans MT" panose="020B0502020104020203" pitchFamily="34" charset="0"/>
            </a:endParaRPr>
          </a:p>
        </p:txBody>
      </p:sp>
      <p:sp>
        <p:nvSpPr>
          <p:cNvPr id="157" name="Rectangle 156">
            <a:extLst>
              <a:ext uri="{FF2B5EF4-FFF2-40B4-BE49-F238E27FC236}">
                <a16:creationId xmlns:a16="http://schemas.microsoft.com/office/drawing/2014/main" id="{10A5E349-CEE4-41B8-8D08-475F2E6DE53C}"/>
              </a:ext>
            </a:extLst>
          </p:cNvPr>
          <p:cNvSpPr/>
          <p:nvPr/>
        </p:nvSpPr>
        <p:spPr>
          <a:xfrm>
            <a:off x="7537307" y="2692817"/>
            <a:ext cx="687965" cy="5453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Gill Sans MT" panose="020B0502020104020203" pitchFamily="34" charset="0"/>
              </a:rPr>
              <a:t>Cache</a:t>
            </a:r>
            <a:endParaRPr lang="en-US" sz="1400" dirty="0">
              <a:solidFill>
                <a:schemeClr val="tx1"/>
              </a:solidFill>
              <a:latin typeface="Gill Sans MT" panose="020B0502020104020203" pitchFamily="34" charset="0"/>
            </a:endParaRPr>
          </a:p>
        </p:txBody>
      </p:sp>
      <p:sp>
        <p:nvSpPr>
          <p:cNvPr id="158" name="Rectangle 157">
            <a:extLst>
              <a:ext uri="{FF2B5EF4-FFF2-40B4-BE49-F238E27FC236}">
                <a16:creationId xmlns:a16="http://schemas.microsoft.com/office/drawing/2014/main" id="{BB2EF0D2-879F-411F-B968-DEDA727D463C}"/>
              </a:ext>
            </a:extLst>
          </p:cNvPr>
          <p:cNvSpPr/>
          <p:nvPr/>
        </p:nvSpPr>
        <p:spPr>
          <a:xfrm>
            <a:off x="9790010" y="2722794"/>
            <a:ext cx="687965" cy="5453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Gill Sans MT" panose="020B0502020104020203" pitchFamily="34" charset="0"/>
              </a:rPr>
              <a:t>Cache</a:t>
            </a:r>
            <a:endParaRPr lang="en-US" sz="14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200538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p:bldP spid="6" grpId="0" animBg="1"/>
      <p:bldP spid="123" grpId="0" animBg="1"/>
      <p:bldP spid="124" grpId="0"/>
      <p:bldP spid="14337" grpId="0" animBg="1"/>
      <p:bldP spid="183" grpId="0" animBg="1"/>
    </p:bldLst>
  </p:timing>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D4A1-CEC9-4EE9-BF43-9CA2CD60F5D5}"/>
              </a:ext>
            </a:extLst>
          </p:cNvPr>
          <p:cNvSpPr>
            <a:spLocks noGrp="1"/>
          </p:cNvSpPr>
          <p:nvPr>
            <p:ph type="body" sz="quarter" idx="12"/>
          </p:nvPr>
        </p:nvSpPr>
        <p:spPr/>
        <p:txBody>
          <a:bodyPr/>
          <a:lstStyle/>
          <a:p>
            <a:r>
              <a:rPr lang="en-IN" dirty="0"/>
              <a:t>Flush and Fence</a:t>
            </a:r>
            <a:endParaRPr lang="en-US" dirty="0"/>
          </a:p>
        </p:txBody>
      </p:sp>
      <p:sp>
        <p:nvSpPr>
          <p:cNvPr id="3" name="Content Placeholder 2">
            <a:extLst>
              <a:ext uri="{FF2B5EF4-FFF2-40B4-BE49-F238E27FC236}">
                <a16:creationId xmlns:a16="http://schemas.microsoft.com/office/drawing/2014/main" id="{196A95C9-D6E3-42C9-9506-C7A91E61EF3D}"/>
              </a:ext>
            </a:extLst>
          </p:cNvPr>
          <p:cNvSpPr>
            <a:spLocks noGrp="1"/>
          </p:cNvSpPr>
          <p:nvPr>
            <p:ph sz="quarter" idx="13"/>
          </p:nvPr>
        </p:nvSpPr>
        <p:spPr/>
        <p:txBody>
          <a:bodyPr/>
          <a:lstStyle/>
          <a:p>
            <a:r>
              <a:rPr lang="en-IN" dirty="0"/>
              <a:t>Current systems use </a:t>
            </a:r>
            <a:r>
              <a:rPr lang="en-IN" i="1" dirty="0"/>
              <a:t>flush</a:t>
            </a:r>
            <a:r>
              <a:rPr lang="en-IN" dirty="0"/>
              <a:t> and </a:t>
            </a:r>
            <a:r>
              <a:rPr lang="en-IN" i="1" dirty="0"/>
              <a:t>fence</a:t>
            </a:r>
            <a:r>
              <a:rPr lang="en-IN" dirty="0"/>
              <a:t> for ordering</a:t>
            </a:r>
          </a:p>
          <a:p>
            <a:r>
              <a:rPr lang="en-IN" dirty="0"/>
              <a:t>Intel x86 systems: CLWB and SFENCE</a:t>
            </a:r>
            <a:endParaRPr lang="en-US" dirty="0"/>
          </a:p>
        </p:txBody>
      </p:sp>
      <p:sp>
        <p:nvSpPr>
          <p:cNvPr id="11" name="TextBox 10">
            <a:extLst>
              <a:ext uri="{FF2B5EF4-FFF2-40B4-BE49-F238E27FC236}">
                <a16:creationId xmlns:a16="http://schemas.microsoft.com/office/drawing/2014/main" id="{B23BB888-5FDF-4AE9-BC36-0104E76F75D1}"/>
              </a:ext>
            </a:extLst>
          </p:cNvPr>
          <p:cNvSpPr txBox="1"/>
          <p:nvPr/>
        </p:nvSpPr>
        <p:spPr>
          <a:xfrm>
            <a:off x="1527611" y="2987147"/>
            <a:ext cx="3135829" cy="1709827"/>
          </a:xfrm>
          <a:prstGeom prst="rect">
            <a:avLst/>
          </a:prstGeom>
          <a:noFill/>
        </p:spPr>
        <p:txBody>
          <a:bodyPr wrap="square" rtlCol="0">
            <a:spAutoFit/>
          </a:bodyPr>
          <a:lstStyle/>
          <a:p>
            <a:pPr>
              <a:lnSpc>
                <a:spcPct val="150000"/>
              </a:lnSpc>
            </a:pPr>
            <a:r>
              <a:rPr lang="en-IN" dirty="0">
                <a:latin typeface="Consolas" panose="020B0609020204030204" pitchFamily="49" charset="0"/>
                <a:ea typeface="Verdana" panose="020B0604030504040204" pitchFamily="34" charset="0"/>
              </a:rPr>
              <a:t>MOV Data, 0x007</a:t>
            </a:r>
          </a:p>
          <a:p>
            <a:pPr>
              <a:lnSpc>
                <a:spcPct val="150000"/>
              </a:lnSpc>
            </a:pPr>
            <a:r>
              <a:rPr lang="en-IN" dirty="0">
                <a:solidFill>
                  <a:srgbClr val="00B050"/>
                </a:solidFill>
                <a:latin typeface="Consolas" panose="020B0609020204030204" pitchFamily="49" charset="0"/>
                <a:ea typeface="Verdana" panose="020B0604030504040204" pitchFamily="34" charset="0"/>
              </a:rPr>
              <a:t>CLWB Data</a:t>
            </a:r>
          </a:p>
          <a:p>
            <a:pPr>
              <a:lnSpc>
                <a:spcPct val="150000"/>
              </a:lnSpc>
            </a:pPr>
            <a:r>
              <a:rPr lang="en-IN" dirty="0">
                <a:solidFill>
                  <a:srgbClr val="00B050"/>
                </a:solidFill>
                <a:latin typeface="Consolas" panose="020B0609020204030204" pitchFamily="49" charset="0"/>
                <a:ea typeface="Verdana" panose="020B0604030504040204" pitchFamily="34" charset="0"/>
              </a:rPr>
              <a:t>SFENCE</a:t>
            </a:r>
          </a:p>
          <a:p>
            <a:pPr>
              <a:lnSpc>
                <a:spcPct val="150000"/>
              </a:lnSpc>
            </a:pPr>
            <a:r>
              <a:rPr lang="en-IN" dirty="0">
                <a:latin typeface="Consolas" panose="020B0609020204030204" pitchFamily="49" charset="0"/>
                <a:ea typeface="Verdana" panose="020B0604030504040204" pitchFamily="34" charset="0"/>
              </a:rPr>
              <a:t>MOV Pointer, </a:t>
            </a:r>
            <a:r>
              <a:rPr lang="en-IN" dirty="0" err="1">
                <a:latin typeface="Consolas" panose="020B0609020204030204" pitchFamily="49" charset="0"/>
                <a:ea typeface="Verdana" panose="020B0604030504040204" pitchFamily="34" charset="0"/>
              </a:rPr>
              <a:t>Addr</a:t>
            </a:r>
            <a:r>
              <a:rPr lang="en-IN" dirty="0">
                <a:latin typeface="Consolas" panose="020B0609020204030204" pitchFamily="49" charset="0"/>
                <a:ea typeface="Verdana" panose="020B0604030504040204" pitchFamily="34" charset="0"/>
              </a:rPr>
              <a:t>(Data)</a:t>
            </a:r>
            <a:endParaRPr lang="en-US" dirty="0">
              <a:latin typeface="Consolas" panose="020B0609020204030204" pitchFamily="49" charset="0"/>
              <a:ea typeface="Verdana" panose="020B0604030504040204" pitchFamily="34" charset="0"/>
            </a:endParaRPr>
          </a:p>
        </p:txBody>
      </p:sp>
      <p:sp>
        <p:nvSpPr>
          <p:cNvPr id="13" name="TextBox 12">
            <a:extLst>
              <a:ext uri="{FF2B5EF4-FFF2-40B4-BE49-F238E27FC236}">
                <a16:creationId xmlns:a16="http://schemas.microsoft.com/office/drawing/2014/main" id="{53848CAE-8EB1-46BD-BE5A-2E4C3581D719}"/>
              </a:ext>
            </a:extLst>
          </p:cNvPr>
          <p:cNvSpPr txBox="1"/>
          <p:nvPr/>
        </p:nvSpPr>
        <p:spPr>
          <a:xfrm>
            <a:off x="833269" y="5484183"/>
            <a:ext cx="7429289" cy="954107"/>
          </a:xfrm>
          <a:prstGeom prst="rect">
            <a:avLst/>
          </a:prstGeom>
          <a:noFill/>
          <a:ln>
            <a:solidFill>
              <a:srgbClr val="C00000"/>
            </a:solidFill>
          </a:ln>
        </p:spPr>
        <p:txBody>
          <a:bodyPr wrap="square" rtlCol="0">
            <a:spAutoFit/>
          </a:bodyPr>
          <a:lstStyle/>
          <a:p>
            <a:pPr algn="ctr"/>
            <a:r>
              <a:rPr lang="en-IN" sz="2800" dirty="0">
                <a:solidFill>
                  <a:srgbClr val="C00000"/>
                </a:solidFill>
                <a:latin typeface="Gill Sans MT" panose="020B0502020104020203" pitchFamily="34" charset="0"/>
              </a:rPr>
              <a:t>Enforcing order causes stalls. Degrades performance.</a:t>
            </a:r>
            <a:endParaRPr lang="en-US" sz="2800" dirty="0">
              <a:solidFill>
                <a:srgbClr val="C00000"/>
              </a:solidFill>
              <a:latin typeface="Gill Sans MT" panose="020B0502020104020203" pitchFamily="34" charset="0"/>
            </a:endParaRPr>
          </a:p>
        </p:txBody>
      </p:sp>
      <p:sp>
        <p:nvSpPr>
          <p:cNvPr id="15" name="TextBox 14">
            <a:extLst>
              <a:ext uri="{FF2B5EF4-FFF2-40B4-BE49-F238E27FC236}">
                <a16:creationId xmlns:a16="http://schemas.microsoft.com/office/drawing/2014/main" id="{DCF824C0-890B-4D2B-91BB-99F2095761BF}"/>
              </a:ext>
            </a:extLst>
          </p:cNvPr>
          <p:cNvSpPr txBox="1"/>
          <p:nvPr/>
        </p:nvSpPr>
        <p:spPr>
          <a:xfrm>
            <a:off x="586638" y="2630382"/>
            <a:ext cx="6096000" cy="461665"/>
          </a:xfrm>
          <a:prstGeom prst="rect">
            <a:avLst/>
          </a:prstGeom>
          <a:noFill/>
        </p:spPr>
        <p:txBody>
          <a:bodyPr wrap="square">
            <a:spAutoFit/>
          </a:bodyPr>
          <a:lstStyle/>
          <a:p>
            <a:r>
              <a:rPr lang="en-IN" sz="2400" u="sng" dirty="0">
                <a:latin typeface="Gill Sans MT" panose="020B0502020104020203" pitchFamily="34" charset="0"/>
              </a:rPr>
              <a:t>Objective</a:t>
            </a:r>
            <a:r>
              <a:rPr lang="en-IN" sz="2400" dirty="0">
                <a:latin typeface="Gill Sans MT" panose="020B0502020104020203" pitchFamily="34" charset="0"/>
              </a:rPr>
              <a:t>: Persist Data before Pointer</a:t>
            </a:r>
            <a:endParaRPr lang="en-US" sz="2400" dirty="0">
              <a:latin typeface="Gill Sans MT" panose="020B0502020104020203" pitchFamily="34" charset="0"/>
            </a:endParaRPr>
          </a:p>
        </p:txBody>
      </p:sp>
      <p:sp>
        <p:nvSpPr>
          <p:cNvPr id="33" name="Oval 32">
            <a:extLst>
              <a:ext uri="{FF2B5EF4-FFF2-40B4-BE49-F238E27FC236}">
                <a16:creationId xmlns:a16="http://schemas.microsoft.com/office/drawing/2014/main" id="{551BA9D9-BDBE-4405-9F58-77B04B0D807D}"/>
              </a:ext>
            </a:extLst>
          </p:cNvPr>
          <p:cNvSpPr/>
          <p:nvPr/>
        </p:nvSpPr>
        <p:spPr>
          <a:xfrm>
            <a:off x="6104818" y="3871335"/>
            <a:ext cx="760555" cy="252160"/>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IN" sz="1400" dirty="0">
                <a:latin typeface="Gill Sans MT" panose="020B0502020104020203" pitchFamily="34" charset="0"/>
              </a:rPr>
              <a:t>data</a:t>
            </a:r>
            <a:endParaRPr lang="en-US" sz="1400" dirty="0">
              <a:latin typeface="Gill Sans MT" panose="020B0502020104020203" pitchFamily="34" charset="0"/>
            </a:endParaRPr>
          </a:p>
        </p:txBody>
      </p:sp>
      <p:sp>
        <p:nvSpPr>
          <p:cNvPr id="34" name="Rectangle: Rounded Corners 33">
            <a:extLst>
              <a:ext uri="{FF2B5EF4-FFF2-40B4-BE49-F238E27FC236}">
                <a16:creationId xmlns:a16="http://schemas.microsoft.com/office/drawing/2014/main" id="{D104CEA8-0692-49A3-A917-B2708EEAA450}"/>
              </a:ext>
            </a:extLst>
          </p:cNvPr>
          <p:cNvSpPr/>
          <p:nvPr/>
        </p:nvSpPr>
        <p:spPr>
          <a:xfrm>
            <a:off x="6104818" y="3256576"/>
            <a:ext cx="760555" cy="25216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dirty="0">
                <a:latin typeface="Gill Sans MT" panose="020B0502020104020203" pitchFamily="34" charset="0"/>
              </a:rPr>
              <a:t>*p</a:t>
            </a:r>
            <a:endParaRPr lang="en-US" sz="1400" dirty="0">
              <a:latin typeface="Gill Sans MT" panose="020B0502020104020203" pitchFamily="34" charset="0"/>
            </a:endParaRPr>
          </a:p>
        </p:txBody>
      </p:sp>
      <p:cxnSp>
        <p:nvCxnSpPr>
          <p:cNvPr id="35" name="Straight Connector 34">
            <a:extLst>
              <a:ext uri="{FF2B5EF4-FFF2-40B4-BE49-F238E27FC236}">
                <a16:creationId xmlns:a16="http://schemas.microsoft.com/office/drawing/2014/main" id="{4216DD4B-51F0-4214-9B83-84730735F8D2}"/>
              </a:ext>
            </a:extLst>
          </p:cNvPr>
          <p:cNvCxnSpPr>
            <a:cxnSpLocks/>
          </p:cNvCxnSpPr>
          <p:nvPr/>
        </p:nvCxnSpPr>
        <p:spPr>
          <a:xfrm>
            <a:off x="5791138" y="3681160"/>
            <a:ext cx="147584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9CDEFD4-5C92-4C92-B163-73CFD930D385}"/>
              </a:ext>
            </a:extLst>
          </p:cNvPr>
          <p:cNvSpPr txBox="1"/>
          <p:nvPr/>
        </p:nvSpPr>
        <p:spPr>
          <a:xfrm>
            <a:off x="4989902" y="3508736"/>
            <a:ext cx="865420" cy="338554"/>
          </a:xfrm>
          <a:prstGeom prst="rect">
            <a:avLst/>
          </a:prstGeom>
          <a:noFill/>
        </p:spPr>
        <p:txBody>
          <a:bodyPr wrap="square" rtlCol="0">
            <a:spAutoFit/>
          </a:bodyPr>
          <a:lstStyle/>
          <a:p>
            <a:r>
              <a:rPr lang="en-IN" sz="1600" dirty="0">
                <a:latin typeface="Gill Sans MT" panose="020B0502020104020203" pitchFamily="34" charset="0"/>
              </a:rPr>
              <a:t>FENCE</a:t>
            </a:r>
            <a:endParaRPr lang="en-US" sz="1600" dirty="0">
              <a:latin typeface="Gill Sans MT" panose="020B0502020104020203" pitchFamily="34" charset="0"/>
            </a:endParaRPr>
          </a:p>
        </p:txBody>
      </p:sp>
      <p:sp>
        <p:nvSpPr>
          <p:cNvPr id="38" name="Arrow: Curved Left 37">
            <a:extLst>
              <a:ext uri="{FF2B5EF4-FFF2-40B4-BE49-F238E27FC236}">
                <a16:creationId xmlns:a16="http://schemas.microsoft.com/office/drawing/2014/main" id="{0E988942-0923-43A2-99E8-BC77618C6FF4}"/>
              </a:ext>
            </a:extLst>
          </p:cNvPr>
          <p:cNvSpPr/>
          <p:nvPr/>
        </p:nvSpPr>
        <p:spPr>
          <a:xfrm rot="21128909">
            <a:off x="6983058" y="3939702"/>
            <a:ext cx="390519" cy="1029000"/>
          </a:xfrm>
          <a:prstGeom prst="curvedLeftArrow">
            <a:avLst>
              <a:gd name="adj1" fmla="val 0"/>
              <a:gd name="adj2" fmla="val 42532"/>
              <a:gd name="adj3" fmla="val 3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Arrow: Curved Left 39">
            <a:extLst>
              <a:ext uri="{FF2B5EF4-FFF2-40B4-BE49-F238E27FC236}">
                <a16:creationId xmlns:a16="http://schemas.microsoft.com/office/drawing/2014/main" id="{5F0AAD1E-C735-49DA-B4AB-7B5D66CBBADF}"/>
              </a:ext>
            </a:extLst>
          </p:cNvPr>
          <p:cNvSpPr/>
          <p:nvPr/>
        </p:nvSpPr>
        <p:spPr>
          <a:xfrm rot="21128909">
            <a:off x="7149470" y="3355361"/>
            <a:ext cx="390519" cy="1742486"/>
          </a:xfrm>
          <a:prstGeom prst="curvedLeftArrow">
            <a:avLst>
              <a:gd name="adj1" fmla="val 0"/>
              <a:gd name="adj2" fmla="val 42532"/>
              <a:gd name="adj3" fmla="val 3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6FB743CB-B3BE-406B-907C-D25BDE83F456}"/>
              </a:ext>
            </a:extLst>
          </p:cNvPr>
          <p:cNvSpPr/>
          <p:nvPr/>
        </p:nvSpPr>
        <p:spPr>
          <a:xfrm>
            <a:off x="6961121" y="4285680"/>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1</a:t>
            </a:r>
            <a:endParaRPr lang="en-US" dirty="0">
              <a:solidFill>
                <a:sysClr val="windowText" lastClr="000000"/>
              </a:solidFill>
              <a:latin typeface="Gill Sans MT" panose="020B0502020104020203" pitchFamily="34" charset="0"/>
            </a:endParaRPr>
          </a:p>
        </p:txBody>
      </p:sp>
      <p:sp>
        <p:nvSpPr>
          <p:cNvPr id="42" name="Oval 41">
            <a:extLst>
              <a:ext uri="{FF2B5EF4-FFF2-40B4-BE49-F238E27FC236}">
                <a16:creationId xmlns:a16="http://schemas.microsoft.com/office/drawing/2014/main" id="{DF0462C4-C150-4A87-903C-ED230556970A}"/>
              </a:ext>
            </a:extLst>
          </p:cNvPr>
          <p:cNvSpPr/>
          <p:nvPr/>
        </p:nvSpPr>
        <p:spPr>
          <a:xfrm>
            <a:off x="7571365" y="3917851"/>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latin typeface="Gill Sans MT" panose="020B0502020104020203" pitchFamily="34" charset="0"/>
              </a:rPr>
              <a:t>2</a:t>
            </a:r>
            <a:endParaRPr lang="en-US" dirty="0">
              <a:solidFill>
                <a:sysClr val="windowText" lastClr="000000"/>
              </a:solidFill>
              <a:latin typeface="Gill Sans MT" panose="020B0502020104020203" pitchFamily="34" charset="0"/>
            </a:endParaRPr>
          </a:p>
        </p:txBody>
      </p:sp>
      <p:cxnSp>
        <p:nvCxnSpPr>
          <p:cNvPr id="46" name="Straight Connector 45">
            <a:extLst>
              <a:ext uri="{FF2B5EF4-FFF2-40B4-BE49-F238E27FC236}">
                <a16:creationId xmlns:a16="http://schemas.microsoft.com/office/drawing/2014/main" id="{06D36759-5DE5-4094-889E-CBAFB3D4C8E7}"/>
              </a:ext>
            </a:extLst>
          </p:cNvPr>
          <p:cNvCxnSpPr>
            <a:cxnSpLocks/>
          </p:cNvCxnSpPr>
          <p:nvPr/>
        </p:nvCxnSpPr>
        <p:spPr>
          <a:xfrm>
            <a:off x="5759599" y="3077787"/>
            <a:ext cx="147584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7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9153F-C263-419D-843B-2D8B63FDDF12}"/>
              </a:ext>
            </a:extLst>
          </p:cNvPr>
          <p:cNvSpPr>
            <a:spLocks noGrp="1"/>
          </p:cNvSpPr>
          <p:nvPr>
            <p:ph type="body" sz="quarter" idx="12"/>
          </p:nvPr>
        </p:nvSpPr>
        <p:spPr/>
        <p:txBody>
          <a:bodyPr/>
          <a:lstStyle/>
          <a:p>
            <a:r>
              <a:rPr lang="en-IN" dirty="0"/>
              <a:t>Outline</a:t>
            </a:r>
            <a:endParaRPr lang="en-US" dirty="0"/>
          </a:p>
        </p:txBody>
      </p:sp>
      <p:sp>
        <p:nvSpPr>
          <p:cNvPr id="3" name="Content Placeholder 2">
            <a:extLst>
              <a:ext uri="{FF2B5EF4-FFF2-40B4-BE49-F238E27FC236}">
                <a16:creationId xmlns:a16="http://schemas.microsoft.com/office/drawing/2014/main" id="{05C72E3D-338D-44A3-8B6D-3E058AC5F34F}"/>
              </a:ext>
            </a:extLst>
          </p:cNvPr>
          <p:cNvSpPr>
            <a:spLocks noGrp="1"/>
          </p:cNvSpPr>
          <p:nvPr>
            <p:ph sz="quarter" idx="13"/>
          </p:nvPr>
        </p:nvSpPr>
        <p:spPr/>
        <p:txBody>
          <a:bodyPr/>
          <a:lstStyle/>
          <a:p>
            <a:pPr marL="571500" indent="-571500">
              <a:buFont typeface="+mj-lt"/>
              <a:buAutoNum type="arabicParenR"/>
            </a:pPr>
            <a:r>
              <a:rPr lang="en-IN" dirty="0">
                <a:solidFill>
                  <a:schemeClr val="tx1">
                    <a:lumMod val="90000"/>
                    <a:lumOff val="10000"/>
                    <a:alpha val="50000"/>
                  </a:schemeClr>
                </a:solidFill>
              </a:rPr>
              <a:t>Overview</a:t>
            </a:r>
          </a:p>
          <a:p>
            <a:pPr marL="571500" indent="-571500">
              <a:buFont typeface="+mj-lt"/>
              <a:buAutoNum type="arabicParenR"/>
            </a:pPr>
            <a:r>
              <a:rPr lang="en-IN" dirty="0"/>
              <a:t>Motivation</a:t>
            </a:r>
          </a:p>
          <a:p>
            <a:pPr marL="571500" indent="-571500">
              <a:buFont typeface="+mj-lt"/>
              <a:buAutoNum type="arabicParenR"/>
            </a:pPr>
            <a:r>
              <a:rPr lang="en-IN" dirty="0">
                <a:solidFill>
                  <a:schemeClr val="tx1">
                    <a:lumMod val="90000"/>
                    <a:lumOff val="10000"/>
                    <a:alpha val="50000"/>
                  </a:schemeClr>
                </a:solidFill>
              </a:rPr>
              <a:t>Existing designs</a:t>
            </a:r>
          </a:p>
          <a:p>
            <a:pPr marL="571500" indent="-571500">
              <a:buFont typeface="+mj-lt"/>
              <a:buAutoNum type="arabicParenR"/>
            </a:pPr>
            <a:r>
              <a:rPr lang="en-IN" dirty="0">
                <a:solidFill>
                  <a:schemeClr val="tx1">
                    <a:lumMod val="90000"/>
                    <a:lumOff val="10000"/>
                    <a:alpha val="50000"/>
                  </a:schemeClr>
                </a:solidFill>
              </a:rPr>
              <a:t>ASAP design principles</a:t>
            </a:r>
          </a:p>
          <a:p>
            <a:pPr marL="571500" indent="-571500">
              <a:buFont typeface="+mj-lt"/>
              <a:buAutoNum type="arabicParenR"/>
            </a:pPr>
            <a:r>
              <a:rPr lang="en-IN" dirty="0">
                <a:solidFill>
                  <a:schemeClr val="tx1">
                    <a:lumMod val="90000"/>
                    <a:lumOff val="10000"/>
                    <a:alpha val="50000"/>
                  </a:schemeClr>
                </a:solidFill>
              </a:rPr>
              <a:t>Results</a:t>
            </a:r>
          </a:p>
        </p:txBody>
      </p:sp>
    </p:spTree>
    <p:extLst>
      <p:ext uri="{BB962C8B-B14F-4D97-AF65-F5344CB8AC3E}">
        <p14:creationId xmlns:p14="http://schemas.microsoft.com/office/powerpoint/2010/main" val="1055041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0E1316-CCAD-4DFF-99E0-EA3E9A5B4EF2}"/>
              </a:ext>
            </a:extLst>
          </p:cNvPr>
          <p:cNvSpPr>
            <a:spLocks noGrp="1"/>
          </p:cNvSpPr>
          <p:nvPr>
            <p:ph type="body" sz="quarter" idx="12"/>
          </p:nvPr>
        </p:nvSpPr>
        <p:spPr/>
        <p:txBody>
          <a:bodyPr/>
          <a:lstStyle/>
          <a:p>
            <a:r>
              <a:rPr lang="en-IN" dirty="0"/>
              <a:t>ASAP overview</a:t>
            </a:r>
            <a:endParaRPr lang="en-US" dirty="0"/>
          </a:p>
        </p:txBody>
      </p:sp>
      <p:sp>
        <p:nvSpPr>
          <p:cNvPr id="3" name="Content Placeholder 2">
            <a:extLst>
              <a:ext uri="{FF2B5EF4-FFF2-40B4-BE49-F238E27FC236}">
                <a16:creationId xmlns:a16="http://schemas.microsoft.com/office/drawing/2014/main" id="{7EBD6558-0300-401C-B352-D075F2A9F69B}"/>
              </a:ext>
            </a:extLst>
          </p:cNvPr>
          <p:cNvSpPr>
            <a:spLocks noGrp="1"/>
          </p:cNvSpPr>
          <p:nvPr>
            <p:ph sz="quarter" idx="13"/>
          </p:nvPr>
        </p:nvSpPr>
        <p:spPr/>
        <p:txBody>
          <a:bodyPr>
            <a:normAutofit/>
          </a:bodyPr>
          <a:lstStyle/>
          <a:p>
            <a:r>
              <a:rPr lang="en-IN" u="sng" dirty="0"/>
              <a:t>Goals</a:t>
            </a:r>
            <a:r>
              <a:rPr lang="en-IN" dirty="0"/>
              <a:t>: 1) Utilize system write bandwidth efficiently</a:t>
            </a:r>
          </a:p>
          <a:p>
            <a:pPr marL="0" indent="0">
              <a:buNone/>
            </a:pPr>
            <a:r>
              <a:rPr lang="en-IN" dirty="0"/>
              <a:t>            2) Avoid flushing stalls</a:t>
            </a:r>
          </a:p>
          <a:p>
            <a:pPr marL="0" indent="0">
              <a:buNone/>
            </a:pPr>
            <a:endParaRPr lang="en-IN" dirty="0"/>
          </a:p>
          <a:p>
            <a:r>
              <a:rPr lang="en-IN" dirty="0"/>
              <a:t>Crashes are rare,  so ASAP takes an </a:t>
            </a:r>
            <a:r>
              <a:rPr lang="en-IN" i="1" dirty="0"/>
              <a:t>optimistic</a:t>
            </a:r>
            <a:r>
              <a:rPr lang="en-IN" dirty="0"/>
              <a:t> approach:</a:t>
            </a:r>
          </a:p>
          <a:p>
            <a:pPr marL="914400" lvl="1" indent="-457200">
              <a:buFont typeface="+mj-lt"/>
              <a:buAutoNum type="arabicPeriod"/>
            </a:pPr>
            <a:r>
              <a:rPr lang="en-IN" dirty="0"/>
              <a:t>Flush writes </a:t>
            </a:r>
            <a:r>
              <a:rPr lang="en-IN" i="1" dirty="0"/>
              <a:t>eagerly</a:t>
            </a:r>
            <a:r>
              <a:rPr lang="en-IN" dirty="0"/>
              <a:t> and possibly </a:t>
            </a:r>
            <a:r>
              <a:rPr lang="en-IN" i="1" dirty="0"/>
              <a:t>out-of-order</a:t>
            </a:r>
          </a:p>
          <a:p>
            <a:pPr marL="914400" lvl="1" indent="-457200">
              <a:buFont typeface="+mj-lt"/>
              <a:buAutoNum type="arabicPeriod"/>
            </a:pPr>
            <a:r>
              <a:rPr lang="en-IN" i="1" dirty="0"/>
              <a:t>Speculatively </a:t>
            </a:r>
            <a:r>
              <a:rPr lang="en-IN" dirty="0"/>
              <a:t>update memory with “early” writes</a:t>
            </a:r>
          </a:p>
          <a:p>
            <a:pPr marL="914400" lvl="1" indent="-457200">
              <a:buFont typeface="+mj-lt"/>
              <a:buAutoNum type="arabicPeriod"/>
            </a:pPr>
            <a:r>
              <a:rPr lang="en-IN" dirty="0"/>
              <a:t>Maintain recovery information to revert changes in case of crashes</a:t>
            </a:r>
          </a:p>
          <a:p>
            <a:endParaRPr lang="en-IN" dirty="0"/>
          </a:p>
        </p:txBody>
      </p:sp>
      <p:sp>
        <p:nvSpPr>
          <p:cNvPr id="5" name="TextBox 4">
            <a:extLst>
              <a:ext uri="{FF2B5EF4-FFF2-40B4-BE49-F238E27FC236}">
                <a16:creationId xmlns:a16="http://schemas.microsoft.com/office/drawing/2014/main" id="{84DE2C5A-E6F0-42B2-B7B8-FAA867306419}"/>
              </a:ext>
            </a:extLst>
          </p:cNvPr>
          <p:cNvSpPr txBox="1"/>
          <p:nvPr/>
        </p:nvSpPr>
        <p:spPr>
          <a:xfrm>
            <a:off x="1020341" y="4891498"/>
            <a:ext cx="9663092" cy="830997"/>
          </a:xfrm>
          <a:prstGeom prst="rect">
            <a:avLst/>
          </a:prstGeom>
          <a:noFill/>
          <a:ln w="19050">
            <a:solidFill>
              <a:srgbClr val="00B050"/>
            </a:solidFill>
          </a:ln>
        </p:spPr>
        <p:txBody>
          <a:bodyPr wrap="square">
            <a:spAutoFit/>
          </a:bodyPr>
          <a:lstStyle/>
          <a:p>
            <a:r>
              <a:rPr lang="en-IN" sz="2400" u="sng" dirty="0">
                <a:solidFill>
                  <a:srgbClr val="00B050"/>
                </a:solidFill>
              </a:rPr>
              <a:t>Key insight</a:t>
            </a:r>
            <a:r>
              <a:rPr lang="en-IN" sz="2400" dirty="0">
                <a:solidFill>
                  <a:srgbClr val="00B050"/>
                </a:solidFill>
              </a:rPr>
              <a:t>: Intel ADR allows some data in memory controller queues to be persisted after power failure; can use ADR to store fix-up information</a:t>
            </a:r>
            <a:endParaRPr lang="en-US" sz="2400" dirty="0">
              <a:solidFill>
                <a:srgbClr val="00B050"/>
              </a:solidFill>
            </a:endParaRPr>
          </a:p>
        </p:txBody>
      </p:sp>
    </p:spTree>
    <p:extLst>
      <p:ext uri="{BB962C8B-B14F-4D97-AF65-F5344CB8AC3E}">
        <p14:creationId xmlns:p14="http://schemas.microsoft.com/office/powerpoint/2010/main" val="2777987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13A61-9EC6-4662-BA3E-E4C097C0CC25}"/>
              </a:ext>
            </a:extLst>
          </p:cNvPr>
          <p:cNvSpPr>
            <a:spLocks noGrp="1"/>
          </p:cNvSpPr>
          <p:nvPr>
            <p:ph type="body" sz="quarter" idx="12"/>
          </p:nvPr>
        </p:nvSpPr>
        <p:spPr/>
        <p:txBody>
          <a:bodyPr/>
          <a:lstStyle/>
          <a:p>
            <a:r>
              <a:rPr lang="en-IN" dirty="0"/>
              <a:t>Eager flushing</a:t>
            </a:r>
            <a:endParaRPr lang="en-US" dirty="0"/>
          </a:p>
        </p:txBody>
      </p:sp>
      <p:sp>
        <p:nvSpPr>
          <p:cNvPr id="3" name="Content Placeholder 2">
            <a:extLst>
              <a:ext uri="{FF2B5EF4-FFF2-40B4-BE49-F238E27FC236}">
                <a16:creationId xmlns:a16="http://schemas.microsoft.com/office/drawing/2014/main" id="{E95F9D08-9383-4BC3-80B3-804E439FA783}"/>
              </a:ext>
            </a:extLst>
          </p:cNvPr>
          <p:cNvSpPr>
            <a:spLocks noGrp="1"/>
          </p:cNvSpPr>
          <p:nvPr>
            <p:ph sz="quarter" idx="13"/>
          </p:nvPr>
        </p:nvSpPr>
        <p:spPr/>
        <p:txBody>
          <a:bodyPr/>
          <a:lstStyle/>
          <a:p>
            <a:r>
              <a:rPr lang="en-IN" dirty="0"/>
              <a:t>Avoids flushing stalls and</a:t>
            </a:r>
          </a:p>
          <a:p>
            <a:r>
              <a:rPr lang="en-IN" dirty="0"/>
              <a:t>Utilizes system write bandwidth efficiently</a:t>
            </a:r>
            <a:endParaRPr lang="en-US" dirty="0"/>
          </a:p>
        </p:txBody>
      </p:sp>
      <p:pic>
        <p:nvPicPr>
          <p:cNvPr id="11266" name="Picture 2">
            <a:extLst>
              <a:ext uri="{FF2B5EF4-FFF2-40B4-BE49-F238E27FC236}">
                <a16:creationId xmlns:a16="http://schemas.microsoft.com/office/drawing/2014/main" id="{6D2093E8-68B1-463F-919E-222EFC0B7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564" y="2846467"/>
            <a:ext cx="4035606" cy="293792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B14A6B41-CB24-41F5-92B5-F9E64EF5E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777" y="2846467"/>
            <a:ext cx="3771063" cy="29379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3DDBA2-17A4-4E55-A6C1-B90983CD0B36}"/>
              </a:ext>
            </a:extLst>
          </p:cNvPr>
          <p:cNvSpPr txBox="1"/>
          <p:nvPr/>
        </p:nvSpPr>
        <p:spPr>
          <a:xfrm>
            <a:off x="2488557" y="5824835"/>
            <a:ext cx="2858947" cy="461665"/>
          </a:xfrm>
          <a:prstGeom prst="rect">
            <a:avLst/>
          </a:prstGeom>
          <a:noFill/>
          <a:ln>
            <a:noFill/>
            <a:prstDash val="dash"/>
          </a:ln>
        </p:spPr>
        <p:txBody>
          <a:bodyPr wrap="square" rtlCol="0">
            <a:spAutoFit/>
          </a:bodyPr>
          <a:lstStyle/>
          <a:p>
            <a:r>
              <a:rPr lang="en-IN" sz="2400" i="1" u="sng" dirty="0">
                <a:latin typeface="Gill Sans MT" panose="020B0502020104020203" pitchFamily="34" charset="0"/>
              </a:rPr>
              <a:t>Conservative</a:t>
            </a:r>
            <a:r>
              <a:rPr lang="en-IN" sz="2400" u="sng" dirty="0">
                <a:latin typeface="Gill Sans MT" panose="020B0502020104020203" pitchFamily="34" charset="0"/>
              </a:rPr>
              <a:t> flushing</a:t>
            </a:r>
            <a:endParaRPr lang="en-US" sz="2400" u="sng" dirty="0">
              <a:latin typeface="Gill Sans MT" panose="020B0502020104020203" pitchFamily="34" charset="0"/>
            </a:endParaRPr>
          </a:p>
        </p:txBody>
      </p:sp>
      <p:sp>
        <p:nvSpPr>
          <p:cNvPr id="7" name="TextBox 6">
            <a:extLst>
              <a:ext uri="{FF2B5EF4-FFF2-40B4-BE49-F238E27FC236}">
                <a16:creationId xmlns:a16="http://schemas.microsoft.com/office/drawing/2014/main" id="{96FC639B-2EBB-4B52-AB9E-B0F7C7FB986D}"/>
              </a:ext>
            </a:extLst>
          </p:cNvPr>
          <p:cNvSpPr txBox="1"/>
          <p:nvPr/>
        </p:nvSpPr>
        <p:spPr>
          <a:xfrm>
            <a:off x="7324043" y="5804611"/>
            <a:ext cx="1954192" cy="461665"/>
          </a:xfrm>
          <a:prstGeom prst="rect">
            <a:avLst/>
          </a:prstGeom>
          <a:noFill/>
          <a:ln>
            <a:noFill/>
            <a:prstDash val="dash"/>
          </a:ln>
        </p:spPr>
        <p:txBody>
          <a:bodyPr wrap="square" rtlCol="0">
            <a:spAutoFit/>
          </a:bodyPr>
          <a:lstStyle/>
          <a:p>
            <a:r>
              <a:rPr lang="en-IN" sz="2400" i="1" u="sng" dirty="0">
                <a:latin typeface="Gill Sans MT" panose="020B0502020104020203" pitchFamily="34" charset="0"/>
              </a:rPr>
              <a:t>Eager</a:t>
            </a:r>
            <a:r>
              <a:rPr lang="en-IN" sz="2400" u="sng" dirty="0">
                <a:latin typeface="Gill Sans MT" panose="020B0502020104020203" pitchFamily="34" charset="0"/>
              </a:rPr>
              <a:t> flushing</a:t>
            </a:r>
            <a:endParaRPr lang="en-US" sz="2400" u="sng" dirty="0">
              <a:latin typeface="Gill Sans MT" panose="020B0502020104020203" pitchFamily="34" charset="0"/>
            </a:endParaRPr>
          </a:p>
        </p:txBody>
      </p:sp>
    </p:spTree>
    <p:extLst>
      <p:ext uri="{BB962C8B-B14F-4D97-AF65-F5344CB8AC3E}">
        <p14:creationId xmlns:p14="http://schemas.microsoft.com/office/powerpoint/2010/main" val="255978049"/>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C567B-2CEC-40F1-AB7D-9392D18EC4F8}"/>
              </a:ext>
            </a:extLst>
          </p:cNvPr>
          <p:cNvSpPr>
            <a:spLocks noGrp="1"/>
          </p:cNvSpPr>
          <p:nvPr>
            <p:ph type="body" sz="quarter" idx="12"/>
          </p:nvPr>
        </p:nvSpPr>
        <p:spPr/>
        <p:txBody>
          <a:bodyPr/>
          <a:lstStyle/>
          <a:p>
            <a:r>
              <a:rPr lang="en-IN" dirty="0"/>
              <a:t>Persist buffers</a:t>
            </a:r>
            <a:endParaRPr lang="en-US" dirty="0"/>
          </a:p>
        </p:txBody>
      </p:sp>
      <p:sp>
        <p:nvSpPr>
          <p:cNvPr id="3" name="Content Placeholder 2">
            <a:extLst>
              <a:ext uri="{FF2B5EF4-FFF2-40B4-BE49-F238E27FC236}">
                <a16:creationId xmlns:a16="http://schemas.microsoft.com/office/drawing/2014/main" id="{5B083DC2-B0A4-4F57-B2F1-8DD9C20F1319}"/>
              </a:ext>
            </a:extLst>
          </p:cNvPr>
          <p:cNvSpPr>
            <a:spLocks noGrp="1"/>
          </p:cNvSpPr>
          <p:nvPr>
            <p:ph sz="quarter" idx="13"/>
          </p:nvPr>
        </p:nvSpPr>
        <p:spPr/>
        <p:txBody>
          <a:bodyPr/>
          <a:lstStyle/>
          <a:p>
            <a:r>
              <a:rPr lang="en-IN" dirty="0"/>
              <a:t>Per-core volatile circular buffers</a:t>
            </a:r>
          </a:p>
          <a:p>
            <a:r>
              <a:rPr lang="en-IN" dirty="0"/>
              <a:t>Writes to PM enqueued in PBs</a:t>
            </a:r>
          </a:p>
          <a:p>
            <a:r>
              <a:rPr lang="en-IN" dirty="0"/>
              <a:t>Writes tagged with timestamp (TS) to track order</a:t>
            </a:r>
          </a:p>
          <a:p>
            <a:r>
              <a:rPr lang="en-IN" dirty="0"/>
              <a:t>Writes flushed </a:t>
            </a:r>
            <a:r>
              <a:rPr lang="en-IN" i="1" dirty="0"/>
              <a:t>eagerly</a:t>
            </a:r>
          </a:p>
          <a:p>
            <a:r>
              <a:rPr lang="en-IN" dirty="0"/>
              <a:t>Flushes labelled ‘</a:t>
            </a:r>
            <a:r>
              <a:rPr lang="en-IN" i="1" dirty="0"/>
              <a:t>safe</a:t>
            </a:r>
            <a:r>
              <a:rPr lang="en-IN" dirty="0"/>
              <a:t>’ or ‘</a:t>
            </a:r>
            <a:r>
              <a:rPr lang="en-IN" i="1" dirty="0"/>
              <a:t>early</a:t>
            </a:r>
            <a:r>
              <a:rPr lang="en-IN" dirty="0"/>
              <a:t>’</a:t>
            </a:r>
          </a:p>
          <a:p>
            <a:pPr lvl="1"/>
            <a:r>
              <a:rPr lang="en-IN" dirty="0"/>
              <a:t>Epoch Tables helps in labelling </a:t>
            </a:r>
            <a:endParaRPr lang="en-US" dirty="0"/>
          </a:p>
        </p:txBody>
      </p:sp>
      <p:pic>
        <p:nvPicPr>
          <p:cNvPr id="15362" name="Picture 2">
            <a:extLst>
              <a:ext uri="{FF2B5EF4-FFF2-40B4-BE49-F238E27FC236}">
                <a16:creationId xmlns:a16="http://schemas.microsoft.com/office/drawing/2014/main" id="{E3924796-7BF3-4088-80F7-72ADBF112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059" y="1536817"/>
            <a:ext cx="2514600"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C40D52-840A-4434-9AD2-F4A571F2E94C}"/>
              </a:ext>
            </a:extLst>
          </p:cNvPr>
          <p:cNvSpPr/>
          <p:nvPr/>
        </p:nvSpPr>
        <p:spPr>
          <a:xfrm>
            <a:off x="8657059" y="2257063"/>
            <a:ext cx="706860" cy="133108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349943"/>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3BF0A-D720-4FEB-B5B7-3A4C20D694D9}"/>
              </a:ext>
            </a:extLst>
          </p:cNvPr>
          <p:cNvSpPr>
            <a:spLocks noGrp="1"/>
          </p:cNvSpPr>
          <p:nvPr>
            <p:ph type="body" sz="quarter" idx="12"/>
          </p:nvPr>
        </p:nvSpPr>
        <p:spPr/>
        <p:txBody>
          <a:bodyPr/>
          <a:lstStyle/>
          <a:p>
            <a:r>
              <a:rPr lang="en-IN" dirty="0"/>
              <a:t>Epoch tables</a:t>
            </a:r>
            <a:endParaRPr lang="en-US" dirty="0"/>
          </a:p>
        </p:txBody>
      </p:sp>
      <p:sp>
        <p:nvSpPr>
          <p:cNvPr id="3" name="Content Placeholder 2">
            <a:extLst>
              <a:ext uri="{FF2B5EF4-FFF2-40B4-BE49-F238E27FC236}">
                <a16:creationId xmlns:a16="http://schemas.microsoft.com/office/drawing/2014/main" id="{04E9AFF1-8249-469D-BBED-9A4DDE82DE81}"/>
              </a:ext>
            </a:extLst>
          </p:cNvPr>
          <p:cNvSpPr>
            <a:spLocks noGrp="1"/>
          </p:cNvSpPr>
          <p:nvPr>
            <p:ph sz="quarter" idx="13"/>
          </p:nvPr>
        </p:nvSpPr>
        <p:spPr>
          <a:xfrm>
            <a:off x="512019" y="1536817"/>
            <a:ext cx="8231932" cy="4749683"/>
          </a:xfrm>
        </p:spPr>
        <p:txBody>
          <a:bodyPr/>
          <a:lstStyle/>
          <a:p>
            <a:r>
              <a:rPr lang="en-IN" dirty="0"/>
              <a:t>Per-core volatile buffers</a:t>
            </a:r>
          </a:p>
          <a:p>
            <a:r>
              <a:rPr lang="en-IN" dirty="0"/>
              <a:t>Stores metadata of in-flight epochs</a:t>
            </a:r>
          </a:p>
          <a:p>
            <a:r>
              <a:rPr lang="en-IN" dirty="0"/>
              <a:t>Uses coherence to detect cross-thread dependencies</a:t>
            </a:r>
          </a:p>
          <a:p>
            <a:r>
              <a:rPr lang="en-IN" dirty="0"/>
              <a:t>Notifies other cores and memory controllers of epoch completions</a:t>
            </a:r>
          </a:p>
          <a:p>
            <a:endParaRPr lang="en-IN" dirty="0"/>
          </a:p>
        </p:txBody>
      </p:sp>
      <p:pic>
        <p:nvPicPr>
          <p:cNvPr id="16386" name="Picture 2">
            <a:extLst>
              <a:ext uri="{FF2B5EF4-FFF2-40B4-BE49-F238E27FC236}">
                <a16:creationId xmlns:a16="http://schemas.microsoft.com/office/drawing/2014/main" id="{B4F73752-3C3C-4BFB-8B0F-8B9838D43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657" y="1663758"/>
            <a:ext cx="2600325" cy="2247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64CFBD-4013-4AB7-A344-9263568EFB7E}"/>
              </a:ext>
            </a:extLst>
          </p:cNvPr>
          <p:cNvSpPr/>
          <p:nvPr/>
        </p:nvSpPr>
        <p:spPr>
          <a:xfrm>
            <a:off x="9572263" y="2789499"/>
            <a:ext cx="902826" cy="9838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975028"/>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01DA07-4232-4C79-88A9-B41D2FED18AC}"/>
              </a:ext>
            </a:extLst>
          </p:cNvPr>
          <p:cNvSpPr>
            <a:spLocks noGrp="1"/>
          </p:cNvSpPr>
          <p:nvPr>
            <p:ph type="body" sz="quarter" idx="12"/>
          </p:nvPr>
        </p:nvSpPr>
        <p:spPr/>
        <p:txBody>
          <a:bodyPr/>
          <a:lstStyle/>
          <a:p>
            <a:r>
              <a:rPr lang="en-IN" dirty="0"/>
              <a:t>Performance study</a:t>
            </a:r>
            <a:endParaRPr lang="en-US" dirty="0"/>
          </a:p>
        </p:txBody>
      </p:sp>
      <p:pic>
        <p:nvPicPr>
          <p:cNvPr id="1026" name="Picture 2">
            <a:extLst>
              <a:ext uri="{FF2B5EF4-FFF2-40B4-BE49-F238E27FC236}">
                <a16:creationId xmlns:a16="http://schemas.microsoft.com/office/drawing/2014/main" id="{798A4EB3-7FC1-4538-8B1C-5ECE03B3B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09" y="2176463"/>
            <a:ext cx="1040130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24339"/>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56AE65-C3C6-4D6F-9FC7-7D478AFD1DF8}"/>
              </a:ext>
            </a:extLst>
          </p:cNvPr>
          <p:cNvSpPr>
            <a:spLocks noGrp="1"/>
          </p:cNvSpPr>
          <p:nvPr>
            <p:ph type="body" sz="quarter" idx="12"/>
          </p:nvPr>
        </p:nvSpPr>
        <p:spPr/>
        <p:txBody>
          <a:bodyPr/>
          <a:lstStyle/>
          <a:p>
            <a:r>
              <a:rPr lang="en-IN" dirty="0"/>
              <a:t>Recovery Tables</a:t>
            </a:r>
            <a:endParaRPr lang="en-US" dirty="0"/>
          </a:p>
        </p:txBody>
      </p:sp>
      <p:sp>
        <p:nvSpPr>
          <p:cNvPr id="3" name="Content Placeholder 2">
            <a:extLst>
              <a:ext uri="{FF2B5EF4-FFF2-40B4-BE49-F238E27FC236}">
                <a16:creationId xmlns:a16="http://schemas.microsoft.com/office/drawing/2014/main" id="{36330D18-5690-4417-A985-22DAC69A649B}"/>
              </a:ext>
            </a:extLst>
          </p:cNvPr>
          <p:cNvSpPr>
            <a:spLocks noGrp="1"/>
          </p:cNvSpPr>
          <p:nvPr>
            <p:ph sz="quarter" idx="13"/>
          </p:nvPr>
        </p:nvSpPr>
        <p:spPr>
          <a:xfrm>
            <a:off x="512019" y="1536817"/>
            <a:ext cx="7697364" cy="4749683"/>
          </a:xfrm>
        </p:spPr>
        <p:txBody>
          <a:bodyPr/>
          <a:lstStyle/>
          <a:p>
            <a:r>
              <a:rPr lang="en-IN" dirty="0"/>
              <a:t>Buffers in the memory controllers</a:t>
            </a:r>
          </a:p>
          <a:p>
            <a:r>
              <a:rPr lang="en-IN" dirty="0"/>
              <a:t>Belong to persistent domain, backed by ADR</a:t>
            </a:r>
          </a:p>
          <a:p>
            <a:r>
              <a:rPr lang="en-IN" dirty="0"/>
              <a:t>Stores recovery information: </a:t>
            </a:r>
            <a:r>
              <a:rPr lang="en-IN" i="1" dirty="0"/>
              <a:t>undo</a:t>
            </a:r>
            <a:r>
              <a:rPr lang="en-IN" dirty="0"/>
              <a:t> records and </a:t>
            </a:r>
            <a:r>
              <a:rPr lang="en-IN" i="1" dirty="0"/>
              <a:t>delay</a:t>
            </a:r>
            <a:r>
              <a:rPr lang="en-IN" dirty="0"/>
              <a:t> records</a:t>
            </a:r>
          </a:p>
          <a:p>
            <a:r>
              <a:rPr lang="en-IN" dirty="0"/>
              <a:t>On receiving an ‘</a:t>
            </a:r>
            <a:r>
              <a:rPr lang="en-IN" i="1" dirty="0"/>
              <a:t>early</a:t>
            </a:r>
            <a:r>
              <a:rPr lang="en-IN" dirty="0"/>
              <a:t>’ flush, memory controller</a:t>
            </a:r>
          </a:p>
          <a:p>
            <a:pPr lvl="1"/>
            <a:r>
              <a:rPr lang="en-IN" dirty="0"/>
              <a:t>Reads old value from memory to create undo record</a:t>
            </a:r>
          </a:p>
          <a:p>
            <a:pPr lvl="1"/>
            <a:r>
              <a:rPr lang="en-IN" dirty="0"/>
              <a:t>Updates memory </a:t>
            </a:r>
            <a:r>
              <a:rPr lang="en-IN" dirty="0" err="1"/>
              <a:t>specualtively</a:t>
            </a:r>
            <a:endParaRPr lang="en-IN" dirty="0"/>
          </a:p>
        </p:txBody>
      </p:sp>
      <p:pic>
        <p:nvPicPr>
          <p:cNvPr id="4" name="Picture 2">
            <a:extLst>
              <a:ext uri="{FF2B5EF4-FFF2-40B4-BE49-F238E27FC236}">
                <a16:creationId xmlns:a16="http://schemas.microsoft.com/office/drawing/2014/main" id="{95F8EF04-6911-4716-B4D7-8BDEEB754B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15" t="49373" r="21959" b="17407"/>
          <a:stretch/>
        </p:blipFill>
        <p:spPr bwMode="auto">
          <a:xfrm>
            <a:off x="8209383" y="1724025"/>
            <a:ext cx="3171826"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6963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146CA-B49A-402B-AC1E-8D384339E577}"/>
              </a:ext>
            </a:extLst>
          </p:cNvPr>
          <p:cNvSpPr>
            <a:spLocks noGrp="1"/>
          </p:cNvSpPr>
          <p:nvPr>
            <p:ph type="body" sz="quarter" idx="12"/>
          </p:nvPr>
        </p:nvSpPr>
        <p:spPr/>
        <p:txBody>
          <a:bodyPr/>
          <a:lstStyle/>
          <a:p>
            <a:r>
              <a:rPr lang="en-IN" dirty="0"/>
              <a:t>Persistent memory</a:t>
            </a:r>
            <a:endParaRPr lang="en-US" dirty="0"/>
          </a:p>
        </p:txBody>
      </p:sp>
      <p:pic>
        <p:nvPicPr>
          <p:cNvPr id="1026" name="Picture 2" descr="Intel® Optane™ Persistent Memory">
            <a:extLst>
              <a:ext uri="{FF2B5EF4-FFF2-40B4-BE49-F238E27FC236}">
                <a16:creationId xmlns:a16="http://schemas.microsoft.com/office/drawing/2014/main" id="{CC67FFBD-D346-416B-A80F-F2153F1FA93B}"/>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581740" y="2191568"/>
            <a:ext cx="5028519" cy="2828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5D3362-E0E1-42A0-9C93-D6E031F94FEA}"/>
              </a:ext>
            </a:extLst>
          </p:cNvPr>
          <p:cNvSpPr txBox="1"/>
          <p:nvPr/>
        </p:nvSpPr>
        <p:spPr>
          <a:xfrm>
            <a:off x="2440575" y="2045264"/>
            <a:ext cx="1828800" cy="369332"/>
          </a:xfrm>
          <a:prstGeom prst="rect">
            <a:avLst/>
          </a:prstGeom>
          <a:solidFill>
            <a:srgbClr val="C2DEF6"/>
          </a:solidFill>
        </p:spPr>
        <p:txBody>
          <a:bodyPr wrap="square" rtlCol="0">
            <a:spAutoFit/>
          </a:bodyPr>
          <a:lstStyle/>
          <a:p>
            <a:r>
              <a:rPr lang="en-IN" dirty="0">
                <a:latin typeface="Gill Sans MT" panose="020B0502020104020203" pitchFamily="34" charset="0"/>
              </a:rPr>
              <a:t>Byte-addressable</a:t>
            </a:r>
            <a:endParaRPr lang="en-US" dirty="0">
              <a:latin typeface="Gill Sans MT" panose="020B0502020104020203" pitchFamily="34" charset="0"/>
            </a:endParaRPr>
          </a:p>
        </p:txBody>
      </p:sp>
      <p:sp>
        <p:nvSpPr>
          <p:cNvPr id="6" name="TextBox 5">
            <a:extLst>
              <a:ext uri="{FF2B5EF4-FFF2-40B4-BE49-F238E27FC236}">
                <a16:creationId xmlns:a16="http://schemas.microsoft.com/office/drawing/2014/main" id="{4DBE95C4-E933-45AA-8EB5-4E273881965C}"/>
              </a:ext>
            </a:extLst>
          </p:cNvPr>
          <p:cNvSpPr txBox="1"/>
          <p:nvPr/>
        </p:nvSpPr>
        <p:spPr>
          <a:xfrm>
            <a:off x="2020388" y="3059668"/>
            <a:ext cx="1393371" cy="369332"/>
          </a:xfrm>
          <a:prstGeom prst="rect">
            <a:avLst/>
          </a:prstGeom>
          <a:solidFill>
            <a:srgbClr val="C2DEF6"/>
          </a:solidFill>
        </p:spPr>
        <p:txBody>
          <a:bodyPr wrap="square" rtlCol="0">
            <a:spAutoFit/>
          </a:bodyPr>
          <a:lstStyle/>
          <a:p>
            <a:r>
              <a:rPr lang="en-IN" dirty="0">
                <a:latin typeface="Gill Sans MT" panose="020B0502020104020203" pitchFamily="34" charset="0"/>
              </a:rPr>
              <a:t>High density</a:t>
            </a:r>
            <a:endParaRPr lang="en-US" dirty="0">
              <a:latin typeface="Gill Sans MT" panose="020B0502020104020203" pitchFamily="34" charset="0"/>
            </a:endParaRPr>
          </a:p>
        </p:txBody>
      </p:sp>
      <p:sp>
        <p:nvSpPr>
          <p:cNvPr id="7" name="TextBox 6">
            <a:extLst>
              <a:ext uri="{FF2B5EF4-FFF2-40B4-BE49-F238E27FC236}">
                <a16:creationId xmlns:a16="http://schemas.microsoft.com/office/drawing/2014/main" id="{B1EC0413-02C1-463B-B0C4-D63963956BEF}"/>
              </a:ext>
            </a:extLst>
          </p:cNvPr>
          <p:cNvSpPr txBox="1"/>
          <p:nvPr/>
        </p:nvSpPr>
        <p:spPr>
          <a:xfrm>
            <a:off x="8778240" y="3069217"/>
            <a:ext cx="1375273" cy="369332"/>
          </a:xfrm>
          <a:prstGeom prst="rect">
            <a:avLst/>
          </a:prstGeom>
          <a:solidFill>
            <a:srgbClr val="C2DEF6"/>
          </a:solidFill>
        </p:spPr>
        <p:txBody>
          <a:bodyPr wrap="square" rtlCol="0">
            <a:spAutoFit/>
          </a:bodyPr>
          <a:lstStyle/>
          <a:p>
            <a:r>
              <a:rPr lang="en-IN" dirty="0">
                <a:latin typeface="Gill Sans MT" panose="020B0502020104020203" pitchFamily="34" charset="0"/>
              </a:rPr>
              <a:t>Non-volatile</a:t>
            </a:r>
            <a:endParaRPr lang="en-US" dirty="0">
              <a:latin typeface="Gill Sans MT" panose="020B0502020104020203" pitchFamily="34" charset="0"/>
            </a:endParaRPr>
          </a:p>
        </p:txBody>
      </p:sp>
      <p:sp>
        <p:nvSpPr>
          <p:cNvPr id="8" name="TextBox 7">
            <a:extLst>
              <a:ext uri="{FF2B5EF4-FFF2-40B4-BE49-F238E27FC236}">
                <a16:creationId xmlns:a16="http://schemas.microsoft.com/office/drawing/2014/main" id="{284186F8-D794-4ED8-829C-4E325EC3AEA3}"/>
              </a:ext>
            </a:extLst>
          </p:cNvPr>
          <p:cNvSpPr txBox="1"/>
          <p:nvPr/>
        </p:nvSpPr>
        <p:spPr>
          <a:xfrm>
            <a:off x="7922624" y="4105434"/>
            <a:ext cx="1240970" cy="646331"/>
          </a:xfrm>
          <a:prstGeom prst="rect">
            <a:avLst/>
          </a:prstGeom>
          <a:solidFill>
            <a:srgbClr val="C2DEF6"/>
          </a:solidFill>
        </p:spPr>
        <p:txBody>
          <a:bodyPr wrap="square" rtlCol="0">
            <a:spAutoFit/>
          </a:bodyPr>
          <a:lstStyle/>
          <a:p>
            <a:pPr algn="ctr"/>
            <a:r>
              <a:rPr lang="en-IN" dirty="0">
                <a:latin typeface="Gill Sans MT" panose="020B0502020104020203" pitchFamily="34" charset="0"/>
              </a:rPr>
              <a:t>Hardware encryption</a:t>
            </a:r>
            <a:endParaRPr lang="en-US" dirty="0">
              <a:latin typeface="Gill Sans MT" panose="020B0502020104020203" pitchFamily="34" charset="0"/>
            </a:endParaRPr>
          </a:p>
        </p:txBody>
      </p:sp>
      <p:sp>
        <p:nvSpPr>
          <p:cNvPr id="10" name="TextBox 9">
            <a:extLst>
              <a:ext uri="{FF2B5EF4-FFF2-40B4-BE49-F238E27FC236}">
                <a16:creationId xmlns:a16="http://schemas.microsoft.com/office/drawing/2014/main" id="{3E43D756-63B8-4956-82B8-962C8E02BCE0}"/>
              </a:ext>
            </a:extLst>
          </p:cNvPr>
          <p:cNvSpPr txBox="1"/>
          <p:nvPr/>
        </p:nvSpPr>
        <p:spPr>
          <a:xfrm>
            <a:off x="7008224" y="1868402"/>
            <a:ext cx="1828800" cy="646331"/>
          </a:xfrm>
          <a:prstGeom prst="rect">
            <a:avLst/>
          </a:prstGeom>
          <a:solidFill>
            <a:srgbClr val="C2DEF6"/>
          </a:solidFill>
        </p:spPr>
        <p:txBody>
          <a:bodyPr wrap="square" rtlCol="0">
            <a:spAutoFit/>
          </a:bodyPr>
          <a:lstStyle/>
          <a:p>
            <a:pPr algn="ctr"/>
            <a:r>
              <a:rPr lang="en-IN" dirty="0">
                <a:latin typeface="Gill Sans MT" panose="020B0502020104020203" pitchFamily="34" charset="0"/>
              </a:rPr>
              <a:t>Close to DRAM performance</a:t>
            </a:r>
            <a:endParaRPr lang="en-US" dirty="0">
              <a:latin typeface="Gill Sans MT" panose="020B0502020104020203" pitchFamily="34" charset="0"/>
            </a:endParaRPr>
          </a:p>
        </p:txBody>
      </p:sp>
      <p:sp>
        <p:nvSpPr>
          <p:cNvPr id="11" name="TextBox 10">
            <a:extLst>
              <a:ext uri="{FF2B5EF4-FFF2-40B4-BE49-F238E27FC236}">
                <a16:creationId xmlns:a16="http://schemas.microsoft.com/office/drawing/2014/main" id="{AEF4BAE3-F7FA-4782-84A6-2A9B346E65B4}"/>
              </a:ext>
            </a:extLst>
          </p:cNvPr>
          <p:cNvSpPr txBox="1"/>
          <p:nvPr/>
        </p:nvSpPr>
        <p:spPr>
          <a:xfrm>
            <a:off x="3028405" y="4110776"/>
            <a:ext cx="1240970" cy="646331"/>
          </a:xfrm>
          <a:prstGeom prst="rect">
            <a:avLst/>
          </a:prstGeom>
          <a:solidFill>
            <a:srgbClr val="C2DEF6"/>
          </a:solidFill>
        </p:spPr>
        <p:txBody>
          <a:bodyPr wrap="square" rtlCol="0">
            <a:spAutoFit/>
          </a:bodyPr>
          <a:lstStyle/>
          <a:p>
            <a:pPr algn="ctr"/>
            <a:r>
              <a:rPr lang="en-IN" dirty="0">
                <a:latin typeface="Gill Sans MT" panose="020B0502020104020203" pitchFamily="34" charset="0"/>
              </a:rPr>
              <a:t>Load/store interface</a:t>
            </a:r>
            <a:endParaRPr lang="en-US" dirty="0">
              <a:latin typeface="Gill Sans MT" panose="020B0502020104020203" pitchFamily="34" charset="0"/>
            </a:endParaRPr>
          </a:p>
        </p:txBody>
      </p:sp>
      <p:sp>
        <p:nvSpPr>
          <p:cNvPr id="5" name="TextBox 4">
            <a:extLst>
              <a:ext uri="{FF2B5EF4-FFF2-40B4-BE49-F238E27FC236}">
                <a16:creationId xmlns:a16="http://schemas.microsoft.com/office/drawing/2014/main" id="{C776E48E-BD4A-4FF7-A3AD-DFC4C3450BFB}"/>
              </a:ext>
            </a:extLst>
          </p:cNvPr>
          <p:cNvSpPr txBox="1"/>
          <p:nvPr/>
        </p:nvSpPr>
        <p:spPr>
          <a:xfrm>
            <a:off x="4968240" y="4358522"/>
            <a:ext cx="2255520" cy="646331"/>
          </a:xfrm>
          <a:prstGeom prst="rect">
            <a:avLst/>
          </a:prstGeom>
          <a:noFill/>
        </p:spPr>
        <p:txBody>
          <a:bodyPr wrap="square" rtlCol="0">
            <a:spAutoFit/>
          </a:bodyPr>
          <a:lstStyle/>
          <a:p>
            <a:pPr algn="ctr"/>
            <a:r>
              <a:rPr lang="en-IN" b="1" dirty="0">
                <a:latin typeface="Gill Sans MT" panose="020B0502020104020203" pitchFamily="34" charset="0"/>
              </a:rPr>
              <a:t>Intel Optane Persistent memory</a:t>
            </a:r>
            <a:endParaRPr lang="en-US" b="1" dirty="0">
              <a:latin typeface="Gill Sans MT" panose="020B0502020104020203" pitchFamily="34" charset="0"/>
            </a:endParaRPr>
          </a:p>
        </p:txBody>
      </p:sp>
      <p:sp>
        <p:nvSpPr>
          <p:cNvPr id="12" name="TextBox 11">
            <a:extLst>
              <a:ext uri="{FF2B5EF4-FFF2-40B4-BE49-F238E27FC236}">
                <a16:creationId xmlns:a16="http://schemas.microsoft.com/office/drawing/2014/main" id="{3465E108-98A0-4B48-AB84-69B182DEEBC2}"/>
              </a:ext>
            </a:extLst>
          </p:cNvPr>
          <p:cNvSpPr txBox="1"/>
          <p:nvPr/>
        </p:nvSpPr>
        <p:spPr>
          <a:xfrm>
            <a:off x="2688023" y="5252601"/>
            <a:ext cx="6815954" cy="954107"/>
          </a:xfrm>
          <a:prstGeom prst="rect">
            <a:avLst/>
          </a:prstGeom>
          <a:noFill/>
          <a:ln>
            <a:solidFill>
              <a:srgbClr val="00B050"/>
            </a:solidFill>
          </a:ln>
        </p:spPr>
        <p:txBody>
          <a:bodyPr wrap="square" rtlCol="0">
            <a:spAutoFit/>
          </a:bodyPr>
          <a:lstStyle/>
          <a:p>
            <a:pPr algn="ctr"/>
            <a:r>
              <a:rPr lang="en-IN" sz="2800" dirty="0">
                <a:solidFill>
                  <a:srgbClr val="00B050"/>
                </a:solidFill>
                <a:latin typeface="Gill Sans MT" panose="020B0502020104020203" pitchFamily="34" charset="0"/>
              </a:rPr>
              <a:t>Persistent memory (PM) enables </a:t>
            </a:r>
            <a:r>
              <a:rPr lang="en-IN" sz="2800" i="1" dirty="0">
                <a:solidFill>
                  <a:srgbClr val="00B050"/>
                </a:solidFill>
                <a:latin typeface="Gill Sans MT" panose="020B0502020104020203" pitchFamily="34" charset="0"/>
              </a:rPr>
              <a:t>recoverable applications</a:t>
            </a:r>
            <a:r>
              <a:rPr lang="en-IN" sz="2800" dirty="0">
                <a:solidFill>
                  <a:srgbClr val="00B050"/>
                </a:solidFill>
                <a:latin typeface="Gill Sans MT" panose="020B0502020104020203" pitchFamily="34" charset="0"/>
              </a:rPr>
              <a:t> with in-memory data structures</a:t>
            </a:r>
            <a:endParaRPr lang="en-US" sz="2800" dirty="0">
              <a:solidFill>
                <a:srgbClr val="00B050"/>
              </a:solidFill>
              <a:latin typeface="Gill Sans MT" panose="020B0502020104020203" pitchFamily="34" charset="0"/>
            </a:endParaRPr>
          </a:p>
        </p:txBody>
      </p:sp>
      <p:sp>
        <p:nvSpPr>
          <p:cNvPr id="13" name="Rectangle: Rounded Corners 12">
            <a:extLst>
              <a:ext uri="{FF2B5EF4-FFF2-40B4-BE49-F238E27FC236}">
                <a16:creationId xmlns:a16="http://schemas.microsoft.com/office/drawing/2014/main" id="{6354299B-2369-4BE7-84AD-8BC084367E0C}"/>
              </a:ext>
            </a:extLst>
          </p:cNvPr>
          <p:cNvSpPr/>
          <p:nvPr/>
        </p:nvSpPr>
        <p:spPr>
          <a:xfrm>
            <a:off x="2368296" y="2011680"/>
            <a:ext cx="1965960" cy="439492"/>
          </a:xfrm>
          <a:custGeom>
            <a:avLst/>
            <a:gdLst>
              <a:gd name="connsiteX0" fmla="*/ 0 w 1965960"/>
              <a:gd name="connsiteY0" fmla="*/ 73250 h 439492"/>
              <a:gd name="connsiteX1" fmla="*/ 73250 w 1965960"/>
              <a:gd name="connsiteY1" fmla="*/ 0 h 439492"/>
              <a:gd name="connsiteX2" fmla="*/ 546310 w 1965960"/>
              <a:gd name="connsiteY2" fmla="*/ 0 h 439492"/>
              <a:gd name="connsiteX3" fmla="*/ 964785 w 1965960"/>
              <a:gd name="connsiteY3" fmla="*/ 0 h 439492"/>
              <a:gd name="connsiteX4" fmla="*/ 1365067 w 1965960"/>
              <a:gd name="connsiteY4" fmla="*/ 0 h 439492"/>
              <a:gd name="connsiteX5" fmla="*/ 1892710 w 1965960"/>
              <a:gd name="connsiteY5" fmla="*/ 0 h 439492"/>
              <a:gd name="connsiteX6" fmla="*/ 1965960 w 1965960"/>
              <a:gd name="connsiteY6" fmla="*/ 73250 h 439492"/>
              <a:gd name="connsiteX7" fmla="*/ 1965960 w 1965960"/>
              <a:gd name="connsiteY7" fmla="*/ 366242 h 439492"/>
              <a:gd name="connsiteX8" fmla="*/ 1892710 w 1965960"/>
              <a:gd name="connsiteY8" fmla="*/ 439492 h 439492"/>
              <a:gd name="connsiteX9" fmla="*/ 1492429 w 1965960"/>
              <a:gd name="connsiteY9" fmla="*/ 439492 h 439492"/>
              <a:gd name="connsiteX10" fmla="*/ 1092148 w 1965960"/>
              <a:gd name="connsiteY10" fmla="*/ 439492 h 439492"/>
              <a:gd name="connsiteX11" fmla="*/ 637283 w 1965960"/>
              <a:gd name="connsiteY11" fmla="*/ 439492 h 439492"/>
              <a:gd name="connsiteX12" fmla="*/ 73250 w 1965960"/>
              <a:gd name="connsiteY12" fmla="*/ 439492 h 439492"/>
              <a:gd name="connsiteX13" fmla="*/ 0 w 1965960"/>
              <a:gd name="connsiteY13" fmla="*/ 366242 h 439492"/>
              <a:gd name="connsiteX14" fmla="*/ 0 w 1965960"/>
              <a:gd name="connsiteY14" fmla="*/ 73250 h 43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5960" h="439492" extrusionOk="0">
                <a:moveTo>
                  <a:pt x="0" y="73250"/>
                </a:moveTo>
                <a:cubicBezTo>
                  <a:pt x="-6019" y="38985"/>
                  <a:pt x="24782" y="3622"/>
                  <a:pt x="73250" y="0"/>
                </a:cubicBezTo>
                <a:cubicBezTo>
                  <a:pt x="214284" y="-25293"/>
                  <a:pt x="335598" y="13751"/>
                  <a:pt x="546310" y="0"/>
                </a:cubicBezTo>
                <a:cubicBezTo>
                  <a:pt x="757022" y="-13751"/>
                  <a:pt x="788681" y="39653"/>
                  <a:pt x="964785" y="0"/>
                </a:cubicBezTo>
                <a:cubicBezTo>
                  <a:pt x="1140889" y="-39653"/>
                  <a:pt x="1283365" y="9756"/>
                  <a:pt x="1365067" y="0"/>
                </a:cubicBezTo>
                <a:cubicBezTo>
                  <a:pt x="1446769" y="-9756"/>
                  <a:pt x="1639300" y="12407"/>
                  <a:pt x="1892710" y="0"/>
                </a:cubicBezTo>
                <a:cubicBezTo>
                  <a:pt x="1938003" y="-6658"/>
                  <a:pt x="1969202" y="26743"/>
                  <a:pt x="1965960" y="73250"/>
                </a:cubicBezTo>
                <a:cubicBezTo>
                  <a:pt x="1984356" y="133781"/>
                  <a:pt x="1945873" y="296476"/>
                  <a:pt x="1965960" y="366242"/>
                </a:cubicBezTo>
                <a:cubicBezTo>
                  <a:pt x="1967724" y="409146"/>
                  <a:pt x="1931304" y="430893"/>
                  <a:pt x="1892710" y="439492"/>
                </a:cubicBezTo>
                <a:cubicBezTo>
                  <a:pt x="1724137" y="440746"/>
                  <a:pt x="1651297" y="430453"/>
                  <a:pt x="1492429" y="439492"/>
                </a:cubicBezTo>
                <a:cubicBezTo>
                  <a:pt x="1333561" y="448531"/>
                  <a:pt x="1250565" y="394462"/>
                  <a:pt x="1092148" y="439492"/>
                </a:cubicBezTo>
                <a:cubicBezTo>
                  <a:pt x="933731" y="484522"/>
                  <a:pt x="795071" y="415841"/>
                  <a:pt x="637283" y="439492"/>
                </a:cubicBezTo>
                <a:cubicBezTo>
                  <a:pt x="479495" y="463143"/>
                  <a:pt x="334946" y="419494"/>
                  <a:pt x="73250" y="439492"/>
                </a:cubicBezTo>
                <a:cubicBezTo>
                  <a:pt x="33714" y="447927"/>
                  <a:pt x="3004" y="397033"/>
                  <a:pt x="0" y="366242"/>
                </a:cubicBezTo>
                <a:cubicBezTo>
                  <a:pt x="-32454" y="240482"/>
                  <a:pt x="17875" y="173604"/>
                  <a:pt x="0" y="73250"/>
                </a:cubicBezTo>
                <a:close/>
              </a:path>
            </a:pathLst>
          </a:custGeom>
          <a:noFill/>
          <a:ln w="19050">
            <a:solidFill>
              <a:srgbClr val="00B050"/>
            </a:solidFill>
            <a:extLst>
              <a:ext uri="{C807C97D-BFC1-408E-A445-0C87EB9F89A2}">
                <ask:lineSketchStyleProps xmlns:ask="http://schemas.microsoft.com/office/drawing/2018/sketchyshapes" sd="239768614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6E2FFC-CAC7-469C-B490-74F409B4C4CD}"/>
              </a:ext>
            </a:extLst>
          </p:cNvPr>
          <p:cNvSpPr/>
          <p:nvPr/>
        </p:nvSpPr>
        <p:spPr>
          <a:xfrm>
            <a:off x="8695944" y="3034137"/>
            <a:ext cx="1545336" cy="439492"/>
          </a:xfrm>
          <a:custGeom>
            <a:avLst/>
            <a:gdLst>
              <a:gd name="connsiteX0" fmla="*/ 0 w 1545336"/>
              <a:gd name="connsiteY0" fmla="*/ 73250 h 439492"/>
              <a:gd name="connsiteX1" fmla="*/ 73250 w 1545336"/>
              <a:gd name="connsiteY1" fmla="*/ 0 h 439492"/>
              <a:gd name="connsiteX2" fmla="*/ 553517 w 1545336"/>
              <a:gd name="connsiteY2" fmla="*/ 0 h 439492"/>
              <a:gd name="connsiteX3" fmla="*/ 991819 w 1545336"/>
              <a:gd name="connsiteY3" fmla="*/ 0 h 439492"/>
              <a:gd name="connsiteX4" fmla="*/ 1472086 w 1545336"/>
              <a:gd name="connsiteY4" fmla="*/ 0 h 439492"/>
              <a:gd name="connsiteX5" fmla="*/ 1545336 w 1545336"/>
              <a:gd name="connsiteY5" fmla="*/ 73250 h 439492"/>
              <a:gd name="connsiteX6" fmla="*/ 1545336 w 1545336"/>
              <a:gd name="connsiteY6" fmla="*/ 366242 h 439492"/>
              <a:gd name="connsiteX7" fmla="*/ 1472086 w 1545336"/>
              <a:gd name="connsiteY7" fmla="*/ 439492 h 439492"/>
              <a:gd name="connsiteX8" fmla="*/ 1005807 w 1545336"/>
              <a:gd name="connsiteY8" fmla="*/ 439492 h 439492"/>
              <a:gd name="connsiteX9" fmla="*/ 525540 w 1545336"/>
              <a:gd name="connsiteY9" fmla="*/ 439492 h 439492"/>
              <a:gd name="connsiteX10" fmla="*/ 73250 w 1545336"/>
              <a:gd name="connsiteY10" fmla="*/ 439492 h 439492"/>
              <a:gd name="connsiteX11" fmla="*/ 0 w 1545336"/>
              <a:gd name="connsiteY11" fmla="*/ 366242 h 439492"/>
              <a:gd name="connsiteX12" fmla="*/ 0 w 1545336"/>
              <a:gd name="connsiteY12" fmla="*/ 73250 h 43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5336" h="439492" extrusionOk="0">
                <a:moveTo>
                  <a:pt x="0" y="73250"/>
                </a:moveTo>
                <a:cubicBezTo>
                  <a:pt x="-6019" y="38985"/>
                  <a:pt x="24782" y="3622"/>
                  <a:pt x="73250" y="0"/>
                </a:cubicBezTo>
                <a:cubicBezTo>
                  <a:pt x="180446" y="-3890"/>
                  <a:pt x="339327" y="22451"/>
                  <a:pt x="553517" y="0"/>
                </a:cubicBezTo>
                <a:cubicBezTo>
                  <a:pt x="767707" y="-22451"/>
                  <a:pt x="802206" y="11358"/>
                  <a:pt x="991819" y="0"/>
                </a:cubicBezTo>
                <a:cubicBezTo>
                  <a:pt x="1181432" y="-11358"/>
                  <a:pt x="1353559" y="41115"/>
                  <a:pt x="1472086" y="0"/>
                </a:cubicBezTo>
                <a:cubicBezTo>
                  <a:pt x="1509428" y="1198"/>
                  <a:pt x="1552705" y="33875"/>
                  <a:pt x="1545336" y="73250"/>
                </a:cubicBezTo>
                <a:cubicBezTo>
                  <a:pt x="1561716" y="199773"/>
                  <a:pt x="1542668" y="282835"/>
                  <a:pt x="1545336" y="366242"/>
                </a:cubicBezTo>
                <a:cubicBezTo>
                  <a:pt x="1547040" y="412245"/>
                  <a:pt x="1520655" y="433435"/>
                  <a:pt x="1472086" y="439492"/>
                </a:cubicBezTo>
                <a:cubicBezTo>
                  <a:pt x="1271654" y="456542"/>
                  <a:pt x="1162086" y="383832"/>
                  <a:pt x="1005807" y="439492"/>
                </a:cubicBezTo>
                <a:cubicBezTo>
                  <a:pt x="849528" y="495152"/>
                  <a:pt x="632849" y="408056"/>
                  <a:pt x="525540" y="439492"/>
                </a:cubicBezTo>
                <a:cubicBezTo>
                  <a:pt x="418231" y="470928"/>
                  <a:pt x="270653" y="415184"/>
                  <a:pt x="73250" y="439492"/>
                </a:cubicBezTo>
                <a:cubicBezTo>
                  <a:pt x="35001" y="437574"/>
                  <a:pt x="5014" y="407239"/>
                  <a:pt x="0" y="366242"/>
                </a:cubicBezTo>
                <a:cubicBezTo>
                  <a:pt x="-1209" y="266304"/>
                  <a:pt x="14764" y="157836"/>
                  <a:pt x="0" y="73250"/>
                </a:cubicBezTo>
                <a:close/>
              </a:path>
            </a:pathLst>
          </a:custGeom>
          <a:noFill/>
          <a:ln w="19050">
            <a:solidFill>
              <a:srgbClr val="00B050"/>
            </a:solidFill>
            <a:extLst>
              <a:ext uri="{C807C97D-BFC1-408E-A445-0C87EB9F89A2}">
                <ask:lineSketchStyleProps xmlns:ask="http://schemas.microsoft.com/office/drawing/2018/sketchyshapes" sd="239768614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13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DDB5D64-B4FF-4DF9-A3C0-D5B45222C53E}"/>
              </a:ext>
            </a:extLst>
          </p:cNvPr>
          <p:cNvGrpSpPr/>
          <p:nvPr/>
        </p:nvGrpSpPr>
        <p:grpSpPr>
          <a:xfrm>
            <a:off x="9036857" y="1415238"/>
            <a:ext cx="2607811" cy="4569253"/>
            <a:chOff x="8750920" y="1421248"/>
            <a:chExt cx="2607811" cy="4569253"/>
          </a:xfrm>
        </p:grpSpPr>
        <p:sp>
          <p:nvSpPr>
            <p:cNvPr id="23" name="Rectangle: Rounded Corners 22">
              <a:extLst>
                <a:ext uri="{FF2B5EF4-FFF2-40B4-BE49-F238E27FC236}">
                  <a16:creationId xmlns:a16="http://schemas.microsoft.com/office/drawing/2014/main" id="{B962F59F-EF9A-4C69-9A85-FD46157F277D}"/>
                </a:ext>
              </a:extLst>
            </p:cNvPr>
            <p:cNvSpPr/>
            <p:nvPr/>
          </p:nvSpPr>
          <p:spPr>
            <a:xfrm>
              <a:off x="9093635" y="3556851"/>
              <a:ext cx="1975612"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a:t>
              </a:r>
              <a:endParaRPr lang="en-US" dirty="0">
                <a:solidFill>
                  <a:schemeClr val="tx1">
                    <a:lumMod val="90000"/>
                    <a:lumOff val="10000"/>
                  </a:schemeClr>
                </a:solidFill>
                <a:latin typeface="Gill Sans MT" panose="020B0502020104020203" pitchFamily="34" charset="0"/>
              </a:endParaRPr>
            </a:p>
          </p:txBody>
        </p:sp>
        <p:pic>
          <p:nvPicPr>
            <p:cNvPr id="25" name="Picture 2" descr="Intel® Optane™ Persistent Memory">
              <a:extLst>
                <a:ext uri="{FF2B5EF4-FFF2-40B4-BE49-F238E27FC236}">
                  <a16:creationId xmlns:a16="http://schemas.microsoft.com/office/drawing/2014/main" id="{042400AE-717B-4864-9026-A3C99DD1E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920" y="4523607"/>
              <a:ext cx="2607811" cy="14668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9F9BED5-9115-4D55-8B9C-12243638959E}"/>
                </a:ext>
              </a:extLst>
            </p:cNvPr>
            <p:cNvSpPr/>
            <p:nvPr/>
          </p:nvSpPr>
          <p:spPr>
            <a:xfrm>
              <a:off x="9374089" y="2173151"/>
              <a:ext cx="1346152"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sp>
          <p:nvSpPr>
            <p:cNvPr id="29" name="Arrow: Up-Down 28">
              <a:extLst>
                <a:ext uri="{FF2B5EF4-FFF2-40B4-BE49-F238E27FC236}">
                  <a16:creationId xmlns:a16="http://schemas.microsoft.com/office/drawing/2014/main" id="{5A858BAE-E5C2-49C5-8E2B-E405D5EBFC9B}"/>
                </a:ext>
              </a:extLst>
            </p:cNvPr>
            <p:cNvSpPr/>
            <p:nvPr/>
          </p:nvSpPr>
          <p:spPr>
            <a:xfrm>
              <a:off x="9947098" y="2927180"/>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3D0A73-DA7F-413D-9370-55185D2559F0}"/>
                </a:ext>
              </a:extLst>
            </p:cNvPr>
            <p:cNvSpPr txBox="1"/>
            <p:nvPr/>
          </p:nvSpPr>
          <p:spPr>
            <a:xfrm>
              <a:off x="10107911" y="3054227"/>
              <a:ext cx="1109562" cy="307777"/>
            </a:xfrm>
            <a:prstGeom prst="rect">
              <a:avLst/>
            </a:prstGeom>
            <a:noFill/>
          </p:spPr>
          <p:txBody>
            <a:bodyPr wrap="square" rtlCol="0">
              <a:spAutoFit/>
            </a:bodyPr>
            <a:lstStyle/>
            <a:p>
              <a:r>
                <a:rPr lang="en-IN" sz="1400" dirty="0">
                  <a:latin typeface="Gill Sans MT" panose="020B0502020104020203" pitchFamily="34" charset="0"/>
                </a:rPr>
                <a:t>Writeback</a:t>
              </a:r>
              <a:endParaRPr lang="en-US" sz="1400" dirty="0">
                <a:latin typeface="Gill Sans MT" panose="020B0502020104020203" pitchFamily="34" charset="0"/>
              </a:endParaRPr>
            </a:p>
          </p:txBody>
        </p:sp>
        <p:sp>
          <p:nvSpPr>
            <p:cNvPr id="33" name="Arrow: Up-Down 32">
              <a:extLst>
                <a:ext uri="{FF2B5EF4-FFF2-40B4-BE49-F238E27FC236}">
                  <a16:creationId xmlns:a16="http://schemas.microsoft.com/office/drawing/2014/main" id="{960DE06A-4CDE-4385-A346-637DBD1F4ED9}"/>
                </a:ext>
              </a:extLst>
            </p:cNvPr>
            <p:cNvSpPr/>
            <p:nvPr/>
          </p:nvSpPr>
          <p:spPr>
            <a:xfrm>
              <a:off x="9947098" y="4241405"/>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DC710F3-9BF8-41E5-9A57-21802C3FE17D}"/>
                </a:ext>
              </a:extLst>
            </p:cNvPr>
            <p:cNvSpPr/>
            <p:nvPr/>
          </p:nvSpPr>
          <p:spPr>
            <a:xfrm>
              <a:off x="9670087" y="1421248"/>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35" name="TextBox 34">
              <a:extLst>
                <a:ext uri="{FF2B5EF4-FFF2-40B4-BE49-F238E27FC236}">
                  <a16:creationId xmlns:a16="http://schemas.microsoft.com/office/drawing/2014/main" id="{61936851-2B50-4334-98FD-42F0C4A21858}"/>
                </a:ext>
              </a:extLst>
            </p:cNvPr>
            <p:cNvSpPr txBox="1"/>
            <p:nvPr/>
          </p:nvSpPr>
          <p:spPr>
            <a:xfrm>
              <a:off x="9702269" y="1603430"/>
              <a:ext cx="669136" cy="369332"/>
            </a:xfrm>
            <a:prstGeom prst="rect">
              <a:avLst/>
            </a:prstGeom>
            <a:noFill/>
          </p:spPr>
          <p:txBody>
            <a:bodyPr wrap="square" rtlCol="0">
              <a:spAutoFit/>
            </a:bodyPr>
            <a:lstStyle/>
            <a:p>
              <a:r>
                <a:rPr lang="en-IN" dirty="0">
                  <a:latin typeface="Gill Sans MT" panose="020B0502020104020203" pitchFamily="34" charset="0"/>
                </a:rPr>
                <a:t>Core</a:t>
              </a:r>
              <a:endParaRPr lang="en-US" dirty="0">
                <a:latin typeface="Gill Sans MT" panose="020B0502020104020203" pitchFamily="34" charset="0"/>
              </a:endParaRPr>
            </a:p>
          </p:txBody>
        </p:sp>
      </p:grpSp>
      <p:sp>
        <p:nvSpPr>
          <p:cNvPr id="2" name="Text Placeholder 1">
            <a:extLst>
              <a:ext uri="{FF2B5EF4-FFF2-40B4-BE49-F238E27FC236}">
                <a16:creationId xmlns:a16="http://schemas.microsoft.com/office/drawing/2014/main" id="{DC733A50-2267-421D-9B2C-D5FACEAA17EC}"/>
              </a:ext>
            </a:extLst>
          </p:cNvPr>
          <p:cNvSpPr>
            <a:spLocks noGrp="1"/>
          </p:cNvSpPr>
          <p:nvPr>
            <p:ph type="body" sz="quarter" idx="12"/>
          </p:nvPr>
        </p:nvSpPr>
        <p:spPr/>
        <p:txBody>
          <a:bodyPr/>
          <a:lstStyle/>
          <a:p>
            <a:r>
              <a:rPr lang="en-IN" dirty="0"/>
              <a:t>Recovery requirements</a:t>
            </a:r>
            <a:endParaRPr lang="en-US" dirty="0"/>
          </a:p>
        </p:txBody>
      </p:sp>
      <p:sp>
        <p:nvSpPr>
          <p:cNvPr id="3" name="Content Placeholder 2">
            <a:extLst>
              <a:ext uri="{FF2B5EF4-FFF2-40B4-BE49-F238E27FC236}">
                <a16:creationId xmlns:a16="http://schemas.microsoft.com/office/drawing/2014/main" id="{657B8277-1C42-41E6-B6F8-4CC982D640C0}"/>
              </a:ext>
            </a:extLst>
          </p:cNvPr>
          <p:cNvSpPr>
            <a:spLocks noGrp="1"/>
          </p:cNvSpPr>
          <p:nvPr>
            <p:ph sz="quarter" idx="13"/>
          </p:nvPr>
        </p:nvSpPr>
        <p:spPr>
          <a:xfrm>
            <a:off x="504178" y="1536817"/>
            <a:ext cx="7494633" cy="4749683"/>
          </a:xfrm>
        </p:spPr>
        <p:txBody>
          <a:bodyPr/>
          <a:lstStyle/>
          <a:p>
            <a:r>
              <a:rPr lang="en-IN" dirty="0"/>
              <a:t>Recoverability imposes </a:t>
            </a:r>
            <a:r>
              <a:rPr lang="en-IN" u="sng" dirty="0"/>
              <a:t>order on writes to PM</a:t>
            </a:r>
          </a:p>
          <a:p>
            <a:r>
              <a:rPr lang="en-IN" dirty="0"/>
              <a:t>Problem: cache hierarchy could re-order writes</a:t>
            </a:r>
          </a:p>
          <a:p>
            <a:endParaRPr lang="en-IN" dirty="0"/>
          </a:p>
        </p:txBody>
      </p:sp>
      <p:sp>
        <p:nvSpPr>
          <p:cNvPr id="4" name="Rectangle: Rounded Corners 3">
            <a:extLst>
              <a:ext uri="{FF2B5EF4-FFF2-40B4-BE49-F238E27FC236}">
                <a16:creationId xmlns:a16="http://schemas.microsoft.com/office/drawing/2014/main" id="{0642BE73-73CE-4405-858A-D0C96E9AD242}"/>
              </a:ext>
            </a:extLst>
          </p:cNvPr>
          <p:cNvSpPr/>
          <p:nvPr/>
        </p:nvSpPr>
        <p:spPr>
          <a:xfrm>
            <a:off x="9279748" y="2041061"/>
            <a:ext cx="760555" cy="252160"/>
          </a:xfrm>
          <a:prstGeom prst="roundRect">
            <a:avLst/>
          </a:prstGeom>
          <a:ln w="28575"/>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IN" sz="1400" dirty="0">
                <a:latin typeface="Gill Sans MT"/>
              </a:rPr>
              <a:t>*food</a:t>
            </a:r>
            <a:endParaRPr lang="en-US" sz="1400" dirty="0">
              <a:latin typeface="Gill Sans MT" panose="020B0502020104020203" pitchFamily="34" charset="0"/>
            </a:endParaRPr>
          </a:p>
        </p:txBody>
      </p:sp>
      <p:sp>
        <p:nvSpPr>
          <p:cNvPr id="5" name="Oval 4">
            <a:extLst>
              <a:ext uri="{FF2B5EF4-FFF2-40B4-BE49-F238E27FC236}">
                <a16:creationId xmlns:a16="http://schemas.microsoft.com/office/drawing/2014/main" id="{A9360C2E-F1C3-427E-9996-AAAE5A2D750F}"/>
              </a:ext>
            </a:extLst>
          </p:cNvPr>
          <p:cNvSpPr/>
          <p:nvPr/>
        </p:nvSpPr>
        <p:spPr>
          <a:xfrm>
            <a:off x="10625900" y="2041061"/>
            <a:ext cx="760555" cy="252160"/>
          </a:xfrm>
          <a:prstGeom prst="ellipse">
            <a:avLst/>
          </a:prstGeom>
          <a:ln w="3810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IN" sz="1400" dirty="0">
                <a:latin typeface="Gill Sans MT"/>
              </a:rPr>
              <a:t>fish</a:t>
            </a:r>
            <a:endParaRPr lang="en-US" sz="1400" dirty="0">
              <a:latin typeface="Gill Sans MT" panose="020B0502020104020203" pitchFamily="34" charset="0"/>
            </a:endParaRPr>
          </a:p>
        </p:txBody>
      </p:sp>
      <p:sp>
        <p:nvSpPr>
          <p:cNvPr id="14" name="TextBox 13">
            <a:extLst>
              <a:ext uri="{FF2B5EF4-FFF2-40B4-BE49-F238E27FC236}">
                <a16:creationId xmlns:a16="http://schemas.microsoft.com/office/drawing/2014/main" id="{01919B02-53A7-4B6E-B770-319D9EF65589}"/>
              </a:ext>
            </a:extLst>
          </p:cNvPr>
          <p:cNvSpPr txBox="1"/>
          <p:nvPr/>
        </p:nvSpPr>
        <p:spPr>
          <a:xfrm>
            <a:off x="8379088" y="3114993"/>
            <a:ext cx="824832" cy="400110"/>
          </a:xfrm>
          <a:prstGeom prst="rect">
            <a:avLst/>
          </a:prstGeom>
          <a:noFill/>
        </p:spPr>
        <p:txBody>
          <a:bodyPr wrap="square" rtlCol="0">
            <a:spAutoFit/>
          </a:bodyPr>
          <a:lstStyle/>
          <a:p>
            <a:r>
              <a:rPr lang="en-IN" sz="2000" dirty="0">
                <a:solidFill>
                  <a:srgbClr val="C00000"/>
                </a:solidFill>
                <a:latin typeface="Gill Sans MT" panose="020B0502020104020203" pitchFamily="34" charset="0"/>
              </a:rPr>
              <a:t>Crash</a:t>
            </a:r>
            <a:endParaRPr lang="en-US" sz="2000" dirty="0">
              <a:solidFill>
                <a:srgbClr val="C00000"/>
              </a:solidFill>
              <a:latin typeface="Gill Sans MT" panose="020B0502020104020203" pitchFamily="34" charset="0"/>
            </a:endParaRPr>
          </a:p>
        </p:txBody>
      </p:sp>
      <p:sp>
        <p:nvSpPr>
          <p:cNvPr id="17" name="TextBox 16">
            <a:extLst>
              <a:ext uri="{FF2B5EF4-FFF2-40B4-BE49-F238E27FC236}">
                <a16:creationId xmlns:a16="http://schemas.microsoft.com/office/drawing/2014/main" id="{731772B1-FB40-4D3C-897E-7EB3618EFCE1}"/>
              </a:ext>
            </a:extLst>
          </p:cNvPr>
          <p:cNvSpPr txBox="1"/>
          <p:nvPr/>
        </p:nvSpPr>
        <p:spPr>
          <a:xfrm>
            <a:off x="7925276" y="3856023"/>
            <a:ext cx="1679318" cy="646331"/>
          </a:xfrm>
          <a:prstGeom prst="rect">
            <a:avLst/>
          </a:prstGeom>
          <a:noFill/>
        </p:spPr>
        <p:txBody>
          <a:bodyPr wrap="square" rtlCol="0">
            <a:spAutoFit/>
          </a:bodyPr>
          <a:lstStyle/>
          <a:p>
            <a:r>
              <a:rPr lang="en-IN" dirty="0">
                <a:solidFill>
                  <a:srgbClr val="C00000"/>
                </a:solidFill>
                <a:latin typeface="Gill Sans MT" panose="020B0502020104020203" pitchFamily="34" charset="0"/>
              </a:rPr>
              <a:t>Pointing to incorrect data</a:t>
            </a:r>
            <a:endParaRPr lang="en-US" dirty="0">
              <a:solidFill>
                <a:srgbClr val="C00000"/>
              </a:solidFill>
              <a:latin typeface="Gill Sans MT" panose="020B0502020104020203" pitchFamily="34" charset="0"/>
            </a:endParaRPr>
          </a:p>
        </p:txBody>
      </p:sp>
      <p:grpSp>
        <p:nvGrpSpPr>
          <p:cNvPr id="31" name="Group 30">
            <a:extLst>
              <a:ext uri="{FF2B5EF4-FFF2-40B4-BE49-F238E27FC236}">
                <a16:creationId xmlns:a16="http://schemas.microsoft.com/office/drawing/2014/main" id="{6D37F92D-289B-4862-9DE1-3439B8E5A1EF}"/>
              </a:ext>
            </a:extLst>
          </p:cNvPr>
          <p:cNvGrpSpPr/>
          <p:nvPr/>
        </p:nvGrpSpPr>
        <p:grpSpPr>
          <a:xfrm>
            <a:off x="504178" y="3410829"/>
            <a:ext cx="7180677" cy="2383683"/>
            <a:chOff x="504178" y="3410829"/>
            <a:chExt cx="7180677" cy="2383683"/>
          </a:xfrm>
        </p:grpSpPr>
        <p:sp>
          <p:nvSpPr>
            <p:cNvPr id="22" name="Content Placeholder 2">
              <a:extLst>
                <a:ext uri="{FF2B5EF4-FFF2-40B4-BE49-F238E27FC236}">
                  <a16:creationId xmlns:a16="http://schemas.microsoft.com/office/drawing/2014/main" id="{3EAA1D83-7DB6-4BA7-901B-D256E5032D82}"/>
                </a:ext>
              </a:extLst>
            </p:cNvPr>
            <p:cNvSpPr txBox="1">
              <a:spLocks/>
            </p:cNvSpPr>
            <p:nvPr/>
          </p:nvSpPr>
          <p:spPr>
            <a:xfrm>
              <a:off x="504178" y="3410829"/>
              <a:ext cx="7180677" cy="2383683"/>
            </a:xfrm>
            <a:prstGeom prst="rect">
              <a:avLst/>
            </a:prstGeom>
          </p:spPr>
          <p:txBody>
            <a:bodyPr vert="horz" lIns="0" tIns="45720" rIns="91440" bIns="45720" rtlCol="0" anchor="t">
              <a:normAutofit/>
            </a:bodyPr>
            <a:lst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lumMod val="90000"/>
                      <a:lumOff val="10000"/>
                    </a:schemeClr>
                  </a:solidFill>
                  <a:latin typeface="Gill Sans MT" panose="020B0502020104020203" pitchFamily="34" charset="0"/>
                  <a:ea typeface="+mn-ea"/>
                  <a:cs typeface="Arial" panose="020B0604020202020204" pitchFamily="34"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IN" dirty="0"/>
                <a:t>For correct recovery, data should be persisted before the pointer</a:t>
              </a:r>
            </a:p>
            <a:p>
              <a:pPr marL="285750" indent="-285750">
                <a:buFont typeface="Arial" panose="020B0604020202020204" pitchFamily="34" charset="0"/>
                <a:buChar char="•"/>
              </a:pPr>
              <a:endParaRPr lang="en-IN" dirty="0"/>
            </a:p>
          </p:txBody>
        </p:sp>
        <p:grpSp>
          <p:nvGrpSpPr>
            <p:cNvPr id="30" name="Group 29">
              <a:extLst>
                <a:ext uri="{FF2B5EF4-FFF2-40B4-BE49-F238E27FC236}">
                  <a16:creationId xmlns:a16="http://schemas.microsoft.com/office/drawing/2014/main" id="{F8E7093A-95CC-4754-965F-A00D81B86956}"/>
                </a:ext>
              </a:extLst>
            </p:cNvPr>
            <p:cNvGrpSpPr/>
            <p:nvPr/>
          </p:nvGrpSpPr>
          <p:grpSpPr>
            <a:xfrm>
              <a:off x="2445927" y="4300397"/>
              <a:ext cx="2870982" cy="323002"/>
              <a:chOff x="4042542" y="3486742"/>
              <a:chExt cx="2870982" cy="323002"/>
            </a:xfrm>
          </p:grpSpPr>
          <p:sp>
            <p:nvSpPr>
              <p:cNvPr id="24" name="Arrow: Right 23">
                <a:extLst>
                  <a:ext uri="{FF2B5EF4-FFF2-40B4-BE49-F238E27FC236}">
                    <a16:creationId xmlns:a16="http://schemas.microsoft.com/office/drawing/2014/main" id="{1CFA6090-0C25-4564-9F36-F96A6F0B5F5F}"/>
                  </a:ext>
                </a:extLst>
              </p:cNvPr>
              <p:cNvSpPr/>
              <p:nvPr/>
            </p:nvSpPr>
            <p:spPr>
              <a:xfrm>
                <a:off x="5222380" y="3541496"/>
                <a:ext cx="376913" cy="200266"/>
              </a:xfrm>
              <a:prstGeom prst="rightArrow">
                <a:avLst>
                  <a:gd name="adj1" fmla="val 195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763EA70-4EE9-43FA-87C4-0577EFB1B259}"/>
                  </a:ext>
                </a:extLst>
              </p:cNvPr>
              <p:cNvSpPr/>
              <p:nvPr/>
            </p:nvSpPr>
            <p:spPr>
              <a:xfrm>
                <a:off x="4042542" y="3486742"/>
                <a:ext cx="958476" cy="323002"/>
              </a:xfrm>
              <a:prstGeom prst="ellipse">
                <a:avLst/>
              </a:prstGeom>
              <a:ln w="3810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IN" sz="2000" dirty="0">
                    <a:latin typeface="Gill Sans MT"/>
                  </a:rPr>
                  <a:t>fish</a:t>
                </a:r>
                <a:endParaRPr lang="en-US" sz="1400" dirty="0">
                  <a:latin typeface="Gill Sans MT" panose="020B0502020104020203" pitchFamily="34" charset="0"/>
                </a:endParaRPr>
              </a:p>
            </p:txBody>
          </p:sp>
          <p:sp>
            <p:nvSpPr>
              <p:cNvPr id="28" name="Rectangle: Rounded Corners 27">
                <a:extLst>
                  <a:ext uri="{FF2B5EF4-FFF2-40B4-BE49-F238E27FC236}">
                    <a16:creationId xmlns:a16="http://schemas.microsoft.com/office/drawing/2014/main" id="{CC9C81F7-D319-43E9-997B-29FCDF637A29}"/>
                  </a:ext>
                </a:extLst>
              </p:cNvPr>
              <p:cNvSpPr/>
              <p:nvPr/>
            </p:nvSpPr>
            <p:spPr>
              <a:xfrm>
                <a:off x="5803397" y="3486742"/>
                <a:ext cx="1110127" cy="309775"/>
              </a:xfrm>
              <a:prstGeom prst="roundRect">
                <a:avLst/>
              </a:prstGeom>
              <a:ln w="28575"/>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IN" dirty="0">
                    <a:latin typeface="Gill Sans MT"/>
                  </a:rPr>
                  <a:t>*food</a:t>
                </a:r>
                <a:endParaRPr lang="en-US" dirty="0"/>
              </a:p>
            </p:txBody>
          </p:sp>
        </p:grpSp>
      </p:grpSp>
      <p:sp>
        <p:nvSpPr>
          <p:cNvPr id="36" name="Oval 35">
            <a:extLst>
              <a:ext uri="{FF2B5EF4-FFF2-40B4-BE49-F238E27FC236}">
                <a16:creationId xmlns:a16="http://schemas.microsoft.com/office/drawing/2014/main" id="{9CD3239E-7276-43B6-9C29-D23A3A16206A}"/>
              </a:ext>
            </a:extLst>
          </p:cNvPr>
          <p:cNvSpPr/>
          <p:nvPr/>
        </p:nvSpPr>
        <p:spPr>
          <a:xfrm>
            <a:off x="10623110" y="4698490"/>
            <a:ext cx="986338" cy="252160"/>
          </a:xfrm>
          <a:prstGeom prst="ellipse">
            <a:avLst/>
          </a:prstGeom>
          <a:ln w="3810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IN" sz="1400" dirty="0">
                <a:latin typeface="Gill Sans MT"/>
              </a:rPr>
              <a:t>onion</a:t>
            </a:r>
            <a:endParaRPr lang="en-US" sz="1400" dirty="0">
              <a:latin typeface="Gill Sans MT" panose="020B0502020104020203" pitchFamily="34" charset="0"/>
            </a:endParaRPr>
          </a:p>
        </p:txBody>
      </p:sp>
      <p:sp>
        <p:nvSpPr>
          <p:cNvPr id="6" name="Lightning Bolt 5">
            <a:extLst>
              <a:ext uri="{FF2B5EF4-FFF2-40B4-BE49-F238E27FC236}">
                <a16:creationId xmlns:a16="http://schemas.microsoft.com/office/drawing/2014/main" id="{F733D84A-DC64-421D-A485-657E85576B19}"/>
              </a:ext>
            </a:extLst>
          </p:cNvPr>
          <p:cNvSpPr/>
          <p:nvPr/>
        </p:nvSpPr>
        <p:spPr>
          <a:xfrm>
            <a:off x="9224835" y="2812228"/>
            <a:ext cx="733823" cy="98986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d Cat with Permanent Frown goes Viral on Instagram | PEOPLE.com">
            <a:extLst>
              <a:ext uri="{FF2B5EF4-FFF2-40B4-BE49-F238E27FC236}">
                <a16:creationId xmlns:a16="http://schemas.microsoft.com/office/drawing/2014/main" id="{609523E0-65D3-406A-ADF8-F3F422C84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078" y="4759816"/>
            <a:ext cx="1502314" cy="751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ps to Have a Happy Cat">
            <a:extLst>
              <a:ext uri="{FF2B5EF4-FFF2-40B4-BE49-F238E27FC236}">
                <a16:creationId xmlns:a16="http://schemas.microsoft.com/office/drawing/2014/main" id="{60264371-08AD-418D-9C7B-2D93A3E2A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925275" y="1195671"/>
            <a:ext cx="1331837" cy="75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54167E-6 -3.7037E-6 L 0.01615 0.21135 " pathEditMode="relative" rAng="0" ptsTypes="AA">
                                      <p:cBhvr>
                                        <p:cTn id="14" dur="2000" fill="hold"/>
                                        <p:tgtEl>
                                          <p:spTgt spid="4"/>
                                        </p:tgtEl>
                                        <p:attrNameLst>
                                          <p:attrName>ppt_x</p:attrName>
                                          <p:attrName>ppt_y</p:attrName>
                                        </p:attrNameLst>
                                      </p:cBhvr>
                                      <p:rCtr x="807" y="10556"/>
                                    </p:animMotion>
                                  </p:childTnLst>
                                </p:cTn>
                              </p:par>
                            </p:childTnLst>
                          </p:cTn>
                        </p:par>
                        <p:par>
                          <p:cTn id="15" fill="hold">
                            <p:stCondLst>
                              <p:cond delay="2000"/>
                            </p:stCondLst>
                            <p:childTnLst>
                              <p:par>
                                <p:cTn id="16" presetID="42" presetClass="path" presetSubtype="0" accel="50000" decel="50000" fill="hold" grpId="1" nodeType="afterEffect">
                                  <p:stCondLst>
                                    <p:cond delay="0"/>
                                  </p:stCondLst>
                                  <p:childTnLst>
                                    <p:animMotion origin="layout" path="M 0.01614 0.21134 L 0.00703 0.3838 " pathEditMode="relative" rAng="0" ptsTypes="AA">
                                      <p:cBhvr>
                                        <p:cTn id="17" dur="2000" fill="hold"/>
                                        <p:tgtEl>
                                          <p:spTgt spid="4"/>
                                        </p:tgtEl>
                                        <p:attrNameLst>
                                          <p:attrName>ppt_x</p:attrName>
                                          <p:attrName>ppt_y</p:attrName>
                                        </p:attrNameLst>
                                      </p:cBhvr>
                                      <p:rCtr x="-456" y="8611"/>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28"/>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14" grpId="0"/>
      <p:bldP spid="17" grpId="0"/>
      <p:bldP spid="6"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D4A1-CEC9-4EE9-BF43-9CA2CD60F5D5}"/>
              </a:ext>
            </a:extLst>
          </p:cNvPr>
          <p:cNvSpPr>
            <a:spLocks noGrp="1"/>
          </p:cNvSpPr>
          <p:nvPr>
            <p:ph type="body" sz="quarter" idx="12"/>
          </p:nvPr>
        </p:nvSpPr>
        <p:spPr/>
        <p:txBody>
          <a:bodyPr/>
          <a:lstStyle/>
          <a:p>
            <a:r>
              <a:rPr lang="en-IN" dirty="0"/>
              <a:t>Flush and Fence</a:t>
            </a:r>
            <a:endParaRPr lang="en-US" dirty="0"/>
          </a:p>
        </p:txBody>
      </p:sp>
      <p:sp>
        <p:nvSpPr>
          <p:cNvPr id="3" name="Content Placeholder 2">
            <a:extLst>
              <a:ext uri="{FF2B5EF4-FFF2-40B4-BE49-F238E27FC236}">
                <a16:creationId xmlns:a16="http://schemas.microsoft.com/office/drawing/2014/main" id="{196A95C9-D6E3-42C9-9506-C7A91E61EF3D}"/>
              </a:ext>
            </a:extLst>
          </p:cNvPr>
          <p:cNvSpPr>
            <a:spLocks noGrp="1"/>
          </p:cNvSpPr>
          <p:nvPr>
            <p:ph sz="quarter" idx="13"/>
          </p:nvPr>
        </p:nvSpPr>
        <p:spPr/>
        <p:txBody>
          <a:bodyPr/>
          <a:lstStyle/>
          <a:p>
            <a:r>
              <a:rPr lang="en-IN" dirty="0"/>
              <a:t>Current systems use </a:t>
            </a:r>
            <a:r>
              <a:rPr lang="en-IN" i="1" dirty="0"/>
              <a:t>flush</a:t>
            </a:r>
            <a:r>
              <a:rPr lang="en-IN" dirty="0"/>
              <a:t> and </a:t>
            </a:r>
            <a:r>
              <a:rPr lang="en-IN" i="1" dirty="0"/>
              <a:t>fence</a:t>
            </a:r>
            <a:r>
              <a:rPr lang="en-IN" dirty="0"/>
              <a:t> for ordering</a:t>
            </a:r>
          </a:p>
          <a:p>
            <a:r>
              <a:rPr lang="en-IN" dirty="0"/>
              <a:t>Intel x86 systems: CLWB and SFENCE</a:t>
            </a:r>
            <a:endParaRPr lang="en-US" dirty="0"/>
          </a:p>
        </p:txBody>
      </p:sp>
      <p:sp>
        <p:nvSpPr>
          <p:cNvPr id="11" name="TextBox 10">
            <a:extLst>
              <a:ext uri="{FF2B5EF4-FFF2-40B4-BE49-F238E27FC236}">
                <a16:creationId xmlns:a16="http://schemas.microsoft.com/office/drawing/2014/main" id="{B23BB888-5FDF-4AE9-BC36-0104E76F75D1}"/>
              </a:ext>
            </a:extLst>
          </p:cNvPr>
          <p:cNvSpPr txBox="1"/>
          <p:nvPr/>
        </p:nvSpPr>
        <p:spPr>
          <a:xfrm>
            <a:off x="1535257" y="3115344"/>
            <a:ext cx="3135829" cy="2540824"/>
          </a:xfrm>
          <a:prstGeom prst="rect">
            <a:avLst/>
          </a:prstGeom>
          <a:noFill/>
        </p:spPr>
        <p:txBody>
          <a:bodyPr wrap="square" lIns="91440" tIns="45720" rIns="91440" bIns="45720" rtlCol="0" anchor="t">
            <a:spAutoFit/>
          </a:bodyPr>
          <a:lstStyle/>
          <a:p>
            <a:pPr>
              <a:lnSpc>
                <a:spcPct val="150000"/>
              </a:lnSpc>
            </a:pPr>
            <a:r>
              <a:rPr lang="en-IN" dirty="0">
                <a:latin typeface="Consolas"/>
                <a:ea typeface="Verdana"/>
              </a:rPr>
              <a:t>…</a:t>
            </a:r>
          </a:p>
          <a:p>
            <a:pPr>
              <a:lnSpc>
                <a:spcPct val="150000"/>
              </a:lnSpc>
            </a:pPr>
            <a:r>
              <a:rPr lang="en-IN" dirty="0">
                <a:latin typeface="Consolas"/>
                <a:ea typeface="Verdana"/>
              </a:rPr>
              <a:t>MOV a, 0x1234</a:t>
            </a:r>
          </a:p>
          <a:p>
            <a:pPr>
              <a:lnSpc>
                <a:spcPct val="150000"/>
              </a:lnSpc>
            </a:pPr>
            <a:r>
              <a:rPr lang="en-IN" dirty="0">
                <a:latin typeface="Consolas"/>
                <a:ea typeface="Verdana"/>
              </a:rPr>
              <a:t>MOV fish, 0xABCD</a:t>
            </a:r>
          </a:p>
          <a:p>
            <a:pPr>
              <a:lnSpc>
                <a:spcPct val="150000"/>
              </a:lnSpc>
            </a:pPr>
            <a:r>
              <a:rPr lang="en-IN" dirty="0">
                <a:solidFill>
                  <a:srgbClr val="00B050"/>
                </a:solidFill>
                <a:latin typeface="Consolas"/>
                <a:ea typeface="Verdana"/>
              </a:rPr>
              <a:t>CLWB fish</a:t>
            </a:r>
            <a:endParaRPr lang="en-IN" dirty="0">
              <a:solidFill>
                <a:srgbClr val="00B050"/>
              </a:solidFill>
              <a:latin typeface="Consolas" panose="020B0609020204030204" pitchFamily="49" charset="0"/>
              <a:ea typeface="Verdana" panose="020B0604030504040204" pitchFamily="34" charset="0"/>
            </a:endParaRPr>
          </a:p>
          <a:p>
            <a:pPr>
              <a:lnSpc>
                <a:spcPct val="150000"/>
              </a:lnSpc>
            </a:pPr>
            <a:r>
              <a:rPr lang="en-IN" dirty="0">
                <a:solidFill>
                  <a:srgbClr val="00B050"/>
                </a:solidFill>
                <a:latin typeface="Consolas" panose="020B0609020204030204" pitchFamily="49" charset="0"/>
                <a:ea typeface="Verdana" panose="020B0604030504040204" pitchFamily="34" charset="0"/>
              </a:rPr>
              <a:t>SFENCE</a:t>
            </a:r>
          </a:p>
          <a:p>
            <a:pPr>
              <a:lnSpc>
                <a:spcPct val="150000"/>
              </a:lnSpc>
            </a:pPr>
            <a:r>
              <a:rPr lang="en-IN" dirty="0">
                <a:latin typeface="Consolas" panose="020B0609020204030204" pitchFamily="49" charset="0"/>
                <a:ea typeface="Verdana" panose="020B0604030504040204" pitchFamily="34" charset="0"/>
              </a:rPr>
              <a:t>MOV *food, </a:t>
            </a:r>
            <a:r>
              <a:rPr lang="en-IN" dirty="0" err="1">
                <a:latin typeface="Consolas" panose="020B0609020204030204" pitchFamily="49" charset="0"/>
                <a:ea typeface="Verdana" panose="020B0604030504040204" pitchFamily="34" charset="0"/>
              </a:rPr>
              <a:t>Addr</a:t>
            </a:r>
            <a:r>
              <a:rPr lang="en-IN" dirty="0">
                <a:latin typeface="Consolas" panose="020B0609020204030204" pitchFamily="49" charset="0"/>
                <a:ea typeface="Verdana" panose="020B0604030504040204" pitchFamily="34" charset="0"/>
              </a:rPr>
              <a:t>(fish)</a:t>
            </a:r>
            <a:endParaRPr lang="en-US" dirty="0">
              <a:latin typeface="Consolas" panose="020B0609020204030204" pitchFamily="49" charset="0"/>
              <a:ea typeface="Verdana" panose="020B0604030504040204" pitchFamily="34" charset="0"/>
            </a:endParaRPr>
          </a:p>
        </p:txBody>
      </p:sp>
      <p:sp>
        <p:nvSpPr>
          <p:cNvPr id="15" name="TextBox 14">
            <a:extLst>
              <a:ext uri="{FF2B5EF4-FFF2-40B4-BE49-F238E27FC236}">
                <a16:creationId xmlns:a16="http://schemas.microsoft.com/office/drawing/2014/main" id="{DCF824C0-890B-4D2B-91BB-99F2095761BF}"/>
              </a:ext>
            </a:extLst>
          </p:cNvPr>
          <p:cNvSpPr txBox="1"/>
          <p:nvPr/>
        </p:nvSpPr>
        <p:spPr>
          <a:xfrm>
            <a:off x="639295" y="2719362"/>
            <a:ext cx="6096000" cy="461665"/>
          </a:xfrm>
          <a:prstGeom prst="rect">
            <a:avLst/>
          </a:prstGeom>
          <a:noFill/>
        </p:spPr>
        <p:txBody>
          <a:bodyPr wrap="square">
            <a:spAutoFit/>
          </a:bodyPr>
          <a:lstStyle/>
          <a:p>
            <a:r>
              <a:rPr lang="en-IN" sz="2400" u="sng" dirty="0">
                <a:latin typeface="Gill Sans MT" panose="020B0502020104020203" pitchFamily="34" charset="0"/>
              </a:rPr>
              <a:t>Objective</a:t>
            </a:r>
            <a:r>
              <a:rPr lang="en-IN" sz="2400" dirty="0">
                <a:latin typeface="Gill Sans MT" panose="020B0502020104020203" pitchFamily="34" charset="0"/>
              </a:rPr>
              <a:t>: Persist Data before Pointer</a:t>
            </a:r>
            <a:endParaRPr lang="en-US" sz="2400" dirty="0">
              <a:latin typeface="Gill Sans MT" panose="020B0502020104020203" pitchFamily="34" charset="0"/>
            </a:endParaRPr>
          </a:p>
        </p:txBody>
      </p:sp>
      <p:grpSp>
        <p:nvGrpSpPr>
          <p:cNvPr id="6" name="Group 5">
            <a:extLst>
              <a:ext uri="{FF2B5EF4-FFF2-40B4-BE49-F238E27FC236}">
                <a16:creationId xmlns:a16="http://schemas.microsoft.com/office/drawing/2014/main" id="{4C068175-B1B2-471F-A8CC-6BAB79608F96}"/>
              </a:ext>
            </a:extLst>
          </p:cNvPr>
          <p:cNvGrpSpPr/>
          <p:nvPr/>
        </p:nvGrpSpPr>
        <p:grpSpPr>
          <a:xfrm>
            <a:off x="8001483" y="2247060"/>
            <a:ext cx="3837213" cy="2123533"/>
            <a:chOff x="8135681" y="2226861"/>
            <a:chExt cx="3837213" cy="2123533"/>
          </a:xfrm>
        </p:grpSpPr>
        <p:grpSp>
          <p:nvGrpSpPr>
            <p:cNvPr id="41" name="Group 40">
              <a:extLst>
                <a:ext uri="{FF2B5EF4-FFF2-40B4-BE49-F238E27FC236}">
                  <a16:creationId xmlns:a16="http://schemas.microsoft.com/office/drawing/2014/main" id="{D19E4C74-73BE-42DE-9E9C-3D81F5F3D886}"/>
                </a:ext>
              </a:extLst>
            </p:cNvPr>
            <p:cNvGrpSpPr/>
            <p:nvPr/>
          </p:nvGrpSpPr>
          <p:grpSpPr>
            <a:xfrm>
              <a:off x="8135681" y="2226861"/>
              <a:ext cx="3837213" cy="2123533"/>
              <a:chOff x="3938117" y="3216217"/>
              <a:chExt cx="3355159" cy="1122678"/>
            </a:xfrm>
          </p:grpSpPr>
          <p:sp>
            <p:nvSpPr>
              <p:cNvPr id="42" name="Speech Bubble: Rectangle 41">
                <a:extLst>
                  <a:ext uri="{FF2B5EF4-FFF2-40B4-BE49-F238E27FC236}">
                    <a16:creationId xmlns:a16="http://schemas.microsoft.com/office/drawing/2014/main" id="{3E722BAB-BEFE-4190-9E30-8AE666FC3996}"/>
                  </a:ext>
                </a:extLst>
              </p:cNvPr>
              <p:cNvSpPr/>
              <p:nvPr/>
            </p:nvSpPr>
            <p:spPr>
              <a:xfrm>
                <a:off x="3938117" y="3216217"/>
                <a:ext cx="3355158" cy="1122677"/>
              </a:xfrm>
              <a:prstGeom prst="wedgeRectCallout">
                <a:avLst>
                  <a:gd name="adj1" fmla="val -67217"/>
                  <a:gd name="adj2" fmla="val 30966"/>
                </a:avLst>
              </a:prstGeom>
              <a:solidFill>
                <a:srgbClr val="C2DE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859E9B4-8E3A-4695-8D95-4A77F8B6BB3F}"/>
                  </a:ext>
                </a:extLst>
              </p:cNvPr>
              <p:cNvSpPr txBox="1"/>
              <p:nvPr/>
            </p:nvSpPr>
            <p:spPr>
              <a:xfrm>
                <a:off x="3938118" y="3232422"/>
                <a:ext cx="3355158" cy="1106473"/>
              </a:xfrm>
              <a:prstGeom prst="rect">
                <a:avLst/>
              </a:prstGeom>
              <a:noFill/>
            </p:spPr>
            <p:txBody>
              <a:bodyPr wrap="square" rtlCol="0">
                <a:spAutoFit/>
              </a:bodyPr>
              <a:lstStyle/>
              <a:p>
                <a:r>
                  <a:rPr lang="en-IN" sz="2000" b="1" u="sng" dirty="0">
                    <a:latin typeface="Gill Sans MT" panose="020B0502020104020203" pitchFamily="34" charset="0"/>
                  </a:rPr>
                  <a:t>Epoch</a:t>
                </a:r>
                <a:r>
                  <a:rPr lang="en-IN" sz="2000" dirty="0">
                    <a:latin typeface="Gill Sans MT" panose="020B0502020104020203" pitchFamily="34" charset="0"/>
                  </a:rPr>
                  <a:t>: group of unordered writes;</a:t>
                </a:r>
              </a:p>
              <a:p>
                <a:r>
                  <a:rPr lang="en-IN" sz="2000" dirty="0">
                    <a:latin typeface="Gill Sans MT" panose="020B0502020104020203" pitchFamily="34" charset="0"/>
                  </a:rPr>
                  <a:t>epochs ordered using fence.</a:t>
                </a:r>
              </a:p>
              <a:p>
                <a:endParaRPr lang="en-IN" sz="2000" dirty="0">
                  <a:latin typeface="Gill Sans MT" panose="020B0502020104020203" pitchFamily="34" charset="0"/>
                </a:endParaRPr>
              </a:p>
              <a:p>
                <a:r>
                  <a:rPr lang="en-IN" sz="1600" i="1" dirty="0">
                    <a:latin typeface="Gill Sans MT" panose="020B0502020104020203" pitchFamily="34" charset="0"/>
                  </a:rPr>
                  <a:t>E</a:t>
                </a:r>
                <a:r>
                  <a:rPr lang="en-IN" sz="1600" i="1" baseline="-25000" dirty="0">
                    <a:latin typeface="Gill Sans MT" panose="020B0502020104020203" pitchFamily="34" charset="0"/>
                  </a:rPr>
                  <a:t>1</a:t>
                </a:r>
                <a:r>
                  <a:rPr lang="en-IN" sz="1600" dirty="0">
                    <a:latin typeface="Gill Sans MT" panose="020B0502020104020203" pitchFamily="34" charset="0"/>
                  </a:rPr>
                  <a:t>:</a:t>
                </a:r>
              </a:p>
              <a:p>
                <a:r>
                  <a:rPr lang="en-IN" sz="600" dirty="0">
                    <a:latin typeface="Gill Sans MT" panose="020B0502020104020203" pitchFamily="34" charset="0"/>
                  </a:rPr>
                  <a:t> </a:t>
                </a:r>
              </a:p>
              <a:p>
                <a:r>
                  <a:rPr lang="en-IN" sz="1600" i="1" dirty="0">
                    <a:latin typeface="Gill Sans MT" panose="020B0502020104020203" pitchFamily="34" charset="0"/>
                  </a:rPr>
                  <a:t>E</a:t>
                </a:r>
                <a:r>
                  <a:rPr lang="en-IN" sz="1600" i="1" baseline="-25000" dirty="0">
                    <a:latin typeface="Gill Sans MT" panose="020B0502020104020203" pitchFamily="34" charset="0"/>
                  </a:rPr>
                  <a:t>2</a:t>
                </a:r>
                <a:r>
                  <a:rPr lang="en-IN" sz="1600" dirty="0">
                    <a:latin typeface="Gill Sans MT" panose="020B0502020104020203" pitchFamily="34" charset="0"/>
                  </a:rPr>
                  <a:t>: </a:t>
                </a:r>
              </a:p>
              <a:p>
                <a:endParaRPr lang="en-IN" sz="1600" i="1" dirty="0">
                  <a:latin typeface="Gill Sans MT" panose="020B0502020104020203" pitchFamily="34" charset="0"/>
                </a:endParaRPr>
              </a:p>
              <a:p>
                <a:r>
                  <a:rPr lang="en-IN" sz="1600" i="1" dirty="0">
                    <a:latin typeface="Gill Sans MT" panose="020B0502020104020203" pitchFamily="34" charset="0"/>
                  </a:rPr>
                  <a:t>E</a:t>
                </a:r>
                <a:r>
                  <a:rPr lang="en-IN" sz="1600" i="1" baseline="-25000" dirty="0">
                    <a:latin typeface="Gill Sans MT" panose="020B0502020104020203" pitchFamily="34" charset="0"/>
                  </a:rPr>
                  <a:t>1 </a:t>
                </a:r>
                <a:r>
                  <a:rPr lang="en-IN" sz="1600" i="1" dirty="0">
                    <a:latin typeface="Gill Sans MT" panose="020B0502020104020203" pitchFamily="34" charset="0"/>
                  </a:rPr>
                  <a:t>needs to be persisted before E2</a:t>
                </a:r>
              </a:p>
            </p:txBody>
          </p:sp>
        </p:grpSp>
        <p:sp>
          <p:nvSpPr>
            <p:cNvPr id="44" name="Oval 43">
              <a:extLst>
                <a:ext uri="{FF2B5EF4-FFF2-40B4-BE49-F238E27FC236}">
                  <a16:creationId xmlns:a16="http://schemas.microsoft.com/office/drawing/2014/main" id="{A73FC076-8EF4-49F8-B0AE-7118916174BC}"/>
                </a:ext>
              </a:extLst>
            </p:cNvPr>
            <p:cNvSpPr/>
            <p:nvPr/>
          </p:nvSpPr>
          <p:spPr>
            <a:xfrm>
              <a:off x="8528285" y="3215516"/>
              <a:ext cx="807360" cy="244807"/>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IN" sz="1400" dirty="0">
                  <a:latin typeface="Gill Sans MT" panose="020B0502020104020203" pitchFamily="34" charset="0"/>
                </a:rPr>
                <a:t>fish</a:t>
              </a:r>
              <a:endParaRPr lang="en-US" sz="1400" dirty="0">
                <a:latin typeface="Gill Sans MT" panose="020B0502020104020203" pitchFamily="34" charset="0"/>
              </a:endParaRPr>
            </a:p>
          </p:txBody>
        </p:sp>
        <p:sp>
          <p:nvSpPr>
            <p:cNvPr id="45" name="Rectangle: Rounded Corners 44">
              <a:extLst>
                <a:ext uri="{FF2B5EF4-FFF2-40B4-BE49-F238E27FC236}">
                  <a16:creationId xmlns:a16="http://schemas.microsoft.com/office/drawing/2014/main" id="{95B7C4D5-F236-4551-9457-2BF0C14E7541}"/>
                </a:ext>
              </a:extLst>
            </p:cNvPr>
            <p:cNvSpPr/>
            <p:nvPr/>
          </p:nvSpPr>
          <p:spPr>
            <a:xfrm>
              <a:off x="8567909" y="3562714"/>
              <a:ext cx="633960" cy="230696"/>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dirty="0">
                  <a:latin typeface="Gill Sans MT" panose="020B0502020104020203" pitchFamily="34" charset="0"/>
                </a:rPr>
                <a:t>*food</a:t>
              </a:r>
              <a:endParaRPr lang="en-US" sz="1400" dirty="0">
                <a:latin typeface="Gill Sans MT" panose="020B0502020104020203" pitchFamily="34" charset="0"/>
              </a:endParaRPr>
            </a:p>
          </p:txBody>
        </p:sp>
        <p:sp>
          <p:nvSpPr>
            <p:cNvPr id="26" name="Oval 25">
              <a:extLst>
                <a:ext uri="{FF2B5EF4-FFF2-40B4-BE49-F238E27FC236}">
                  <a16:creationId xmlns:a16="http://schemas.microsoft.com/office/drawing/2014/main" id="{31FEB026-C12A-4CF3-AE0A-9A662C0F7DC1}"/>
                </a:ext>
              </a:extLst>
            </p:cNvPr>
            <p:cNvSpPr/>
            <p:nvPr/>
          </p:nvSpPr>
          <p:spPr>
            <a:xfrm>
              <a:off x="9368927" y="3217588"/>
              <a:ext cx="718641" cy="244807"/>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IN" sz="1400" dirty="0">
                  <a:latin typeface="Gill Sans MT" panose="020B0502020104020203" pitchFamily="34" charset="0"/>
                </a:rPr>
                <a:t>a</a:t>
              </a:r>
              <a:endParaRPr lang="en-US" sz="1400" dirty="0">
                <a:latin typeface="Gill Sans MT" panose="020B0502020104020203" pitchFamily="34" charset="0"/>
              </a:endParaRPr>
            </a:p>
          </p:txBody>
        </p:sp>
      </p:grpSp>
      <p:grpSp>
        <p:nvGrpSpPr>
          <p:cNvPr id="19" name="Group 18">
            <a:extLst>
              <a:ext uri="{FF2B5EF4-FFF2-40B4-BE49-F238E27FC236}">
                <a16:creationId xmlns:a16="http://schemas.microsoft.com/office/drawing/2014/main" id="{912EC1BE-661D-44CC-A159-6520D936FD22}"/>
              </a:ext>
            </a:extLst>
          </p:cNvPr>
          <p:cNvGrpSpPr/>
          <p:nvPr/>
        </p:nvGrpSpPr>
        <p:grpSpPr>
          <a:xfrm>
            <a:off x="5278716" y="3318004"/>
            <a:ext cx="1945347" cy="2559915"/>
            <a:chOff x="5293421" y="3998000"/>
            <a:chExt cx="1945347" cy="2559915"/>
          </a:xfrm>
        </p:grpSpPr>
        <p:sp>
          <p:nvSpPr>
            <p:cNvPr id="7" name="Oval 6">
              <a:extLst>
                <a:ext uri="{FF2B5EF4-FFF2-40B4-BE49-F238E27FC236}">
                  <a16:creationId xmlns:a16="http://schemas.microsoft.com/office/drawing/2014/main" id="{C7D74A1F-327E-4768-83A4-A369B42FC2EE}"/>
                </a:ext>
              </a:extLst>
            </p:cNvPr>
            <p:cNvSpPr/>
            <p:nvPr/>
          </p:nvSpPr>
          <p:spPr>
            <a:xfrm>
              <a:off x="5293421" y="4590350"/>
              <a:ext cx="760555" cy="252160"/>
            </a:xfrm>
            <a:prstGeom prst="ellipse">
              <a:avLst/>
            </a:prstGeom>
            <a:ln w="3810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IN" sz="1400" dirty="0">
                  <a:latin typeface="Gill Sans MT"/>
                </a:rPr>
                <a:t>fish</a:t>
              </a:r>
              <a:endParaRPr lang="en-IN" sz="1400" dirty="0">
                <a:latin typeface="Gill Sans MT" panose="020B0502020104020203" pitchFamily="34" charset="0"/>
              </a:endParaRPr>
            </a:p>
          </p:txBody>
        </p:sp>
        <p:sp>
          <p:nvSpPr>
            <p:cNvPr id="30" name="Rectangle: Rounded Corners 29">
              <a:extLst>
                <a:ext uri="{FF2B5EF4-FFF2-40B4-BE49-F238E27FC236}">
                  <a16:creationId xmlns:a16="http://schemas.microsoft.com/office/drawing/2014/main" id="{FF2823BD-01A9-4A24-A13E-16B265FE894D}"/>
                </a:ext>
              </a:extLst>
            </p:cNvPr>
            <p:cNvSpPr/>
            <p:nvPr/>
          </p:nvSpPr>
          <p:spPr>
            <a:xfrm>
              <a:off x="6478213" y="4798429"/>
              <a:ext cx="760555" cy="25216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dirty="0">
                  <a:latin typeface="Gill Sans MT" panose="020B0502020104020203" pitchFamily="34" charset="0"/>
                </a:rPr>
                <a:t>*food</a:t>
              </a:r>
              <a:endParaRPr lang="en-US" sz="1400" dirty="0">
                <a:latin typeface="Gill Sans MT" panose="020B0502020104020203" pitchFamily="34" charset="0"/>
              </a:endParaRPr>
            </a:p>
          </p:txBody>
        </p:sp>
        <p:cxnSp>
          <p:nvCxnSpPr>
            <p:cNvPr id="31" name="Straight Connector 30">
              <a:extLst>
                <a:ext uri="{FF2B5EF4-FFF2-40B4-BE49-F238E27FC236}">
                  <a16:creationId xmlns:a16="http://schemas.microsoft.com/office/drawing/2014/main" id="{6FE6ACEE-B299-4390-A8AC-851D1A0AFA45}"/>
                </a:ext>
              </a:extLst>
            </p:cNvPr>
            <p:cNvCxnSpPr>
              <a:cxnSpLocks/>
            </p:cNvCxnSpPr>
            <p:nvPr/>
          </p:nvCxnSpPr>
          <p:spPr>
            <a:xfrm>
              <a:off x="6302585" y="4459062"/>
              <a:ext cx="0" cy="94626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21" name="TextBox 5120">
              <a:extLst>
                <a:ext uri="{FF2B5EF4-FFF2-40B4-BE49-F238E27FC236}">
                  <a16:creationId xmlns:a16="http://schemas.microsoft.com/office/drawing/2014/main" id="{E79BB6D1-3273-4C13-B3B2-EEAB630207BF}"/>
                </a:ext>
              </a:extLst>
            </p:cNvPr>
            <p:cNvSpPr txBox="1"/>
            <p:nvPr/>
          </p:nvSpPr>
          <p:spPr>
            <a:xfrm>
              <a:off x="5869875" y="5380367"/>
              <a:ext cx="865420" cy="338554"/>
            </a:xfrm>
            <a:prstGeom prst="rect">
              <a:avLst/>
            </a:prstGeom>
            <a:noFill/>
          </p:spPr>
          <p:txBody>
            <a:bodyPr wrap="square" rtlCol="0">
              <a:spAutoFit/>
            </a:bodyPr>
            <a:lstStyle/>
            <a:p>
              <a:r>
                <a:rPr lang="en-IN" sz="1600" dirty="0">
                  <a:latin typeface="Gill Sans MT" panose="020B0502020104020203" pitchFamily="34" charset="0"/>
                </a:rPr>
                <a:t>FENCE</a:t>
              </a:r>
              <a:endParaRPr lang="en-US" sz="1600" dirty="0">
                <a:latin typeface="Gill Sans MT" panose="020B0502020104020203" pitchFamily="34" charset="0"/>
              </a:endParaRPr>
            </a:p>
          </p:txBody>
        </p:sp>
        <p:sp>
          <p:nvSpPr>
            <p:cNvPr id="5125" name="Oval 5124">
              <a:extLst>
                <a:ext uri="{FF2B5EF4-FFF2-40B4-BE49-F238E27FC236}">
                  <a16:creationId xmlns:a16="http://schemas.microsoft.com/office/drawing/2014/main" id="{509BD8CD-EE71-42C1-8C39-44225C178331}"/>
                </a:ext>
              </a:extLst>
            </p:cNvPr>
            <p:cNvSpPr/>
            <p:nvPr/>
          </p:nvSpPr>
          <p:spPr>
            <a:xfrm>
              <a:off x="5553828" y="5473288"/>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ysClr val="windowText" lastClr="000000"/>
                  </a:solidFill>
                  <a:latin typeface="Gill Sans MT" panose="020B0502020104020203" pitchFamily="34" charset="0"/>
                </a:rPr>
                <a:t>1</a:t>
              </a:r>
              <a:endParaRPr lang="en-US" sz="1200" dirty="0">
                <a:solidFill>
                  <a:sysClr val="windowText" lastClr="000000"/>
                </a:solidFill>
                <a:latin typeface="Gill Sans MT" panose="020B0502020104020203" pitchFamily="34" charset="0"/>
              </a:endParaRPr>
            </a:p>
          </p:txBody>
        </p:sp>
        <p:sp>
          <p:nvSpPr>
            <p:cNvPr id="21" name="Oval 20">
              <a:extLst>
                <a:ext uri="{FF2B5EF4-FFF2-40B4-BE49-F238E27FC236}">
                  <a16:creationId xmlns:a16="http://schemas.microsoft.com/office/drawing/2014/main" id="{CEF91A32-6082-4E3C-97CC-2CA6F89F8D54}"/>
                </a:ext>
              </a:extLst>
            </p:cNvPr>
            <p:cNvSpPr/>
            <p:nvPr/>
          </p:nvSpPr>
          <p:spPr>
            <a:xfrm>
              <a:off x="5293421" y="4945619"/>
              <a:ext cx="760555" cy="252160"/>
            </a:xfrm>
            <a:prstGeom prst="ellipse">
              <a:avLst/>
            </a:prstGeom>
            <a:ln w="3810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IN" sz="1400" dirty="0">
                  <a:latin typeface="Gill Sans MT"/>
                </a:rPr>
                <a:t>a</a:t>
              </a:r>
              <a:endParaRPr lang="en-IN" sz="1400" dirty="0">
                <a:latin typeface="Gill Sans MT" panose="020B0502020104020203" pitchFamily="34" charset="0"/>
              </a:endParaRPr>
            </a:p>
          </p:txBody>
        </p:sp>
        <p:pic>
          <p:nvPicPr>
            <p:cNvPr id="28" name="Picture 2" descr="Intel® Optane™ Persistent Memory">
              <a:extLst>
                <a:ext uri="{FF2B5EF4-FFF2-40B4-BE49-F238E27FC236}">
                  <a16:creationId xmlns:a16="http://schemas.microsoft.com/office/drawing/2014/main" id="{DC1C5414-3066-4E7C-BA14-0B8FE0BBB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449" y="5743756"/>
              <a:ext cx="1447393" cy="81415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30B964FE-8484-4AE8-A92A-CA24CA4A135F}"/>
                </a:ext>
              </a:extLst>
            </p:cNvPr>
            <p:cNvCxnSpPr>
              <a:cxnSpLocks/>
            </p:cNvCxnSpPr>
            <p:nvPr/>
          </p:nvCxnSpPr>
          <p:spPr>
            <a:xfrm>
              <a:off x="5743008" y="5335367"/>
              <a:ext cx="126867" cy="493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7BCBA54-7FB6-4730-875A-22B94B4BEB89}"/>
                </a:ext>
              </a:extLst>
            </p:cNvPr>
            <p:cNvCxnSpPr>
              <a:cxnSpLocks/>
            </p:cNvCxnSpPr>
            <p:nvPr/>
          </p:nvCxnSpPr>
          <p:spPr>
            <a:xfrm flipH="1">
              <a:off x="6639769" y="5355532"/>
              <a:ext cx="169412" cy="49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88D2321-7046-4868-9A1D-962F37EBCB5B}"/>
                </a:ext>
              </a:extLst>
            </p:cNvPr>
            <p:cNvSpPr/>
            <p:nvPr/>
          </p:nvSpPr>
          <p:spPr>
            <a:xfrm>
              <a:off x="6781028" y="5460262"/>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ysClr val="windowText" lastClr="000000"/>
                  </a:solidFill>
                  <a:latin typeface="Gill Sans MT" panose="020B0502020104020203" pitchFamily="34" charset="0"/>
                </a:rPr>
                <a:t>2</a:t>
              </a:r>
              <a:endParaRPr lang="en-US" sz="1200" dirty="0">
                <a:solidFill>
                  <a:sysClr val="windowText" lastClr="000000"/>
                </a:solidFill>
                <a:latin typeface="Gill Sans MT" panose="020B0502020104020203" pitchFamily="34" charset="0"/>
              </a:endParaRPr>
            </a:p>
          </p:txBody>
        </p:sp>
        <p:cxnSp>
          <p:nvCxnSpPr>
            <p:cNvPr id="17" name="Straight Arrow Connector 16">
              <a:extLst>
                <a:ext uri="{FF2B5EF4-FFF2-40B4-BE49-F238E27FC236}">
                  <a16:creationId xmlns:a16="http://schemas.microsoft.com/office/drawing/2014/main" id="{620A2F76-A512-4D12-B4E6-1EB8CAB74598}"/>
                </a:ext>
              </a:extLst>
            </p:cNvPr>
            <p:cNvCxnSpPr/>
            <p:nvPr/>
          </p:nvCxnSpPr>
          <p:spPr>
            <a:xfrm>
              <a:off x="5673698" y="4265424"/>
              <a:ext cx="1107330" cy="0"/>
            </a:xfrm>
            <a:prstGeom prst="straightConnector1">
              <a:avLst/>
            </a:prstGeom>
            <a:ln>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950579-0969-457A-9751-02DB61C338D1}"/>
                </a:ext>
              </a:extLst>
            </p:cNvPr>
            <p:cNvSpPr txBox="1"/>
            <p:nvPr/>
          </p:nvSpPr>
          <p:spPr>
            <a:xfrm>
              <a:off x="5845397" y="3998000"/>
              <a:ext cx="852659" cy="307777"/>
            </a:xfrm>
            <a:prstGeom prst="rect">
              <a:avLst/>
            </a:prstGeom>
            <a:noFill/>
          </p:spPr>
          <p:txBody>
            <a:bodyPr wrap="square" rtlCol="0">
              <a:spAutoFit/>
            </a:bodyPr>
            <a:lstStyle/>
            <a:p>
              <a:r>
                <a:rPr lang="en-IN" sz="1400" dirty="0">
                  <a:latin typeface="Gill Sans MT" panose="020B0502020104020203" pitchFamily="34" charset="0"/>
                </a:rPr>
                <a:t>Timeline</a:t>
              </a:r>
              <a:endParaRPr lang="en-US" sz="1400" dirty="0">
                <a:latin typeface="Gill Sans MT" panose="020B0502020104020203" pitchFamily="34" charset="0"/>
              </a:endParaRPr>
            </a:p>
          </p:txBody>
        </p:sp>
      </p:grpSp>
      <p:sp>
        <p:nvSpPr>
          <p:cNvPr id="5" name="Rectangle: Rounded Corners 4">
            <a:extLst>
              <a:ext uri="{FF2B5EF4-FFF2-40B4-BE49-F238E27FC236}">
                <a16:creationId xmlns:a16="http://schemas.microsoft.com/office/drawing/2014/main" id="{AF77C9DB-F0DB-4CDC-9C96-19A6B3400951}"/>
              </a:ext>
            </a:extLst>
          </p:cNvPr>
          <p:cNvSpPr/>
          <p:nvPr/>
        </p:nvSpPr>
        <p:spPr>
          <a:xfrm>
            <a:off x="1535257" y="4911196"/>
            <a:ext cx="945811" cy="258082"/>
          </a:xfrm>
          <a:custGeom>
            <a:avLst/>
            <a:gdLst>
              <a:gd name="connsiteX0" fmla="*/ 0 w 945811"/>
              <a:gd name="connsiteY0" fmla="*/ 43015 h 258082"/>
              <a:gd name="connsiteX1" fmla="*/ 43015 w 945811"/>
              <a:gd name="connsiteY1" fmla="*/ 0 h 258082"/>
              <a:gd name="connsiteX2" fmla="*/ 481503 w 945811"/>
              <a:gd name="connsiteY2" fmla="*/ 0 h 258082"/>
              <a:gd name="connsiteX3" fmla="*/ 902796 w 945811"/>
              <a:gd name="connsiteY3" fmla="*/ 0 h 258082"/>
              <a:gd name="connsiteX4" fmla="*/ 945811 w 945811"/>
              <a:gd name="connsiteY4" fmla="*/ 43015 h 258082"/>
              <a:gd name="connsiteX5" fmla="*/ 945811 w 945811"/>
              <a:gd name="connsiteY5" fmla="*/ 215067 h 258082"/>
              <a:gd name="connsiteX6" fmla="*/ 902796 w 945811"/>
              <a:gd name="connsiteY6" fmla="*/ 258082 h 258082"/>
              <a:gd name="connsiteX7" fmla="*/ 490101 w 945811"/>
              <a:gd name="connsiteY7" fmla="*/ 258082 h 258082"/>
              <a:gd name="connsiteX8" fmla="*/ 43015 w 945811"/>
              <a:gd name="connsiteY8" fmla="*/ 258082 h 258082"/>
              <a:gd name="connsiteX9" fmla="*/ 0 w 945811"/>
              <a:gd name="connsiteY9" fmla="*/ 215067 h 258082"/>
              <a:gd name="connsiteX10" fmla="*/ 0 w 945811"/>
              <a:gd name="connsiteY10" fmla="*/ 43015 h 25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811" h="258082" extrusionOk="0">
                <a:moveTo>
                  <a:pt x="0" y="43015"/>
                </a:moveTo>
                <a:cubicBezTo>
                  <a:pt x="2117" y="23252"/>
                  <a:pt x="24773" y="317"/>
                  <a:pt x="43015" y="0"/>
                </a:cubicBezTo>
                <a:cubicBezTo>
                  <a:pt x="227229" y="-9824"/>
                  <a:pt x="297554" y="18065"/>
                  <a:pt x="481503" y="0"/>
                </a:cubicBezTo>
                <a:cubicBezTo>
                  <a:pt x="665452" y="-18065"/>
                  <a:pt x="752697" y="34916"/>
                  <a:pt x="902796" y="0"/>
                </a:cubicBezTo>
                <a:cubicBezTo>
                  <a:pt x="932524" y="3011"/>
                  <a:pt x="940972" y="16660"/>
                  <a:pt x="945811" y="43015"/>
                </a:cubicBezTo>
                <a:cubicBezTo>
                  <a:pt x="963780" y="126652"/>
                  <a:pt x="931793" y="172872"/>
                  <a:pt x="945811" y="215067"/>
                </a:cubicBezTo>
                <a:cubicBezTo>
                  <a:pt x="940057" y="238860"/>
                  <a:pt x="924543" y="255321"/>
                  <a:pt x="902796" y="258082"/>
                </a:cubicBezTo>
                <a:cubicBezTo>
                  <a:pt x="782630" y="283706"/>
                  <a:pt x="600641" y="227782"/>
                  <a:pt x="490101" y="258082"/>
                </a:cubicBezTo>
                <a:cubicBezTo>
                  <a:pt x="379561" y="288382"/>
                  <a:pt x="170406" y="256020"/>
                  <a:pt x="43015" y="258082"/>
                </a:cubicBezTo>
                <a:cubicBezTo>
                  <a:pt x="24586" y="256237"/>
                  <a:pt x="-1222" y="238496"/>
                  <a:pt x="0" y="215067"/>
                </a:cubicBezTo>
                <a:cubicBezTo>
                  <a:pt x="-11813" y="169345"/>
                  <a:pt x="1841" y="87801"/>
                  <a:pt x="0" y="43015"/>
                </a:cubicBezTo>
                <a:close/>
              </a:path>
            </a:pathLst>
          </a:custGeom>
          <a:noFill/>
          <a:ln w="19050">
            <a:solidFill>
              <a:srgbClr val="0479A8"/>
            </a:solidFill>
            <a:extLst>
              <a:ext uri="{C807C97D-BFC1-408E-A445-0C87EB9F89A2}">
                <ask:lineSketchStyleProps xmlns:ask="http://schemas.microsoft.com/office/drawing/2018/sketchyshapes" sd="230088373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867 Egg Timer Stock Illustrations, Cliparts and Royalty Free Egg Timer  Vectors">
            <a:extLst>
              <a:ext uri="{FF2B5EF4-FFF2-40B4-BE49-F238E27FC236}">
                <a16:creationId xmlns:a16="http://schemas.microsoft.com/office/drawing/2014/main" id="{638AC2F0-A9D6-4D2D-902F-B5784D3C2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7190" y="4623586"/>
            <a:ext cx="773696" cy="77369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92D4FA4-DAB5-4A60-BA1D-A70A96AD6E2E}"/>
              </a:ext>
            </a:extLst>
          </p:cNvPr>
          <p:cNvSpPr txBox="1"/>
          <p:nvPr/>
        </p:nvSpPr>
        <p:spPr>
          <a:xfrm>
            <a:off x="2923835" y="4684416"/>
            <a:ext cx="6825993" cy="954107"/>
          </a:xfrm>
          <a:prstGeom prst="rect">
            <a:avLst/>
          </a:prstGeom>
          <a:solidFill>
            <a:schemeClr val="accent4">
              <a:lumMod val="20000"/>
              <a:lumOff val="80000"/>
            </a:schemeClr>
          </a:solidFill>
          <a:ln>
            <a:solidFill>
              <a:srgbClr val="C00000"/>
            </a:solidFill>
          </a:ln>
        </p:spPr>
        <p:txBody>
          <a:bodyPr wrap="square" rtlCol="0">
            <a:spAutoFit/>
          </a:bodyPr>
          <a:lstStyle/>
          <a:p>
            <a:pPr algn="ctr"/>
            <a:r>
              <a:rPr lang="en-IN" sz="2800" dirty="0">
                <a:solidFill>
                  <a:srgbClr val="C00000"/>
                </a:solidFill>
                <a:latin typeface="Gill Sans MT" panose="020B0502020104020203" pitchFamily="34" charset="0"/>
              </a:rPr>
              <a:t>Enforcing order causes stalls. Degrades performance.</a:t>
            </a:r>
            <a:endParaRPr lang="en-US" sz="28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3355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33"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F511332-A4A1-4EEE-BF1B-7B587DCAD302}"/>
              </a:ext>
            </a:extLst>
          </p:cNvPr>
          <p:cNvGrpSpPr/>
          <p:nvPr/>
        </p:nvGrpSpPr>
        <p:grpSpPr>
          <a:xfrm>
            <a:off x="8684245" y="1516498"/>
            <a:ext cx="2607811" cy="4569253"/>
            <a:chOff x="8750920" y="1421248"/>
            <a:chExt cx="2607811" cy="4569253"/>
          </a:xfrm>
        </p:grpSpPr>
        <p:sp>
          <p:nvSpPr>
            <p:cNvPr id="20" name="Rectangle: Rounded Corners 19">
              <a:extLst>
                <a:ext uri="{FF2B5EF4-FFF2-40B4-BE49-F238E27FC236}">
                  <a16:creationId xmlns:a16="http://schemas.microsoft.com/office/drawing/2014/main" id="{95EE548A-73E2-47ED-80B0-E4D9F582D7FE}"/>
                </a:ext>
              </a:extLst>
            </p:cNvPr>
            <p:cNvSpPr/>
            <p:nvPr/>
          </p:nvSpPr>
          <p:spPr>
            <a:xfrm>
              <a:off x="9093635" y="3556851"/>
              <a:ext cx="1975612" cy="591410"/>
            </a:xfrm>
            <a:prstGeom prst="roundRect">
              <a:avLst/>
            </a:prstGeom>
            <a:solidFill>
              <a:srgbClr val="C5E0B4">
                <a:alpha val="50000"/>
              </a:srgb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alpha val="50000"/>
                    </a:schemeClr>
                  </a:solidFill>
                  <a:latin typeface="Gill Sans MT" panose="020B0502020104020203" pitchFamily="34" charset="0"/>
                </a:rPr>
                <a:t>Memory controller</a:t>
              </a:r>
              <a:endParaRPr lang="en-US" dirty="0">
                <a:solidFill>
                  <a:schemeClr val="tx1">
                    <a:lumMod val="90000"/>
                    <a:lumOff val="10000"/>
                    <a:alpha val="50000"/>
                  </a:schemeClr>
                </a:solidFill>
                <a:latin typeface="Gill Sans MT" panose="020B0502020104020203" pitchFamily="34" charset="0"/>
              </a:endParaRPr>
            </a:p>
          </p:txBody>
        </p:sp>
        <p:pic>
          <p:nvPicPr>
            <p:cNvPr id="21" name="Picture 2" descr="Intel® Optane™ Persistent Memory">
              <a:extLst>
                <a:ext uri="{FF2B5EF4-FFF2-40B4-BE49-F238E27FC236}">
                  <a16:creationId xmlns:a16="http://schemas.microsoft.com/office/drawing/2014/main" id="{5386A097-43F6-43E0-B4C0-9A56D501165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8750920" y="4523607"/>
              <a:ext cx="2607811" cy="146689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B739115-FEF2-465A-B18D-38E35883F65E}"/>
                </a:ext>
              </a:extLst>
            </p:cNvPr>
            <p:cNvSpPr/>
            <p:nvPr/>
          </p:nvSpPr>
          <p:spPr>
            <a:xfrm>
              <a:off x="9374089" y="2173151"/>
              <a:ext cx="1346152" cy="699021"/>
            </a:xfrm>
            <a:prstGeom prst="rect">
              <a:avLst/>
            </a:prstGeom>
            <a:solidFill>
              <a:srgbClr val="F2F2F2">
                <a:alpha val="50000"/>
              </a:srgb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alpha val="50000"/>
                    </a:schemeClr>
                  </a:solidFill>
                  <a:latin typeface="Gill Sans MT" panose="020B0502020104020203" pitchFamily="34" charset="0"/>
                </a:rPr>
                <a:t>Cache</a:t>
              </a:r>
              <a:endParaRPr lang="en-US" dirty="0">
                <a:solidFill>
                  <a:schemeClr val="tx1">
                    <a:alpha val="50000"/>
                  </a:schemeClr>
                </a:solidFill>
                <a:latin typeface="Gill Sans MT" panose="020B0502020104020203" pitchFamily="34" charset="0"/>
              </a:endParaRPr>
            </a:p>
          </p:txBody>
        </p:sp>
        <p:sp>
          <p:nvSpPr>
            <p:cNvPr id="23" name="Arrow: Up-Down 22">
              <a:extLst>
                <a:ext uri="{FF2B5EF4-FFF2-40B4-BE49-F238E27FC236}">
                  <a16:creationId xmlns:a16="http://schemas.microsoft.com/office/drawing/2014/main" id="{8313F1AB-55EC-494B-B88D-BBD3A9561DF1}"/>
                </a:ext>
              </a:extLst>
            </p:cNvPr>
            <p:cNvSpPr/>
            <p:nvPr/>
          </p:nvSpPr>
          <p:spPr>
            <a:xfrm>
              <a:off x="9947098" y="2927180"/>
              <a:ext cx="214467" cy="564405"/>
            </a:xfrm>
            <a:prstGeom prst="upDownArrow">
              <a:avLst/>
            </a:prstGeom>
            <a:solidFill>
              <a:srgbClr val="43AEFF">
                <a:alpha val="50000"/>
              </a:srgbClr>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Down 24">
              <a:extLst>
                <a:ext uri="{FF2B5EF4-FFF2-40B4-BE49-F238E27FC236}">
                  <a16:creationId xmlns:a16="http://schemas.microsoft.com/office/drawing/2014/main" id="{177D9541-A82A-422A-A238-EAA96340F478}"/>
                </a:ext>
              </a:extLst>
            </p:cNvPr>
            <p:cNvSpPr/>
            <p:nvPr/>
          </p:nvSpPr>
          <p:spPr>
            <a:xfrm>
              <a:off x="9947098" y="4241405"/>
              <a:ext cx="214467" cy="564405"/>
            </a:xfrm>
            <a:prstGeom prst="upDownArrow">
              <a:avLst/>
            </a:prstGeom>
            <a:solidFill>
              <a:srgbClr val="43AEFF">
                <a:alpha val="50000"/>
              </a:srgbClr>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2488C57-26DD-4395-979D-2E4B723B8C93}"/>
                </a:ext>
              </a:extLst>
            </p:cNvPr>
            <p:cNvSpPr/>
            <p:nvPr/>
          </p:nvSpPr>
          <p:spPr>
            <a:xfrm>
              <a:off x="9670087" y="1421248"/>
              <a:ext cx="731520" cy="731520"/>
            </a:xfrm>
            <a:prstGeom prst="ellipse">
              <a:avLst/>
            </a:prstGeom>
            <a:solidFill>
              <a:srgbClr val="F2F2F2">
                <a:alpha val="50000"/>
              </a:srgbClr>
            </a:solid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27" name="TextBox 26">
              <a:extLst>
                <a:ext uri="{FF2B5EF4-FFF2-40B4-BE49-F238E27FC236}">
                  <a16:creationId xmlns:a16="http://schemas.microsoft.com/office/drawing/2014/main" id="{56C4444C-2B08-4ABC-B56E-93D26C9B8DF5}"/>
                </a:ext>
              </a:extLst>
            </p:cNvPr>
            <p:cNvSpPr txBox="1"/>
            <p:nvPr/>
          </p:nvSpPr>
          <p:spPr>
            <a:xfrm>
              <a:off x="9702269" y="1603430"/>
              <a:ext cx="669136" cy="369332"/>
            </a:xfrm>
            <a:prstGeom prst="rect">
              <a:avLst/>
            </a:prstGeom>
            <a:noFill/>
          </p:spPr>
          <p:txBody>
            <a:bodyPr wrap="square" rtlCol="0">
              <a:spAutoFit/>
            </a:bodyPr>
            <a:lstStyle/>
            <a:p>
              <a:r>
                <a:rPr lang="en-IN" dirty="0">
                  <a:solidFill>
                    <a:schemeClr val="tx1">
                      <a:alpha val="50000"/>
                    </a:schemeClr>
                  </a:solidFill>
                  <a:latin typeface="Gill Sans MT" panose="020B0502020104020203" pitchFamily="34" charset="0"/>
                </a:rPr>
                <a:t>Core</a:t>
              </a:r>
              <a:endParaRPr lang="en-US" dirty="0">
                <a:solidFill>
                  <a:schemeClr val="tx1">
                    <a:alpha val="50000"/>
                  </a:schemeClr>
                </a:solidFill>
                <a:latin typeface="Gill Sans MT" panose="020B0502020104020203" pitchFamily="34" charset="0"/>
              </a:endParaRPr>
            </a:p>
          </p:txBody>
        </p:sp>
      </p:grpSp>
      <p:sp>
        <p:nvSpPr>
          <p:cNvPr id="2" name="Text Placeholder 1">
            <a:extLst>
              <a:ext uri="{FF2B5EF4-FFF2-40B4-BE49-F238E27FC236}">
                <a16:creationId xmlns:a16="http://schemas.microsoft.com/office/drawing/2014/main" id="{CED5FE4A-62AE-457A-836E-36A8A39EEF5B}"/>
              </a:ext>
            </a:extLst>
          </p:cNvPr>
          <p:cNvSpPr>
            <a:spLocks noGrp="1"/>
          </p:cNvSpPr>
          <p:nvPr>
            <p:ph type="body" sz="quarter" idx="12"/>
          </p:nvPr>
        </p:nvSpPr>
        <p:spPr/>
        <p:txBody>
          <a:bodyPr/>
          <a:lstStyle/>
          <a:p>
            <a:r>
              <a:rPr lang="en-IN" dirty="0"/>
              <a:t>Buffered Persistency</a:t>
            </a:r>
            <a:endParaRPr lang="en-US" dirty="0"/>
          </a:p>
        </p:txBody>
      </p:sp>
      <p:sp>
        <p:nvSpPr>
          <p:cNvPr id="3" name="Content Placeholder 2">
            <a:extLst>
              <a:ext uri="{FF2B5EF4-FFF2-40B4-BE49-F238E27FC236}">
                <a16:creationId xmlns:a16="http://schemas.microsoft.com/office/drawing/2014/main" id="{7D3D1005-4E61-4995-8E60-A537727C0FB5}"/>
              </a:ext>
            </a:extLst>
          </p:cNvPr>
          <p:cNvSpPr>
            <a:spLocks noGrp="1"/>
          </p:cNvSpPr>
          <p:nvPr>
            <p:ph sz="quarter" idx="13"/>
          </p:nvPr>
        </p:nvSpPr>
        <p:spPr>
          <a:xfrm>
            <a:off x="504179" y="1536817"/>
            <a:ext cx="7834064" cy="4749683"/>
          </a:xfrm>
        </p:spPr>
        <p:txBody>
          <a:bodyPr/>
          <a:lstStyle/>
          <a:p>
            <a:r>
              <a:rPr lang="en-IN" dirty="0"/>
              <a:t>HOPS</a:t>
            </a:r>
            <a:r>
              <a:rPr lang="en-IN" baseline="30000" dirty="0"/>
              <a:t>1</a:t>
            </a:r>
            <a:r>
              <a:rPr lang="en-IN" dirty="0"/>
              <a:t> (ASPLOS ‘17), DPO</a:t>
            </a:r>
            <a:r>
              <a:rPr lang="en-IN" baseline="30000" dirty="0"/>
              <a:t>2</a:t>
            </a:r>
            <a:r>
              <a:rPr lang="en-IN" dirty="0"/>
              <a:t> (MICRO ‘16)</a:t>
            </a:r>
          </a:p>
          <a:p>
            <a:endParaRPr lang="en-IN" dirty="0"/>
          </a:p>
          <a:p>
            <a:r>
              <a:rPr lang="en-IN" dirty="0"/>
              <a:t>Buffer writes in a hardware queue, track ordering</a:t>
            </a:r>
          </a:p>
          <a:p>
            <a:r>
              <a:rPr lang="en-IN" dirty="0"/>
              <a:t>Write them out lazily in-order</a:t>
            </a:r>
          </a:p>
          <a:p>
            <a:pPr marL="0" indent="0">
              <a:buNone/>
            </a:pPr>
            <a:endParaRPr lang="en-US" dirty="0"/>
          </a:p>
        </p:txBody>
      </p:sp>
      <p:grpSp>
        <p:nvGrpSpPr>
          <p:cNvPr id="14" name="Group 13">
            <a:extLst>
              <a:ext uri="{FF2B5EF4-FFF2-40B4-BE49-F238E27FC236}">
                <a16:creationId xmlns:a16="http://schemas.microsoft.com/office/drawing/2014/main" id="{78FE9E83-AE58-48B8-9CCE-39F1779F79DC}"/>
              </a:ext>
            </a:extLst>
          </p:cNvPr>
          <p:cNvGrpSpPr/>
          <p:nvPr/>
        </p:nvGrpSpPr>
        <p:grpSpPr>
          <a:xfrm>
            <a:off x="7905647" y="2248322"/>
            <a:ext cx="1557196" cy="1338513"/>
            <a:chOff x="7777410" y="3315504"/>
            <a:chExt cx="1557196" cy="1338513"/>
          </a:xfrm>
        </p:grpSpPr>
        <p:grpSp>
          <p:nvGrpSpPr>
            <p:cNvPr id="13" name="Group 12">
              <a:extLst>
                <a:ext uri="{FF2B5EF4-FFF2-40B4-BE49-F238E27FC236}">
                  <a16:creationId xmlns:a16="http://schemas.microsoft.com/office/drawing/2014/main" id="{AF93C6DE-FE1E-4740-9203-018D82FB4A93}"/>
                </a:ext>
              </a:extLst>
            </p:cNvPr>
            <p:cNvGrpSpPr/>
            <p:nvPr/>
          </p:nvGrpSpPr>
          <p:grpSpPr>
            <a:xfrm>
              <a:off x="8228397" y="3315504"/>
              <a:ext cx="607786" cy="950615"/>
              <a:chOff x="8228397" y="3315504"/>
              <a:chExt cx="607786" cy="950615"/>
            </a:xfrm>
          </p:grpSpPr>
          <p:grpSp>
            <p:nvGrpSpPr>
              <p:cNvPr id="19" name="Group 18">
                <a:extLst>
                  <a:ext uri="{FF2B5EF4-FFF2-40B4-BE49-F238E27FC236}">
                    <a16:creationId xmlns:a16="http://schemas.microsoft.com/office/drawing/2014/main" id="{54154E0F-9C84-4A28-AA1C-820E4CA75DE3}"/>
                  </a:ext>
                </a:extLst>
              </p:cNvPr>
              <p:cNvGrpSpPr/>
              <p:nvPr/>
            </p:nvGrpSpPr>
            <p:grpSpPr>
              <a:xfrm>
                <a:off x="8339107" y="3408046"/>
                <a:ext cx="377084" cy="720120"/>
                <a:chOff x="8339107" y="3408046"/>
                <a:chExt cx="377084" cy="720120"/>
              </a:xfrm>
            </p:grpSpPr>
            <p:sp>
              <p:nvSpPr>
                <p:cNvPr id="9" name="Flowchart: Magnetic Disk 8">
                  <a:extLst>
                    <a:ext uri="{FF2B5EF4-FFF2-40B4-BE49-F238E27FC236}">
                      <a16:creationId xmlns:a16="http://schemas.microsoft.com/office/drawing/2014/main" id="{E5095B06-BC78-4E22-8C4D-EEE05A86CC8A}"/>
                    </a:ext>
                  </a:extLst>
                </p:cNvPr>
                <p:cNvSpPr/>
                <p:nvPr/>
              </p:nvSpPr>
              <p:spPr>
                <a:xfrm>
                  <a:off x="8339107"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Magnetic Disk 9">
                  <a:extLst>
                    <a:ext uri="{FF2B5EF4-FFF2-40B4-BE49-F238E27FC236}">
                      <a16:creationId xmlns:a16="http://schemas.microsoft.com/office/drawing/2014/main" id="{EC74A2A3-5365-4AF0-8EC3-AD6E60A102C0}"/>
                    </a:ext>
                  </a:extLst>
                </p:cNvPr>
                <p:cNvSpPr/>
                <p:nvPr/>
              </p:nvSpPr>
              <p:spPr>
                <a:xfrm>
                  <a:off x="8339107"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a:extLst>
                    <a:ext uri="{FF2B5EF4-FFF2-40B4-BE49-F238E27FC236}">
                      <a16:creationId xmlns:a16="http://schemas.microsoft.com/office/drawing/2014/main" id="{9BC58ADB-5913-48FD-8C8C-086ACCAFE6A5}"/>
                    </a:ext>
                  </a:extLst>
                </p:cNvPr>
                <p:cNvSpPr/>
                <p:nvPr/>
              </p:nvSpPr>
              <p:spPr>
                <a:xfrm>
                  <a:off x="8339107"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a:extLst>
                    <a:ext uri="{FF2B5EF4-FFF2-40B4-BE49-F238E27FC236}">
                      <a16:creationId xmlns:a16="http://schemas.microsoft.com/office/drawing/2014/main" id="{3C03E26A-6CF3-4C22-B687-B1BB675D07F1}"/>
                    </a:ext>
                  </a:extLst>
                </p:cNvPr>
                <p:cNvSpPr/>
                <p:nvPr/>
              </p:nvSpPr>
              <p:spPr>
                <a:xfrm>
                  <a:off x="8339107" y="3408046"/>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Rounded Corners 14">
                <a:extLst>
                  <a:ext uri="{FF2B5EF4-FFF2-40B4-BE49-F238E27FC236}">
                    <a16:creationId xmlns:a16="http://schemas.microsoft.com/office/drawing/2014/main" id="{3E052156-D9F9-4F61-83A8-BB846D58B6B1}"/>
                  </a:ext>
                </a:extLst>
              </p:cNvPr>
              <p:cNvSpPr/>
              <p:nvPr/>
            </p:nvSpPr>
            <p:spPr>
              <a:xfrm>
                <a:off x="8228397" y="3315504"/>
                <a:ext cx="607786" cy="950615"/>
              </a:xfrm>
              <a:prstGeom prst="roundRect">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D9E10A6-56A1-4B40-843E-A61D730B0CDA}"/>
                </a:ext>
              </a:extLst>
            </p:cNvPr>
            <p:cNvSpPr txBox="1"/>
            <p:nvPr/>
          </p:nvSpPr>
          <p:spPr>
            <a:xfrm>
              <a:off x="7777410" y="4284685"/>
              <a:ext cx="1557196" cy="369332"/>
            </a:xfrm>
            <a:prstGeom prst="rect">
              <a:avLst/>
            </a:prstGeom>
            <a:noFill/>
          </p:spPr>
          <p:txBody>
            <a:bodyPr wrap="square" rtlCol="0">
              <a:spAutoFit/>
            </a:bodyPr>
            <a:lstStyle/>
            <a:p>
              <a:r>
                <a:rPr lang="en-IN" b="1" dirty="0"/>
                <a:t>Persist Buffer</a:t>
              </a:r>
              <a:endParaRPr lang="en-US" b="1" dirty="0"/>
            </a:p>
          </p:txBody>
        </p:sp>
      </p:grpSp>
      <p:sp>
        <p:nvSpPr>
          <p:cNvPr id="29" name="Arc 28">
            <a:extLst>
              <a:ext uri="{FF2B5EF4-FFF2-40B4-BE49-F238E27FC236}">
                <a16:creationId xmlns:a16="http://schemas.microsoft.com/office/drawing/2014/main" id="{D5B93AC3-A646-4C0E-BB11-6F94252C774A}"/>
              </a:ext>
            </a:extLst>
          </p:cNvPr>
          <p:cNvSpPr/>
          <p:nvPr/>
        </p:nvSpPr>
        <p:spPr>
          <a:xfrm rot="18732504">
            <a:off x="8504570" y="1755267"/>
            <a:ext cx="1310336" cy="1110118"/>
          </a:xfrm>
          <a:prstGeom prst="arc">
            <a:avLst>
              <a:gd name="adj1" fmla="val 14537764"/>
              <a:gd name="adj2" fmla="val 208663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5BA6904E-B181-4905-A8EC-292A1B979B7B}"/>
              </a:ext>
            </a:extLst>
          </p:cNvPr>
          <p:cNvSpPr/>
          <p:nvPr/>
        </p:nvSpPr>
        <p:spPr>
          <a:xfrm rot="12927874">
            <a:off x="8510601" y="3193954"/>
            <a:ext cx="2249986" cy="1668930"/>
          </a:xfrm>
          <a:prstGeom prst="arc">
            <a:avLst>
              <a:gd name="adj1" fmla="val 15579954"/>
              <a:gd name="adj2" fmla="val 208663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E1970E7-FF74-4DAD-9331-20D9D4351743}"/>
              </a:ext>
            </a:extLst>
          </p:cNvPr>
          <p:cNvSpPr/>
          <p:nvPr/>
        </p:nvSpPr>
        <p:spPr>
          <a:xfrm rot="10800000">
            <a:off x="8566725" y="2137009"/>
            <a:ext cx="77251" cy="754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E5C7CAAB-B70D-42EE-80E3-8D6AC5D86E2C}"/>
              </a:ext>
            </a:extLst>
          </p:cNvPr>
          <p:cNvSpPr/>
          <p:nvPr/>
        </p:nvSpPr>
        <p:spPr>
          <a:xfrm rot="7613261">
            <a:off x="9265528" y="4761878"/>
            <a:ext cx="77251" cy="754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2530174-05F2-4358-BDCF-606A503DFA4F}"/>
              </a:ext>
            </a:extLst>
          </p:cNvPr>
          <p:cNvSpPr/>
          <p:nvPr/>
        </p:nvSpPr>
        <p:spPr>
          <a:xfrm>
            <a:off x="8995207" y="1628233"/>
            <a:ext cx="760555" cy="252160"/>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IN" sz="1400" dirty="0">
                <a:latin typeface="Gill Sans MT" panose="020B0502020104020203" pitchFamily="34" charset="0"/>
              </a:rPr>
              <a:t>fish</a:t>
            </a:r>
            <a:endParaRPr lang="en-US" sz="1400" dirty="0">
              <a:latin typeface="Gill Sans MT" panose="020B0502020104020203" pitchFamily="34" charset="0"/>
            </a:endParaRPr>
          </a:p>
        </p:txBody>
      </p:sp>
      <p:cxnSp>
        <p:nvCxnSpPr>
          <p:cNvPr id="34" name="Straight Arrow Connector 33">
            <a:extLst>
              <a:ext uri="{FF2B5EF4-FFF2-40B4-BE49-F238E27FC236}">
                <a16:creationId xmlns:a16="http://schemas.microsoft.com/office/drawing/2014/main" id="{784B405A-6A76-41BE-A84B-5E6986B675C3}"/>
              </a:ext>
            </a:extLst>
          </p:cNvPr>
          <p:cNvCxnSpPr>
            <a:cxnSpLocks/>
          </p:cNvCxnSpPr>
          <p:nvPr/>
        </p:nvCxnSpPr>
        <p:spPr>
          <a:xfrm>
            <a:off x="10906125" y="1656266"/>
            <a:ext cx="2655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43B625-3831-4F96-9703-0977AAFCFF86}"/>
              </a:ext>
            </a:extLst>
          </p:cNvPr>
          <p:cNvSpPr txBox="1"/>
          <p:nvPr/>
        </p:nvSpPr>
        <p:spPr>
          <a:xfrm>
            <a:off x="11149827" y="1502377"/>
            <a:ext cx="1052344" cy="307777"/>
          </a:xfrm>
          <a:prstGeom prst="rect">
            <a:avLst/>
          </a:prstGeom>
          <a:noFill/>
        </p:spPr>
        <p:txBody>
          <a:bodyPr wrap="square" rtlCol="0">
            <a:spAutoFit/>
          </a:bodyPr>
          <a:lstStyle/>
          <a:p>
            <a:r>
              <a:rPr lang="en-IN" sz="1400" dirty="0">
                <a:solidFill>
                  <a:srgbClr val="C00000"/>
                </a:solidFill>
                <a:latin typeface="Gill Sans MT" panose="020B0502020104020203" pitchFamily="34" charset="0"/>
              </a:rPr>
              <a:t>Persist path</a:t>
            </a:r>
            <a:endParaRPr lang="en-US" sz="1400" dirty="0">
              <a:solidFill>
                <a:srgbClr val="C00000"/>
              </a:solidFill>
              <a:latin typeface="Gill Sans MT" panose="020B0502020104020203" pitchFamily="34" charset="0"/>
            </a:endParaRPr>
          </a:p>
        </p:txBody>
      </p:sp>
      <p:sp>
        <p:nvSpPr>
          <p:cNvPr id="38" name="TextBox 37">
            <a:extLst>
              <a:ext uri="{FF2B5EF4-FFF2-40B4-BE49-F238E27FC236}">
                <a16:creationId xmlns:a16="http://schemas.microsoft.com/office/drawing/2014/main" id="{185A9895-8A4F-452B-969C-7D3E6A28553B}"/>
              </a:ext>
            </a:extLst>
          </p:cNvPr>
          <p:cNvSpPr txBox="1"/>
          <p:nvPr/>
        </p:nvSpPr>
        <p:spPr>
          <a:xfrm>
            <a:off x="409262" y="4352757"/>
            <a:ext cx="7227808" cy="892552"/>
          </a:xfrm>
          <a:prstGeom prst="rect">
            <a:avLst/>
          </a:prstGeom>
          <a:noFill/>
        </p:spPr>
        <p:txBody>
          <a:bodyPr wrap="square">
            <a:spAutoFit/>
          </a:bodyPr>
          <a:lstStyle/>
          <a:p>
            <a:pPr marL="285750" indent="-285750">
              <a:buClr>
                <a:srgbClr val="C00000"/>
              </a:buClr>
              <a:buFont typeface="Arial" panose="020B0604020202020204" pitchFamily="34" charset="0"/>
              <a:buChar char="•"/>
            </a:pPr>
            <a:r>
              <a:rPr lang="en-IN" sz="2600" dirty="0">
                <a:solidFill>
                  <a:srgbClr val="00B050"/>
                </a:solidFill>
                <a:latin typeface="Gill Sans MT" panose="020B0502020104020203" pitchFamily="34" charset="0"/>
              </a:rPr>
              <a:t>Decouples persistence from core execution</a:t>
            </a:r>
          </a:p>
          <a:p>
            <a:pPr marL="285750" indent="-285750">
              <a:buClr>
                <a:srgbClr val="C00000"/>
              </a:buClr>
              <a:buFont typeface="Arial" panose="020B0604020202020204" pitchFamily="34" charset="0"/>
              <a:buChar char="•"/>
            </a:pPr>
            <a:r>
              <a:rPr lang="en-IN" sz="2600" dirty="0">
                <a:solidFill>
                  <a:srgbClr val="00B050"/>
                </a:solidFill>
                <a:latin typeface="Gill Sans MT" panose="020B0502020104020203" pitchFamily="34" charset="0"/>
              </a:rPr>
              <a:t>Ordering without stalling frequently</a:t>
            </a:r>
          </a:p>
        </p:txBody>
      </p:sp>
      <p:sp>
        <p:nvSpPr>
          <p:cNvPr id="33" name="TextBox 32">
            <a:extLst>
              <a:ext uri="{FF2B5EF4-FFF2-40B4-BE49-F238E27FC236}">
                <a16:creationId xmlns:a16="http://schemas.microsoft.com/office/drawing/2014/main" id="{AD74A0EA-5387-4993-B21F-9B4384EC4899}"/>
              </a:ext>
            </a:extLst>
          </p:cNvPr>
          <p:cNvSpPr txBox="1"/>
          <p:nvPr/>
        </p:nvSpPr>
        <p:spPr>
          <a:xfrm>
            <a:off x="409262" y="6030210"/>
            <a:ext cx="9357892" cy="430887"/>
          </a:xfrm>
          <a:prstGeom prst="rect">
            <a:avLst/>
          </a:prstGeom>
          <a:noFill/>
        </p:spPr>
        <p:txBody>
          <a:bodyPr wrap="square">
            <a:spAutoFit/>
          </a:bodyPr>
          <a:lstStyle/>
          <a:p>
            <a:r>
              <a:rPr lang="en-US" sz="1100" b="0" i="0" dirty="0">
                <a:effectLst/>
                <a:latin typeface="Gill Sans MT" panose="020B0502020104020203" pitchFamily="34" charset="0"/>
              </a:rPr>
              <a:t>[1] S. </a:t>
            </a:r>
            <a:r>
              <a:rPr lang="en-US" sz="1100" b="0" i="0" dirty="0" err="1">
                <a:effectLst/>
                <a:latin typeface="Gill Sans MT" panose="020B0502020104020203" pitchFamily="34" charset="0"/>
              </a:rPr>
              <a:t>Nalli</a:t>
            </a:r>
            <a:r>
              <a:rPr lang="en-US" sz="1100" dirty="0">
                <a:latin typeface="Gill Sans MT" panose="020B0502020104020203" pitchFamily="34" charset="0"/>
              </a:rPr>
              <a:t> et.al.,</a:t>
            </a:r>
            <a:r>
              <a:rPr lang="en-US" sz="1100" b="0" i="0" dirty="0">
                <a:effectLst/>
                <a:latin typeface="Gill Sans MT" panose="020B0502020104020203" pitchFamily="34" charset="0"/>
              </a:rPr>
              <a:t> “An analysis of persistent memory use with whisper,” in ASPLOS 2017.</a:t>
            </a:r>
            <a:endParaRPr lang="en-US" sz="1050" b="0" i="0" dirty="0">
              <a:effectLst/>
              <a:latin typeface="Gill Sans MT" panose="020B0502020104020203" pitchFamily="34" charset="0"/>
            </a:endParaRPr>
          </a:p>
          <a:p>
            <a:r>
              <a:rPr lang="en-US" sz="1100" dirty="0">
                <a:latin typeface="Gill Sans MT" panose="020B0502020104020203" pitchFamily="34" charset="0"/>
              </a:rPr>
              <a:t>[2] </a:t>
            </a:r>
            <a:r>
              <a:rPr lang="en-US" sz="1100" b="0" i="0" dirty="0">
                <a:effectLst/>
                <a:latin typeface="Gill Sans MT" panose="020B0502020104020203" pitchFamily="34" charset="0"/>
              </a:rPr>
              <a:t>A. </a:t>
            </a:r>
            <a:r>
              <a:rPr lang="en-US" sz="1100" b="0" i="0" dirty="0" err="1">
                <a:effectLst/>
                <a:latin typeface="Gill Sans MT" panose="020B0502020104020203" pitchFamily="34" charset="0"/>
              </a:rPr>
              <a:t>Kolli</a:t>
            </a:r>
            <a:r>
              <a:rPr lang="en-US" sz="1100" b="0" i="0" dirty="0">
                <a:effectLst/>
                <a:latin typeface="Gill Sans MT" panose="020B0502020104020203" pitchFamily="34" charset="0"/>
              </a:rPr>
              <a:t> et.al., “Delegated persist ordering,” in MICRO 2016</a:t>
            </a:r>
            <a:endParaRPr lang="en-US" sz="1100" dirty="0">
              <a:latin typeface="Gill Sans MT" panose="020B0502020104020203" pitchFamily="34" charset="0"/>
            </a:endParaRPr>
          </a:p>
        </p:txBody>
      </p:sp>
    </p:spTree>
    <p:extLst>
      <p:ext uri="{BB962C8B-B14F-4D97-AF65-F5344CB8AC3E}">
        <p14:creationId xmlns:p14="http://schemas.microsoft.com/office/powerpoint/2010/main" val="51658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3 0.00232 L -0.00013 0.00232 C -0.00338 0.00232 -0.00638 0.00232 -0.00937 0.00324 C -0.01042 0.00347 -0.0112 0.00486 -0.01211 0.00556 C -0.01328 0.00648 -0.01445 0.00741 -0.01575 0.0081 C -0.0181 0.0088 -0.02044 0.0088 -0.02266 0.01019 C -0.02266 0.01042 -0.03112 0.01482 -0.03112 0.01505 L -0.03463 0.01597 L -0.04036 0.0206 C -0.04128 0.02176 -0.04206 0.02269 -0.0431 0.02338 C -0.04635 0.025 -0.04896 0.02616 -0.05156 0.03125 C -0.05729 0.04329 -0.05169 0.03125 -0.05638 0.04306 C -0.05716 0.04468 -0.05794 0.0463 -0.05846 0.04792 C -0.05911 0.04954 -0.05937 0.05209 -0.0599 0.05394 C -0.06055 0.05509 -0.06146 0.05602 -0.06198 0.05718 C -0.06237 0.0581 -0.0625 0.0588 -0.0625 0.05996 L -0.0625 0.06019 " pathEditMode="relative" rAng="0" ptsTypes="AAAAAAAAAAAAAAAAA">
                                      <p:cBhvr>
                                        <p:cTn id="6" dur="2000" fill="hold"/>
                                        <p:tgtEl>
                                          <p:spTgt spid="18"/>
                                        </p:tgtEl>
                                        <p:attrNameLst>
                                          <p:attrName>ppt_x</p:attrName>
                                          <p:attrName>ppt_y</p:attrName>
                                        </p:attrNameLst>
                                      </p:cBhvr>
                                      <p:rCtr x="-3125" y="2894"/>
                                    </p:animMotion>
                                  </p:childTnLst>
                                </p:cTn>
                              </p:par>
                            </p:childTnLst>
                          </p:cTn>
                        </p:par>
                        <p:par>
                          <p:cTn id="7" fill="hold">
                            <p:stCondLst>
                              <p:cond delay="2000"/>
                            </p:stCondLst>
                            <p:childTnLst>
                              <p:par>
                                <p:cTn id="8" presetID="0" presetClass="path" presetSubtype="0" accel="50000" decel="50000" fill="hold" grpId="1" nodeType="afterEffect">
                                  <p:stCondLst>
                                    <p:cond delay="0"/>
                                  </p:stCondLst>
                                  <p:childTnLst>
                                    <p:animMotion origin="layout" path="M -0.0625 0.06018 L -0.0625 0.06018 C -0.06237 0.10694 -0.06237 0.1537 -0.06185 0.20092 C -0.06185 0.20324 -0.06146 0.20532 -0.0612 0.20764 C -0.06081 0.21342 -0.06055 0.21898 -0.0599 0.22453 C -0.0595 0.22639 -0.05937 0.22824 -0.05911 0.23009 C -0.05885 0.23356 -0.05846 0.24398 -0.05781 0.24815 C -0.05742 0.25 -0.05677 0.25208 -0.05625 0.25393 C -0.05625 0.25555 -0.05534 0.26435 -0.05495 0.26643 C -0.05443 0.26921 -0.05339 0.27199 -0.05286 0.27477 C -0.05208 0.27801 -0.05156 0.28148 -0.05065 0.28449 C -0.04987 0.28773 -0.04883 0.2912 -0.04779 0.29444 C -0.04714 0.29699 -0.04648 0.29977 -0.0457 0.30254 C -0.04518 0.30694 -0.04505 0.31111 -0.04427 0.31527 C -0.04362 0.31967 -0.04232 0.32338 -0.04154 0.32777 C -0.04049 0.33264 -0.03971 0.33703 -0.03867 0.34166 C -0.03789 0.34514 -0.03659 0.34838 -0.03581 0.35162 C -0.03581 0.35185 -0.0306 0.37615 -0.02865 0.38217 C -0.02695 0.38842 -0.02565 0.38912 -0.02305 0.39467 C -0.01745 0.40694 -0.02122 0.3993 -0.01667 0.41435 C -0.01615 0.4162 -0.01523 0.41782 -0.01458 0.4199 C -0.0138 0.42268 -0.01328 0.42569 -0.0125 0.42824 C -0.01198 0.42963 -0.01146 0.43102 -0.01107 0.4324 C -0.01055 0.43426 -0.01042 0.43657 -0.00977 0.43796 C -0.00885 0.43958 -0.00664 0.44097 -0.00664 0.44143 L -0.00664 0.44097 " pathEditMode="relative" rAng="0" ptsTypes="AAAAAAAAAAAAAAAAAAAAAAAAAA">
                                      <p:cBhvr>
                                        <p:cTn id="9" dur="2000" fill="hold"/>
                                        <p:tgtEl>
                                          <p:spTgt spid="18"/>
                                        </p:tgtEl>
                                        <p:attrNameLst>
                                          <p:attrName>ppt_x</p:attrName>
                                          <p:attrName>ppt_y</p:attrName>
                                        </p:attrNameLst>
                                      </p:cBhvr>
                                      <p:rCtr x="2786" y="19051"/>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E38DF5-6CBB-45C3-A616-FF4C283B5D38}"/>
              </a:ext>
            </a:extLst>
          </p:cNvPr>
          <p:cNvSpPr>
            <a:spLocks noGrp="1"/>
          </p:cNvSpPr>
          <p:nvPr>
            <p:ph type="body" sz="quarter" idx="12"/>
          </p:nvPr>
        </p:nvSpPr>
        <p:spPr/>
        <p:txBody>
          <a:bodyPr/>
          <a:lstStyle/>
          <a:p>
            <a:r>
              <a:rPr lang="en-IN" dirty="0"/>
              <a:t>1) Ordering across memory controllers</a:t>
            </a:r>
            <a:endParaRPr lang="en-US" dirty="0"/>
          </a:p>
        </p:txBody>
      </p:sp>
      <p:sp>
        <p:nvSpPr>
          <p:cNvPr id="3" name="Content Placeholder 2">
            <a:extLst>
              <a:ext uri="{FF2B5EF4-FFF2-40B4-BE49-F238E27FC236}">
                <a16:creationId xmlns:a16="http://schemas.microsoft.com/office/drawing/2014/main" id="{FEDA5398-ED25-4302-99CF-F2E78EB80083}"/>
              </a:ext>
            </a:extLst>
          </p:cNvPr>
          <p:cNvSpPr>
            <a:spLocks noGrp="1"/>
          </p:cNvSpPr>
          <p:nvPr>
            <p:ph sz="quarter" idx="13"/>
          </p:nvPr>
        </p:nvSpPr>
        <p:spPr>
          <a:xfrm>
            <a:off x="557832" y="1536817"/>
            <a:ext cx="10659641" cy="4749683"/>
          </a:xfrm>
        </p:spPr>
        <p:txBody>
          <a:bodyPr/>
          <a:lstStyle/>
          <a:p>
            <a:r>
              <a:rPr lang="en-IN" dirty="0"/>
              <a:t>Correct recovery requires ordering across controllers</a:t>
            </a:r>
          </a:p>
          <a:p>
            <a:endParaRPr lang="en-IN" dirty="0"/>
          </a:p>
          <a:p>
            <a:r>
              <a:rPr lang="en-IN" dirty="0"/>
              <a:t>Existing solutions use </a:t>
            </a:r>
            <a:r>
              <a:rPr lang="en-IN" i="1" dirty="0"/>
              <a:t>conservative </a:t>
            </a:r>
            <a:r>
              <a:rPr lang="en-IN" dirty="0"/>
              <a:t>flushing</a:t>
            </a:r>
          </a:p>
          <a:p>
            <a:pPr lvl="1"/>
            <a:r>
              <a:rPr lang="en-IN" dirty="0"/>
              <a:t>Writes to MC2 not flushed till writes to MC1 completes</a:t>
            </a:r>
          </a:p>
          <a:p>
            <a:endParaRPr lang="en-IN" dirty="0"/>
          </a:p>
          <a:p>
            <a:pPr marL="0" indent="0">
              <a:buNone/>
            </a:pPr>
            <a:endParaRPr lang="en-US" dirty="0"/>
          </a:p>
        </p:txBody>
      </p:sp>
      <p:sp>
        <p:nvSpPr>
          <p:cNvPr id="4" name="Rectangle: Rounded Corners 3">
            <a:extLst>
              <a:ext uri="{FF2B5EF4-FFF2-40B4-BE49-F238E27FC236}">
                <a16:creationId xmlns:a16="http://schemas.microsoft.com/office/drawing/2014/main" id="{9122BE17-E4E8-40FB-8FA5-9D658784CADF}"/>
              </a:ext>
            </a:extLst>
          </p:cNvPr>
          <p:cNvSpPr/>
          <p:nvPr/>
        </p:nvSpPr>
        <p:spPr>
          <a:xfrm>
            <a:off x="8528882" y="3540729"/>
            <a:ext cx="1506965"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 1</a:t>
            </a:r>
            <a:endParaRPr lang="en-US" dirty="0">
              <a:solidFill>
                <a:schemeClr val="tx1">
                  <a:lumMod val="90000"/>
                  <a:lumOff val="10000"/>
                </a:schemeClr>
              </a:solidFill>
              <a:latin typeface="Gill Sans MT" panose="020B0502020104020203" pitchFamily="34" charset="0"/>
            </a:endParaRPr>
          </a:p>
        </p:txBody>
      </p:sp>
      <p:pic>
        <p:nvPicPr>
          <p:cNvPr id="5" name="Picture 2" descr="Intel® Optane™ Persistent Memory">
            <a:extLst>
              <a:ext uri="{FF2B5EF4-FFF2-40B4-BE49-F238E27FC236}">
                <a16:creationId xmlns:a16="http://schemas.microsoft.com/office/drawing/2014/main" id="{656C6398-2335-409A-A9C5-BC9936D82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1" t="14107" r="13637" b="20738"/>
          <a:stretch/>
        </p:blipFill>
        <p:spPr bwMode="auto">
          <a:xfrm>
            <a:off x="8128000" y="4876084"/>
            <a:ext cx="1979911" cy="9557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80A41B-2ECA-4304-AB13-A425B0598C1B}"/>
              </a:ext>
            </a:extLst>
          </p:cNvPr>
          <p:cNvSpPr/>
          <p:nvPr/>
        </p:nvSpPr>
        <p:spPr>
          <a:xfrm>
            <a:off x="9374089" y="2173151"/>
            <a:ext cx="1346152"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sp>
        <p:nvSpPr>
          <p:cNvPr id="7" name="Arrow: Up-Down 6">
            <a:extLst>
              <a:ext uri="{FF2B5EF4-FFF2-40B4-BE49-F238E27FC236}">
                <a16:creationId xmlns:a16="http://schemas.microsoft.com/office/drawing/2014/main" id="{9F228B9D-52E0-46EE-9D9F-8946D633272A}"/>
              </a:ext>
            </a:extLst>
          </p:cNvPr>
          <p:cNvSpPr/>
          <p:nvPr/>
        </p:nvSpPr>
        <p:spPr>
          <a:xfrm rot="17607490">
            <a:off x="9664839" y="2788240"/>
            <a:ext cx="174628" cy="873479"/>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A1572DCF-1EB5-4C16-8BC6-3BCD9375AE04}"/>
              </a:ext>
            </a:extLst>
          </p:cNvPr>
          <p:cNvSpPr/>
          <p:nvPr/>
        </p:nvSpPr>
        <p:spPr>
          <a:xfrm>
            <a:off x="9159622" y="4311679"/>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C53239-AC4B-4677-8EF7-DEBE44E468A3}"/>
              </a:ext>
            </a:extLst>
          </p:cNvPr>
          <p:cNvSpPr/>
          <p:nvPr/>
        </p:nvSpPr>
        <p:spPr>
          <a:xfrm>
            <a:off x="9670087" y="1421248"/>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11" name="Rectangle: Rounded Corners 10">
            <a:extLst>
              <a:ext uri="{FF2B5EF4-FFF2-40B4-BE49-F238E27FC236}">
                <a16:creationId xmlns:a16="http://schemas.microsoft.com/office/drawing/2014/main" id="{65AE29D8-20EB-4F76-A08E-C4D8EB7F796C}"/>
              </a:ext>
            </a:extLst>
          </p:cNvPr>
          <p:cNvSpPr/>
          <p:nvPr/>
        </p:nvSpPr>
        <p:spPr>
          <a:xfrm>
            <a:off x="10220840" y="3540729"/>
            <a:ext cx="1506965"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 2</a:t>
            </a:r>
            <a:endParaRPr lang="en-US" dirty="0">
              <a:solidFill>
                <a:schemeClr val="tx1">
                  <a:lumMod val="90000"/>
                  <a:lumOff val="10000"/>
                </a:schemeClr>
              </a:solidFill>
              <a:latin typeface="Gill Sans MT" panose="020B0502020104020203" pitchFamily="34" charset="0"/>
            </a:endParaRPr>
          </a:p>
        </p:txBody>
      </p:sp>
      <p:pic>
        <p:nvPicPr>
          <p:cNvPr id="12" name="Picture 2" descr="Intel® Optane™ Persistent Memory">
            <a:extLst>
              <a:ext uri="{FF2B5EF4-FFF2-40B4-BE49-F238E27FC236}">
                <a16:creationId xmlns:a16="http://schemas.microsoft.com/office/drawing/2014/main" id="{CA84D828-8990-43C9-BA29-9BE5984B2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1" t="14107" r="13637" b="20738"/>
          <a:stretch/>
        </p:blipFill>
        <p:spPr bwMode="auto">
          <a:xfrm>
            <a:off x="10091599" y="4958874"/>
            <a:ext cx="1979911" cy="955756"/>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Up-Down 12">
            <a:extLst>
              <a:ext uri="{FF2B5EF4-FFF2-40B4-BE49-F238E27FC236}">
                <a16:creationId xmlns:a16="http://schemas.microsoft.com/office/drawing/2014/main" id="{70BE04E0-F2D0-4762-9D56-E932F4FCA7FB}"/>
              </a:ext>
            </a:extLst>
          </p:cNvPr>
          <p:cNvSpPr/>
          <p:nvPr/>
        </p:nvSpPr>
        <p:spPr>
          <a:xfrm>
            <a:off x="10867088" y="4271533"/>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B55508-693F-444A-865C-62E53027F273}"/>
              </a:ext>
            </a:extLst>
          </p:cNvPr>
          <p:cNvSpPr txBox="1"/>
          <p:nvPr/>
        </p:nvSpPr>
        <p:spPr>
          <a:xfrm>
            <a:off x="9702269" y="1603430"/>
            <a:ext cx="669136" cy="369332"/>
          </a:xfrm>
          <a:prstGeom prst="rect">
            <a:avLst/>
          </a:prstGeom>
          <a:noFill/>
        </p:spPr>
        <p:txBody>
          <a:bodyPr wrap="square" rtlCol="0">
            <a:spAutoFit/>
          </a:bodyPr>
          <a:lstStyle/>
          <a:p>
            <a:r>
              <a:rPr lang="en-IN" dirty="0">
                <a:latin typeface="Gill Sans MT" panose="020B0502020104020203" pitchFamily="34" charset="0"/>
              </a:rPr>
              <a:t>Core</a:t>
            </a:r>
            <a:endParaRPr lang="en-US" dirty="0">
              <a:latin typeface="Gill Sans MT" panose="020B0502020104020203" pitchFamily="34" charset="0"/>
            </a:endParaRPr>
          </a:p>
        </p:txBody>
      </p:sp>
      <p:sp>
        <p:nvSpPr>
          <p:cNvPr id="17" name="TextBox 16">
            <a:extLst>
              <a:ext uri="{FF2B5EF4-FFF2-40B4-BE49-F238E27FC236}">
                <a16:creationId xmlns:a16="http://schemas.microsoft.com/office/drawing/2014/main" id="{B5DA941C-6F87-4847-A6E0-9C82DA2C8D3A}"/>
              </a:ext>
            </a:extLst>
          </p:cNvPr>
          <p:cNvSpPr txBox="1"/>
          <p:nvPr/>
        </p:nvSpPr>
        <p:spPr>
          <a:xfrm>
            <a:off x="698711" y="4163188"/>
            <a:ext cx="7429289" cy="954107"/>
          </a:xfrm>
          <a:prstGeom prst="rect">
            <a:avLst/>
          </a:prstGeom>
          <a:solidFill>
            <a:schemeClr val="accent4">
              <a:lumMod val="20000"/>
              <a:lumOff val="80000"/>
            </a:schemeClr>
          </a:solidFill>
          <a:ln>
            <a:solidFill>
              <a:srgbClr val="C00000"/>
            </a:solidFill>
          </a:ln>
        </p:spPr>
        <p:txBody>
          <a:bodyPr wrap="square" rtlCol="0">
            <a:spAutoFit/>
          </a:bodyPr>
          <a:lstStyle/>
          <a:p>
            <a:pPr algn="ctr"/>
            <a:r>
              <a:rPr lang="en-IN" sz="2800" i="1" dirty="0">
                <a:solidFill>
                  <a:srgbClr val="C00000"/>
                </a:solidFill>
                <a:latin typeface="Gill Sans MT" panose="020B0502020104020203" pitchFamily="34" charset="0"/>
              </a:rPr>
              <a:t>Conservative </a:t>
            </a:r>
            <a:r>
              <a:rPr lang="en-IN" sz="2800" dirty="0">
                <a:solidFill>
                  <a:srgbClr val="C00000"/>
                </a:solidFill>
                <a:latin typeface="Gill Sans MT" panose="020B0502020104020203" pitchFamily="34" charset="0"/>
              </a:rPr>
              <a:t>flushing leads to under-utilization of available system write bandwidth</a:t>
            </a:r>
            <a:endParaRPr lang="en-US" sz="2800" i="1" dirty="0">
              <a:solidFill>
                <a:srgbClr val="C00000"/>
              </a:solidFill>
              <a:latin typeface="Gill Sans MT" panose="020B0502020104020203" pitchFamily="34" charset="0"/>
            </a:endParaRPr>
          </a:p>
        </p:txBody>
      </p:sp>
      <p:grpSp>
        <p:nvGrpSpPr>
          <p:cNvPr id="18" name="Group 17">
            <a:extLst>
              <a:ext uri="{FF2B5EF4-FFF2-40B4-BE49-F238E27FC236}">
                <a16:creationId xmlns:a16="http://schemas.microsoft.com/office/drawing/2014/main" id="{46826E6F-8283-4D59-A7CF-927C7442A330}"/>
              </a:ext>
            </a:extLst>
          </p:cNvPr>
          <p:cNvGrpSpPr/>
          <p:nvPr/>
        </p:nvGrpSpPr>
        <p:grpSpPr>
          <a:xfrm>
            <a:off x="8811359" y="2283179"/>
            <a:ext cx="379639" cy="723417"/>
            <a:chOff x="8339498" y="3404749"/>
            <a:chExt cx="379639" cy="723417"/>
          </a:xfrm>
        </p:grpSpPr>
        <p:sp>
          <p:nvSpPr>
            <p:cNvPr id="19" name="Flowchart: Magnetic Disk 18">
              <a:extLst>
                <a:ext uri="{FF2B5EF4-FFF2-40B4-BE49-F238E27FC236}">
                  <a16:creationId xmlns:a16="http://schemas.microsoft.com/office/drawing/2014/main" id="{B31BF936-8163-47AB-B855-65A1E7D0DC25}"/>
                </a:ext>
              </a:extLst>
            </p:cNvPr>
            <p:cNvSpPr/>
            <p:nvPr/>
          </p:nvSpPr>
          <p:spPr>
            <a:xfrm>
              <a:off x="8339498"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a:extLst>
                <a:ext uri="{FF2B5EF4-FFF2-40B4-BE49-F238E27FC236}">
                  <a16:creationId xmlns:a16="http://schemas.microsoft.com/office/drawing/2014/main" id="{C8AE0787-F1E4-4F3D-96DF-E236675B7210}"/>
                </a:ext>
              </a:extLst>
            </p:cNvPr>
            <p:cNvSpPr/>
            <p:nvPr/>
          </p:nvSpPr>
          <p:spPr>
            <a:xfrm>
              <a:off x="834205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a:extLst>
                <a:ext uri="{FF2B5EF4-FFF2-40B4-BE49-F238E27FC236}">
                  <a16:creationId xmlns:a16="http://schemas.microsoft.com/office/drawing/2014/main" id="{73ACA1B9-0C65-4F49-A405-E414045F6FA5}"/>
                </a:ext>
              </a:extLst>
            </p:cNvPr>
            <p:cNvSpPr/>
            <p:nvPr/>
          </p:nvSpPr>
          <p:spPr>
            <a:xfrm>
              <a:off x="8339498"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a:extLst>
                <a:ext uri="{FF2B5EF4-FFF2-40B4-BE49-F238E27FC236}">
                  <a16:creationId xmlns:a16="http://schemas.microsoft.com/office/drawing/2014/main" id="{7F6335E2-52D3-469D-ABDC-E40E1821B4FF}"/>
                </a:ext>
              </a:extLst>
            </p:cNvPr>
            <p:cNvSpPr/>
            <p:nvPr/>
          </p:nvSpPr>
          <p:spPr>
            <a:xfrm>
              <a:off x="8342052"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123DC707-F725-44A5-9B23-D421AEEE4C3B}"/>
              </a:ext>
            </a:extLst>
          </p:cNvPr>
          <p:cNvSpPr/>
          <p:nvPr/>
        </p:nvSpPr>
        <p:spPr>
          <a:xfrm>
            <a:off x="8230474" y="2862809"/>
            <a:ext cx="760555" cy="252160"/>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IN" sz="1400" dirty="0">
                <a:latin typeface="Gill Sans MT" panose="020B0502020104020203" pitchFamily="34" charset="0"/>
              </a:rPr>
              <a:t>fish</a:t>
            </a:r>
            <a:endParaRPr lang="en-US" sz="1400" dirty="0">
              <a:latin typeface="Gill Sans MT" panose="020B0502020104020203" pitchFamily="34" charset="0"/>
            </a:endParaRPr>
          </a:p>
        </p:txBody>
      </p:sp>
      <p:sp>
        <p:nvSpPr>
          <p:cNvPr id="15" name="Rectangle: Rounded Corners 14">
            <a:extLst>
              <a:ext uri="{FF2B5EF4-FFF2-40B4-BE49-F238E27FC236}">
                <a16:creationId xmlns:a16="http://schemas.microsoft.com/office/drawing/2014/main" id="{455803E3-B86B-4716-857E-671C438F6E28}"/>
              </a:ext>
            </a:extLst>
          </p:cNvPr>
          <p:cNvSpPr/>
          <p:nvPr/>
        </p:nvSpPr>
        <p:spPr>
          <a:xfrm>
            <a:off x="8230474" y="2595686"/>
            <a:ext cx="700037" cy="25216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dirty="0">
                <a:latin typeface="Gill Sans MT" panose="020B0502020104020203" pitchFamily="34" charset="0"/>
              </a:rPr>
              <a:t>*food</a:t>
            </a:r>
            <a:endParaRPr lang="en-US" sz="1400" dirty="0">
              <a:latin typeface="Gill Sans MT" panose="020B0502020104020203" pitchFamily="34" charset="0"/>
            </a:endParaRPr>
          </a:p>
        </p:txBody>
      </p:sp>
      <p:grpSp>
        <p:nvGrpSpPr>
          <p:cNvPr id="25" name="Group 24">
            <a:extLst>
              <a:ext uri="{FF2B5EF4-FFF2-40B4-BE49-F238E27FC236}">
                <a16:creationId xmlns:a16="http://schemas.microsoft.com/office/drawing/2014/main" id="{27786181-00C0-4309-92DA-36488B198605}"/>
              </a:ext>
            </a:extLst>
          </p:cNvPr>
          <p:cNvGrpSpPr/>
          <p:nvPr/>
        </p:nvGrpSpPr>
        <p:grpSpPr>
          <a:xfrm>
            <a:off x="7014913" y="2749070"/>
            <a:ext cx="2363161" cy="1281668"/>
            <a:chOff x="7014913" y="2749070"/>
            <a:chExt cx="2363161" cy="1281668"/>
          </a:xfrm>
        </p:grpSpPr>
        <p:sp>
          <p:nvSpPr>
            <p:cNvPr id="23" name="Arrow: Circular 22">
              <a:extLst>
                <a:ext uri="{FF2B5EF4-FFF2-40B4-BE49-F238E27FC236}">
                  <a16:creationId xmlns:a16="http://schemas.microsoft.com/office/drawing/2014/main" id="{D4942E2B-A5B9-473B-B8E1-556D61DDAAB2}"/>
                </a:ext>
              </a:extLst>
            </p:cNvPr>
            <p:cNvSpPr/>
            <p:nvPr/>
          </p:nvSpPr>
          <p:spPr>
            <a:xfrm rot="15739206">
              <a:off x="7822871" y="2475534"/>
              <a:ext cx="1281668" cy="1828739"/>
            </a:xfrm>
            <a:prstGeom prst="circularArrow">
              <a:avLst>
                <a:gd name="adj1" fmla="val 0"/>
                <a:gd name="adj2" fmla="val 705911"/>
                <a:gd name="adj3" fmla="val 18965398"/>
                <a:gd name="adj4" fmla="val 11544231"/>
                <a:gd name="adj5" fmla="val 784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D162E627-CA60-4B24-9DD9-FB4D8D5ED735}"/>
                </a:ext>
              </a:extLst>
            </p:cNvPr>
            <p:cNvSpPr txBox="1"/>
            <p:nvPr/>
          </p:nvSpPr>
          <p:spPr>
            <a:xfrm>
              <a:off x="7014913" y="3244334"/>
              <a:ext cx="753155" cy="369332"/>
            </a:xfrm>
            <a:prstGeom prst="rect">
              <a:avLst/>
            </a:prstGeom>
            <a:noFill/>
          </p:spPr>
          <p:txBody>
            <a:bodyPr wrap="square" rtlCol="0">
              <a:spAutoFit/>
            </a:bodyPr>
            <a:lstStyle/>
            <a:p>
              <a:r>
                <a:rPr lang="en-IN" dirty="0">
                  <a:solidFill>
                    <a:srgbClr val="00B050"/>
                  </a:solidFill>
                  <a:latin typeface="Gill Sans MT" panose="020B0502020104020203" pitchFamily="34" charset="0"/>
                </a:rPr>
                <a:t>ACK</a:t>
              </a:r>
              <a:endParaRPr lang="en-US" dirty="0">
                <a:solidFill>
                  <a:srgbClr val="00B050"/>
                </a:solidFill>
                <a:latin typeface="Gill Sans MT" panose="020B0502020104020203" pitchFamily="34" charset="0"/>
              </a:endParaRPr>
            </a:p>
          </p:txBody>
        </p:sp>
      </p:grpSp>
      <p:sp>
        <p:nvSpPr>
          <p:cNvPr id="26" name="Arrow: Right 25">
            <a:extLst>
              <a:ext uri="{FF2B5EF4-FFF2-40B4-BE49-F238E27FC236}">
                <a16:creationId xmlns:a16="http://schemas.microsoft.com/office/drawing/2014/main" id="{1C509B32-3B2D-4DFF-9BDE-C2701D4B67F8}"/>
              </a:ext>
            </a:extLst>
          </p:cNvPr>
          <p:cNvSpPr/>
          <p:nvPr/>
        </p:nvSpPr>
        <p:spPr>
          <a:xfrm>
            <a:off x="9503901" y="905505"/>
            <a:ext cx="332371" cy="190359"/>
          </a:xfrm>
          <a:prstGeom prst="rightArrow">
            <a:avLst>
              <a:gd name="adj1" fmla="val 195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7C074B3-6E44-45BC-ADAD-95CD7D8475B6}"/>
              </a:ext>
            </a:extLst>
          </p:cNvPr>
          <p:cNvSpPr/>
          <p:nvPr/>
        </p:nvSpPr>
        <p:spPr>
          <a:xfrm>
            <a:off x="8528881" y="847158"/>
            <a:ext cx="845207" cy="307023"/>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IN" sz="1400" dirty="0">
                <a:latin typeface="Gill Sans MT" panose="020B0502020104020203" pitchFamily="34" charset="0"/>
              </a:rPr>
              <a:t>fish</a:t>
            </a:r>
            <a:endParaRPr lang="en-US" sz="1050" dirty="0">
              <a:latin typeface="Gill Sans MT" panose="020B0502020104020203" pitchFamily="34" charset="0"/>
            </a:endParaRPr>
          </a:p>
        </p:txBody>
      </p:sp>
      <p:sp>
        <p:nvSpPr>
          <p:cNvPr id="28" name="Rectangle: Rounded Corners 27">
            <a:extLst>
              <a:ext uri="{FF2B5EF4-FFF2-40B4-BE49-F238E27FC236}">
                <a16:creationId xmlns:a16="http://schemas.microsoft.com/office/drawing/2014/main" id="{94CB8F7B-595D-416E-8059-C591543F9575}"/>
              </a:ext>
            </a:extLst>
          </p:cNvPr>
          <p:cNvSpPr/>
          <p:nvPr/>
        </p:nvSpPr>
        <p:spPr>
          <a:xfrm>
            <a:off x="9966085" y="838408"/>
            <a:ext cx="654290" cy="2944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dirty="0">
                <a:latin typeface="Gill Sans MT" panose="020B0502020104020203" pitchFamily="34" charset="0"/>
              </a:rPr>
              <a:t>*food</a:t>
            </a:r>
            <a:endParaRPr lang="en-US" sz="1400" dirty="0">
              <a:latin typeface="Gill Sans MT" panose="020B0502020104020203" pitchFamily="34" charset="0"/>
            </a:endParaRPr>
          </a:p>
        </p:txBody>
      </p:sp>
      <p:sp>
        <p:nvSpPr>
          <p:cNvPr id="29" name="Rectangle: Rounded Corners 28">
            <a:extLst>
              <a:ext uri="{FF2B5EF4-FFF2-40B4-BE49-F238E27FC236}">
                <a16:creationId xmlns:a16="http://schemas.microsoft.com/office/drawing/2014/main" id="{03C2A9AE-1AB0-47FD-A638-058AD0CF74D1}"/>
              </a:ext>
            </a:extLst>
          </p:cNvPr>
          <p:cNvSpPr/>
          <p:nvPr/>
        </p:nvSpPr>
        <p:spPr>
          <a:xfrm>
            <a:off x="8438777" y="465492"/>
            <a:ext cx="2281464" cy="80003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0F19F97-05C9-49B1-9B28-BE9EE907C816}"/>
              </a:ext>
            </a:extLst>
          </p:cNvPr>
          <p:cNvSpPr txBox="1"/>
          <p:nvPr/>
        </p:nvSpPr>
        <p:spPr>
          <a:xfrm>
            <a:off x="8517718" y="457467"/>
            <a:ext cx="768480" cy="338554"/>
          </a:xfrm>
          <a:prstGeom prst="rect">
            <a:avLst/>
          </a:prstGeom>
          <a:noFill/>
        </p:spPr>
        <p:txBody>
          <a:bodyPr wrap="none" rtlCol="0">
            <a:spAutoFit/>
          </a:bodyPr>
          <a:lstStyle/>
          <a:p>
            <a:r>
              <a:rPr lang="en-IN" sz="1600" u="sng" dirty="0">
                <a:latin typeface="Gill Sans MT" panose="020B0502020104020203" pitchFamily="34" charset="0"/>
              </a:rPr>
              <a:t>Order</a:t>
            </a:r>
            <a:r>
              <a:rPr lang="en-IN" sz="1600" dirty="0">
                <a:latin typeface="Gill Sans MT" panose="020B0502020104020203" pitchFamily="34" charset="0"/>
              </a:rPr>
              <a:t>:</a:t>
            </a:r>
            <a:endParaRPr lang="en-US" sz="1600" dirty="0">
              <a:latin typeface="Gill Sans MT" panose="020B0502020104020203" pitchFamily="34" charset="0"/>
            </a:endParaRPr>
          </a:p>
        </p:txBody>
      </p:sp>
      <p:pic>
        <p:nvPicPr>
          <p:cNvPr id="31" name="Picture 2" descr="15,976 Red Clock Illustrations &amp; Clip Art - iStock">
            <a:extLst>
              <a:ext uri="{FF2B5EF4-FFF2-40B4-BE49-F238E27FC236}">
                <a16:creationId xmlns:a16="http://schemas.microsoft.com/office/drawing/2014/main" id="{A9AF1C7D-5403-4569-B878-E035052B50B6}"/>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49131" y="2094138"/>
            <a:ext cx="429148" cy="42914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1DA015C-BE0C-44CB-B2D9-9C0139227A5C}"/>
              </a:ext>
            </a:extLst>
          </p:cNvPr>
          <p:cNvSpPr txBox="1"/>
          <p:nvPr/>
        </p:nvSpPr>
        <p:spPr>
          <a:xfrm>
            <a:off x="7014913" y="2200359"/>
            <a:ext cx="1346152" cy="461665"/>
          </a:xfrm>
          <a:prstGeom prst="rect">
            <a:avLst/>
          </a:prstGeom>
          <a:noFill/>
        </p:spPr>
        <p:txBody>
          <a:bodyPr wrap="square" rtlCol="0">
            <a:spAutoFit/>
          </a:bodyPr>
          <a:lstStyle/>
          <a:p>
            <a:r>
              <a:rPr lang="en-IN" sz="1200" dirty="0">
                <a:solidFill>
                  <a:srgbClr val="C00000"/>
                </a:solidFill>
                <a:latin typeface="Gill Sans MT" panose="020B0502020104020203" pitchFamily="34" charset="0"/>
              </a:rPr>
              <a:t>(does not flush till ACK from MC1)</a:t>
            </a:r>
            <a:endParaRPr lang="en-US" sz="12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1561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85185E-6 L 0.00586 0.08819 " pathEditMode="relative" rAng="0" ptsTypes="AA">
                                      <p:cBhvr>
                                        <p:cTn id="6" dur="2000" fill="hold"/>
                                        <p:tgtEl>
                                          <p:spTgt spid="16"/>
                                        </p:tgtEl>
                                        <p:attrNameLst>
                                          <p:attrName>ppt_x</p:attrName>
                                          <p:attrName>ppt_y</p:attrName>
                                        </p:attrNameLst>
                                      </p:cBhvr>
                                      <p:rCtr x="286" y="4398"/>
                                    </p:animMotion>
                                  </p:childTnLst>
                                </p:cTn>
                              </p:par>
                              <p:par>
                                <p:cTn id="7" presetID="1" presetClass="entr" presetSubtype="0" fill="hold" nodeType="withEffect">
                                  <p:stCondLst>
                                    <p:cond delay="50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7.40741E-7 L 0.16744 0.12268 " pathEditMode="relative" rAng="0" ptsTypes="AA">
                                      <p:cBhvr>
                                        <p:cTn id="18" dur="2000" fill="hold"/>
                                        <p:tgtEl>
                                          <p:spTgt spid="15"/>
                                        </p:tgtEl>
                                        <p:attrNameLst>
                                          <p:attrName>ppt_x</p:attrName>
                                          <p:attrName>ppt_y</p:attrName>
                                        </p:attrNameLst>
                                      </p:cBhvr>
                                      <p:rCtr x="8372" y="6134"/>
                                    </p:animMotion>
                                  </p:childTnLst>
                                </p:cTn>
                              </p:par>
                              <p:par>
                                <p:cTn id="19" presetID="1" presetClass="exit" presetSubtype="0" fill="hold"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32" grpId="0"/>
      <p:bldP spid="3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1,867 Egg Timer Stock Illustrations, Cliparts and Royalty Free Egg Timer  Vectors">
            <a:extLst>
              <a:ext uri="{FF2B5EF4-FFF2-40B4-BE49-F238E27FC236}">
                <a16:creationId xmlns:a16="http://schemas.microsoft.com/office/drawing/2014/main" id="{9F963110-4321-4141-B0E4-FE11E4813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71202" y="2367263"/>
            <a:ext cx="461666" cy="461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BD3AE69-FC0E-4E52-A6D6-52DF890B20FD}"/>
              </a:ext>
            </a:extLst>
          </p:cNvPr>
          <p:cNvSpPr>
            <a:spLocks noGrp="1"/>
          </p:cNvSpPr>
          <p:nvPr>
            <p:ph type="body" sz="quarter" idx="12"/>
          </p:nvPr>
        </p:nvSpPr>
        <p:spPr/>
        <p:txBody>
          <a:bodyPr/>
          <a:lstStyle/>
          <a:p>
            <a:r>
              <a:rPr lang="en-IN" dirty="0"/>
              <a:t>2) Cross-thread ordering</a:t>
            </a:r>
            <a:endParaRPr lang="en-US" dirty="0"/>
          </a:p>
        </p:txBody>
      </p:sp>
      <p:sp>
        <p:nvSpPr>
          <p:cNvPr id="40" name="Content Placeholder 2">
            <a:extLst>
              <a:ext uri="{FF2B5EF4-FFF2-40B4-BE49-F238E27FC236}">
                <a16:creationId xmlns:a16="http://schemas.microsoft.com/office/drawing/2014/main" id="{09D51D68-F557-44F9-8DB1-AEA364515399}"/>
              </a:ext>
            </a:extLst>
          </p:cNvPr>
          <p:cNvSpPr>
            <a:spLocks noGrp="1"/>
          </p:cNvSpPr>
          <p:nvPr>
            <p:ph sz="quarter" idx="13"/>
          </p:nvPr>
        </p:nvSpPr>
        <p:spPr>
          <a:xfrm>
            <a:off x="557832" y="1536818"/>
            <a:ext cx="6342567" cy="3044185"/>
          </a:xfrm>
        </p:spPr>
        <p:txBody>
          <a:bodyPr/>
          <a:lstStyle/>
          <a:p>
            <a:r>
              <a:rPr lang="en-IN" dirty="0"/>
              <a:t>Cross-thread dependencies could arise</a:t>
            </a:r>
          </a:p>
          <a:p>
            <a:pPr lvl="1"/>
            <a:r>
              <a:rPr lang="en-IN" dirty="0"/>
              <a:t>Access to same address by 2 or more threads</a:t>
            </a:r>
          </a:p>
          <a:p>
            <a:pPr lvl="1"/>
            <a:r>
              <a:rPr lang="en-IN" dirty="0"/>
              <a:t>Synchronization between threads</a:t>
            </a:r>
          </a:p>
          <a:p>
            <a:pPr lvl="1"/>
            <a:endParaRPr lang="en-IN" dirty="0"/>
          </a:p>
          <a:p>
            <a:r>
              <a:rPr lang="en-IN" dirty="0"/>
              <a:t>Like before, existing solutions use </a:t>
            </a:r>
            <a:r>
              <a:rPr lang="en-IN" i="1" dirty="0"/>
              <a:t>conservative</a:t>
            </a:r>
            <a:r>
              <a:rPr lang="en-IN" dirty="0"/>
              <a:t> flushing</a:t>
            </a:r>
          </a:p>
          <a:p>
            <a:pPr lvl="1"/>
            <a:r>
              <a:rPr lang="en-IN" dirty="0"/>
              <a:t>Dependent thread stalls flushing till source thread completes its writes</a:t>
            </a:r>
          </a:p>
          <a:p>
            <a:pPr marL="0" indent="0">
              <a:buNone/>
            </a:pPr>
            <a:endParaRPr lang="en-US" dirty="0"/>
          </a:p>
        </p:txBody>
      </p:sp>
      <p:grpSp>
        <p:nvGrpSpPr>
          <p:cNvPr id="62" name="Group 61">
            <a:extLst>
              <a:ext uri="{FF2B5EF4-FFF2-40B4-BE49-F238E27FC236}">
                <a16:creationId xmlns:a16="http://schemas.microsoft.com/office/drawing/2014/main" id="{EEFB8A12-5B9D-49B0-B86D-C37F5C256011}"/>
              </a:ext>
            </a:extLst>
          </p:cNvPr>
          <p:cNvGrpSpPr/>
          <p:nvPr/>
        </p:nvGrpSpPr>
        <p:grpSpPr>
          <a:xfrm>
            <a:off x="8452588" y="692452"/>
            <a:ext cx="1207001" cy="713901"/>
            <a:chOff x="8791459" y="387940"/>
            <a:chExt cx="1207001" cy="713901"/>
          </a:xfrm>
        </p:grpSpPr>
        <p:sp>
          <p:nvSpPr>
            <p:cNvPr id="55" name="Arrow: Right 54">
              <a:extLst>
                <a:ext uri="{FF2B5EF4-FFF2-40B4-BE49-F238E27FC236}">
                  <a16:creationId xmlns:a16="http://schemas.microsoft.com/office/drawing/2014/main" id="{7F46A37D-9DCC-4D5A-9776-D676F3AE62D0}"/>
                </a:ext>
              </a:extLst>
            </p:cNvPr>
            <p:cNvSpPr/>
            <p:nvPr/>
          </p:nvSpPr>
          <p:spPr>
            <a:xfrm>
              <a:off x="9244928" y="797856"/>
              <a:ext cx="319311" cy="126472"/>
            </a:xfrm>
            <a:prstGeom prst="rightArrow">
              <a:avLst>
                <a:gd name="adj1" fmla="val 31610"/>
                <a:gd name="adj2" fmla="val 4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F002106D-570E-49BE-BDBA-1748678FBE28}"/>
                </a:ext>
              </a:extLst>
            </p:cNvPr>
            <p:cNvSpPr txBox="1"/>
            <p:nvPr/>
          </p:nvSpPr>
          <p:spPr>
            <a:xfrm>
              <a:off x="8904558" y="708319"/>
              <a:ext cx="251818"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A</a:t>
              </a:r>
              <a:endParaRPr lang="en-US" sz="1400" dirty="0">
                <a:latin typeface="Gill Sans MT" panose="020B0502020104020203" pitchFamily="34" charset="0"/>
              </a:endParaRPr>
            </a:p>
          </p:txBody>
        </p:sp>
        <p:sp>
          <p:nvSpPr>
            <p:cNvPr id="57" name="TextBox 56">
              <a:extLst>
                <a:ext uri="{FF2B5EF4-FFF2-40B4-BE49-F238E27FC236}">
                  <a16:creationId xmlns:a16="http://schemas.microsoft.com/office/drawing/2014/main" id="{E9D51535-8274-4739-9325-F9728A26664E}"/>
                </a:ext>
              </a:extLst>
            </p:cNvPr>
            <p:cNvSpPr txBox="1"/>
            <p:nvPr/>
          </p:nvSpPr>
          <p:spPr>
            <a:xfrm>
              <a:off x="9675603" y="708319"/>
              <a:ext cx="251818" cy="307777"/>
            </a:xfrm>
            <a:prstGeom prst="rect">
              <a:avLst/>
            </a:prstGeom>
            <a:noFill/>
            <a:ln>
              <a:solidFill>
                <a:srgbClr val="C00000"/>
              </a:solidFill>
            </a:ln>
          </p:spPr>
          <p:txBody>
            <a:bodyPr wrap="square" rtlCol="0">
              <a:spAutoFit/>
            </a:bodyPr>
            <a:lstStyle/>
            <a:p>
              <a:r>
                <a:rPr lang="en-IN" sz="1400" dirty="0">
                  <a:latin typeface="Gill Sans MT" panose="020B0502020104020203" pitchFamily="34" charset="0"/>
                </a:rPr>
                <a:t>B</a:t>
              </a:r>
              <a:endParaRPr lang="en-US" sz="1400" dirty="0">
                <a:latin typeface="Gill Sans MT" panose="020B0502020104020203" pitchFamily="34" charset="0"/>
              </a:endParaRPr>
            </a:p>
          </p:txBody>
        </p:sp>
        <p:sp>
          <p:nvSpPr>
            <p:cNvPr id="58" name="Rectangle: Rounded Corners 57">
              <a:extLst>
                <a:ext uri="{FF2B5EF4-FFF2-40B4-BE49-F238E27FC236}">
                  <a16:creationId xmlns:a16="http://schemas.microsoft.com/office/drawing/2014/main" id="{A25C1CA9-F695-4958-8434-D2FA638CE2D4}"/>
                </a:ext>
              </a:extLst>
            </p:cNvPr>
            <p:cNvSpPr/>
            <p:nvPr/>
          </p:nvSpPr>
          <p:spPr>
            <a:xfrm>
              <a:off x="8791459" y="425113"/>
              <a:ext cx="1207001" cy="6767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14686186-0173-45EB-BF9E-CCC05DCA61E8}"/>
                </a:ext>
              </a:extLst>
            </p:cNvPr>
            <p:cNvSpPr txBox="1"/>
            <p:nvPr/>
          </p:nvSpPr>
          <p:spPr>
            <a:xfrm>
              <a:off x="8791459" y="387940"/>
              <a:ext cx="768480" cy="338554"/>
            </a:xfrm>
            <a:prstGeom prst="rect">
              <a:avLst/>
            </a:prstGeom>
            <a:noFill/>
          </p:spPr>
          <p:txBody>
            <a:bodyPr wrap="none" rtlCol="0">
              <a:spAutoFit/>
            </a:bodyPr>
            <a:lstStyle/>
            <a:p>
              <a:r>
                <a:rPr lang="en-IN" sz="1600" u="sng" dirty="0">
                  <a:latin typeface="Gill Sans MT" panose="020B0502020104020203" pitchFamily="34" charset="0"/>
                </a:rPr>
                <a:t>Order:</a:t>
              </a:r>
              <a:endParaRPr lang="en-US" sz="1600" u="sng" dirty="0">
                <a:latin typeface="Gill Sans MT" panose="020B0502020104020203" pitchFamily="34" charset="0"/>
              </a:endParaRPr>
            </a:p>
          </p:txBody>
        </p:sp>
      </p:grpSp>
      <p:sp>
        <p:nvSpPr>
          <p:cNvPr id="63" name="Rectangle: Rounded Corners 62">
            <a:extLst>
              <a:ext uri="{FF2B5EF4-FFF2-40B4-BE49-F238E27FC236}">
                <a16:creationId xmlns:a16="http://schemas.microsoft.com/office/drawing/2014/main" id="{83350423-CCB1-492A-88FC-B64373CE0D8B}"/>
              </a:ext>
            </a:extLst>
          </p:cNvPr>
          <p:cNvSpPr/>
          <p:nvPr/>
        </p:nvSpPr>
        <p:spPr>
          <a:xfrm>
            <a:off x="8114513" y="3999237"/>
            <a:ext cx="1975612" cy="591410"/>
          </a:xfrm>
          <a:prstGeom prst="roundRect">
            <a:avLst/>
          </a:prstGeom>
          <a:solidFill>
            <a:srgbClr val="C5E0B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90000"/>
                    <a:lumOff val="10000"/>
                  </a:schemeClr>
                </a:solidFill>
                <a:latin typeface="Gill Sans MT" panose="020B0502020104020203" pitchFamily="34" charset="0"/>
              </a:rPr>
              <a:t>Memory controller</a:t>
            </a:r>
            <a:endParaRPr lang="en-US" dirty="0">
              <a:solidFill>
                <a:schemeClr val="tx1">
                  <a:lumMod val="90000"/>
                  <a:lumOff val="10000"/>
                </a:schemeClr>
              </a:solidFill>
              <a:latin typeface="Gill Sans MT" panose="020B0502020104020203" pitchFamily="34" charset="0"/>
            </a:endParaRPr>
          </a:p>
        </p:txBody>
      </p:sp>
      <p:pic>
        <p:nvPicPr>
          <p:cNvPr id="64" name="Picture 2" descr="Intel® Optane™ Persistent Memory">
            <a:extLst>
              <a:ext uri="{FF2B5EF4-FFF2-40B4-BE49-F238E27FC236}">
                <a16:creationId xmlns:a16="http://schemas.microsoft.com/office/drawing/2014/main" id="{EE2F2D2B-7DC0-4236-9EBD-6C3B6FFDB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9178" y="4909740"/>
            <a:ext cx="2607811" cy="1466894"/>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9DD4E0FF-A079-486B-B96D-AA52592107BF}"/>
              </a:ext>
            </a:extLst>
          </p:cNvPr>
          <p:cNvSpPr/>
          <p:nvPr/>
        </p:nvSpPr>
        <p:spPr>
          <a:xfrm>
            <a:off x="7776056" y="2480158"/>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sp>
        <p:nvSpPr>
          <p:cNvPr id="66" name="Arrow: Up-Down 65">
            <a:extLst>
              <a:ext uri="{FF2B5EF4-FFF2-40B4-BE49-F238E27FC236}">
                <a16:creationId xmlns:a16="http://schemas.microsoft.com/office/drawing/2014/main" id="{604FA6AA-F806-49DA-A1C0-EE73AF72CC26}"/>
              </a:ext>
            </a:extLst>
          </p:cNvPr>
          <p:cNvSpPr/>
          <p:nvPr/>
        </p:nvSpPr>
        <p:spPr>
          <a:xfrm rot="18939704">
            <a:off x="7682890" y="3393983"/>
            <a:ext cx="204192" cy="65163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Up-Down 66">
            <a:extLst>
              <a:ext uri="{FF2B5EF4-FFF2-40B4-BE49-F238E27FC236}">
                <a16:creationId xmlns:a16="http://schemas.microsoft.com/office/drawing/2014/main" id="{E965757D-47E8-4551-8253-271413D9C066}"/>
              </a:ext>
            </a:extLst>
          </p:cNvPr>
          <p:cNvSpPr/>
          <p:nvPr/>
        </p:nvSpPr>
        <p:spPr>
          <a:xfrm>
            <a:off x="9025851" y="4683791"/>
            <a:ext cx="214467" cy="564405"/>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51682907-A449-4421-BF09-017575028A5D}"/>
              </a:ext>
            </a:extLst>
          </p:cNvPr>
          <p:cNvGrpSpPr/>
          <p:nvPr/>
        </p:nvGrpSpPr>
        <p:grpSpPr>
          <a:xfrm>
            <a:off x="7754926" y="1714109"/>
            <a:ext cx="731520" cy="736672"/>
            <a:chOff x="9636189" y="1863634"/>
            <a:chExt cx="731520" cy="736672"/>
          </a:xfrm>
        </p:grpSpPr>
        <p:sp>
          <p:nvSpPr>
            <p:cNvPr id="69" name="Oval 68">
              <a:extLst>
                <a:ext uri="{FF2B5EF4-FFF2-40B4-BE49-F238E27FC236}">
                  <a16:creationId xmlns:a16="http://schemas.microsoft.com/office/drawing/2014/main" id="{A076804E-07AE-4FDC-9FE7-72DE9973BA0F}"/>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70" name="TextBox 69">
              <a:extLst>
                <a:ext uri="{FF2B5EF4-FFF2-40B4-BE49-F238E27FC236}">
                  <a16:creationId xmlns:a16="http://schemas.microsoft.com/office/drawing/2014/main" id="{3F44B2DA-804A-4400-8621-16A69B26B415}"/>
                </a:ext>
              </a:extLst>
            </p:cNvPr>
            <p:cNvSpPr txBox="1"/>
            <p:nvPr/>
          </p:nvSpPr>
          <p:spPr>
            <a:xfrm>
              <a:off x="9657319" y="1953975"/>
              <a:ext cx="669136" cy="646331"/>
            </a:xfrm>
            <a:prstGeom prst="rect">
              <a:avLst/>
            </a:prstGeom>
            <a:noFill/>
          </p:spPr>
          <p:txBody>
            <a:bodyPr wrap="square" rtlCol="0">
              <a:spAutoFit/>
            </a:bodyPr>
            <a:lstStyle/>
            <a:p>
              <a:pPr algn="ctr"/>
              <a:r>
                <a:rPr lang="en-IN" dirty="0">
                  <a:latin typeface="Gill Sans MT" panose="020B0502020104020203" pitchFamily="34" charset="0"/>
                </a:rPr>
                <a:t>Core 1</a:t>
              </a:r>
              <a:endParaRPr lang="en-US" dirty="0">
                <a:latin typeface="Gill Sans MT" panose="020B0502020104020203" pitchFamily="34" charset="0"/>
              </a:endParaRPr>
            </a:p>
          </p:txBody>
        </p:sp>
      </p:grpSp>
      <p:grpSp>
        <p:nvGrpSpPr>
          <p:cNvPr id="71" name="Group 70">
            <a:extLst>
              <a:ext uri="{FF2B5EF4-FFF2-40B4-BE49-F238E27FC236}">
                <a16:creationId xmlns:a16="http://schemas.microsoft.com/office/drawing/2014/main" id="{05D9C648-0CE3-417C-A326-E10A964ADAF3}"/>
              </a:ext>
            </a:extLst>
          </p:cNvPr>
          <p:cNvGrpSpPr/>
          <p:nvPr/>
        </p:nvGrpSpPr>
        <p:grpSpPr>
          <a:xfrm>
            <a:off x="9756004" y="1720018"/>
            <a:ext cx="731520" cy="737073"/>
            <a:chOff x="9636189" y="1863634"/>
            <a:chExt cx="731520" cy="737073"/>
          </a:xfrm>
        </p:grpSpPr>
        <p:sp>
          <p:nvSpPr>
            <p:cNvPr id="72" name="Oval 71">
              <a:extLst>
                <a:ext uri="{FF2B5EF4-FFF2-40B4-BE49-F238E27FC236}">
                  <a16:creationId xmlns:a16="http://schemas.microsoft.com/office/drawing/2014/main" id="{CF46DBC1-DF55-4724-94DE-8D224CFDEDD6}"/>
                </a:ext>
              </a:extLst>
            </p:cNvPr>
            <p:cNvSpPr/>
            <p:nvPr/>
          </p:nvSpPr>
          <p:spPr>
            <a:xfrm>
              <a:off x="9636189" y="1863634"/>
              <a:ext cx="731520" cy="731520"/>
            </a:xfrm>
            <a:prstGeom prst="ellipse">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Gill Sans MT" panose="020B0502020104020203" pitchFamily="34" charset="0"/>
              </a:endParaRPr>
            </a:p>
          </p:txBody>
        </p:sp>
        <p:sp>
          <p:nvSpPr>
            <p:cNvPr id="73" name="TextBox 72">
              <a:extLst>
                <a:ext uri="{FF2B5EF4-FFF2-40B4-BE49-F238E27FC236}">
                  <a16:creationId xmlns:a16="http://schemas.microsoft.com/office/drawing/2014/main" id="{61639F70-4C17-4662-AE23-C6948C864B7D}"/>
                </a:ext>
              </a:extLst>
            </p:cNvPr>
            <p:cNvSpPr txBox="1"/>
            <p:nvPr/>
          </p:nvSpPr>
          <p:spPr>
            <a:xfrm>
              <a:off x="9668371" y="1954376"/>
              <a:ext cx="669136" cy="646331"/>
            </a:xfrm>
            <a:prstGeom prst="rect">
              <a:avLst/>
            </a:prstGeom>
            <a:noFill/>
          </p:spPr>
          <p:txBody>
            <a:bodyPr wrap="square" rtlCol="0">
              <a:spAutoFit/>
            </a:bodyPr>
            <a:lstStyle/>
            <a:p>
              <a:pPr algn="ctr"/>
              <a:r>
                <a:rPr lang="en-IN" dirty="0">
                  <a:latin typeface="Gill Sans MT" panose="020B0502020104020203" pitchFamily="34" charset="0"/>
                </a:rPr>
                <a:t>Core 2</a:t>
              </a:r>
              <a:endParaRPr lang="en-US" dirty="0">
                <a:latin typeface="Gill Sans MT" panose="020B0502020104020203" pitchFamily="34" charset="0"/>
              </a:endParaRPr>
            </a:p>
          </p:txBody>
        </p:sp>
      </p:grpSp>
      <p:sp>
        <p:nvSpPr>
          <p:cNvPr id="74" name="Arrow: Up-Down 73">
            <a:extLst>
              <a:ext uri="{FF2B5EF4-FFF2-40B4-BE49-F238E27FC236}">
                <a16:creationId xmlns:a16="http://schemas.microsoft.com/office/drawing/2014/main" id="{55D9193C-63E3-42CC-AC66-0853CCDB6CDC}"/>
              </a:ext>
            </a:extLst>
          </p:cNvPr>
          <p:cNvSpPr/>
          <p:nvPr/>
        </p:nvSpPr>
        <p:spPr>
          <a:xfrm rot="2743776">
            <a:off x="10240004" y="3365313"/>
            <a:ext cx="241210" cy="649641"/>
          </a:xfrm>
          <a:prstGeom prst="upDownArrow">
            <a:avLst/>
          </a:prstGeom>
          <a:solidFill>
            <a:srgbClr val="43AEFF"/>
          </a:solidFill>
          <a:ln>
            <a:solidFill>
              <a:srgbClr val="43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EC5EF452-367C-44B1-B3B9-233A533CABF5}"/>
              </a:ext>
            </a:extLst>
          </p:cNvPr>
          <p:cNvGrpSpPr/>
          <p:nvPr/>
        </p:nvGrpSpPr>
        <p:grpSpPr>
          <a:xfrm>
            <a:off x="7204412" y="2435153"/>
            <a:ext cx="379639" cy="723417"/>
            <a:chOff x="8339498" y="3404749"/>
            <a:chExt cx="379639" cy="723417"/>
          </a:xfrm>
        </p:grpSpPr>
        <p:sp>
          <p:nvSpPr>
            <p:cNvPr id="76" name="Flowchart: Magnetic Disk 75">
              <a:extLst>
                <a:ext uri="{FF2B5EF4-FFF2-40B4-BE49-F238E27FC236}">
                  <a16:creationId xmlns:a16="http://schemas.microsoft.com/office/drawing/2014/main" id="{50FDCF44-8A27-4B96-A5F1-D48ECE29C70B}"/>
                </a:ext>
              </a:extLst>
            </p:cNvPr>
            <p:cNvSpPr/>
            <p:nvPr/>
          </p:nvSpPr>
          <p:spPr>
            <a:xfrm>
              <a:off x="8339498"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lowchart: Magnetic Disk 76">
              <a:extLst>
                <a:ext uri="{FF2B5EF4-FFF2-40B4-BE49-F238E27FC236}">
                  <a16:creationId xmlns:a16="http://schemas.microsoft.com/office/drawing/2014/main" id="{8C0EFC6A-F70F-4053-9692-4E171562F772}"/>
                </a:ext>
              </a:extLst>
            </p:cNvPr>
            <p:cNvSpPr/>
            <p:nvPr/>
          </p:nvSpPr>
          <p:spPr>
            <a:xfrm>
              <a:off x="834205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gnetic Disk 77">
              <a:extLst>
                <a:ext uri="{FF2B5EF4-FFF2-40B4-BE49-F238E27FC236}">
                  <a16:creationId xmlns:a16="http://schemas.microsoft.com/office/drawing/2014/main" id="{5DAE2FEA-53A6-4F10-9663-880993A42308}"/>
                </a:ext>
              </a:extLst>
            </p:cNvPr>
            <p:cNvSpPr/>
            <p:nvPr/>
          </p:nvSpPr>
          <p:spPr>
            <a:xfrm>
              <a:off x="8339498"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a:extLst>
                <a:ext uri="{FF2B5EF4-FFF2-40B4-BE49-F238E27FC236}">
                  <a16:creationId xmlns:a16="http://schemas.microsoft.com/office/drawing/2014/main" id="{BC5C5807-668B-4B28-80D5-A709F9E0A1EF}"/>
                </a:ext>
              </a:extLst>
            </p:cNvPr>
            <p:cNvSpPr/>
            <p:nvPr/>
          </p:nvSpPr>
          <p:spPr>
            <a:xfrm>
              <a:off x="8342052"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055C8A1F-ACDB-4A1E-BE2B-61DD0E029E85}"/>
              </a:ext>
            </a:extLst>
          </p:cNvPr>
          <p:cNvSpPr/>
          <p:nvPr/>
        </p:nvSpPr>
        <p:spPr>
          <a:xfrm>
            <a:off x="9373629" y="2486492"/>
            <a:ext cx="975407" cy="699021"/>
          </a:xfrm>
          <a:prstGeom prst="rect">
            <a:avLst/>
          </a:prstGeom>
          <a:solidFill>
            <a:srgbClr val="F2F2F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Gill Sans MT" panose="020B0502020104020203" pitchFamily="34" charset="0"/>
              </a:rPr>
              <a:t>Cache</a:t>
            </a:r>
            <a:endParaRPr lang="en-US" dirty="0">
              <a:solidFill>
                <a:schemeClr val="tx1"/>
              </a:solidFill>
              <a:latin typeface="Gill Sans MT" panose="020B0502020104020203" pitchFamily="34" charset="0"/>
            </a:endParaRPr>
          </a:p>
        </p:txBody>
      </p:sp>
      <p:grpSp>
        <p:nvGrpSpPr>
          <p:cNvPr id="81" name="Group 80">
            <a:extLst>
              <a:ext uri="{FF2B5EF4-FFF2-40B4-BE49-F238E27FC236}">
                <a16:creationId xmlns:a16="http://schemas.microsoft.com/office/drawing/2014/main" id="{A40A13AE-F639-4984-8B18-8B26A07A997D}"/>
              </a:ext>
            </a:extLst>
          </p:cNvPr>
          <p:cNvGrpSpPr/>
          <p:nvPr/>
        </p:nvGrpSpPr>
        <p:grpSpPr>
          <a:xfrm>
            <a:off x="10506455" y="2445517"/>
            <a:ext cx="379639" cy="723417"/>
            <a:chOff x="8339498" y="3404749"/>
            <a:chExt cx="379639" cy="723417"/>
          </a:xfrm>
        </p:grpSpPr>
        <p:sp>
          <p:nvSpPr>
            <p:cNvPr id="82" name="Flowchart: Magnetic Disk 81">
              <a:extLst>
                <a:ext uri="{FF2B5EF4-FFF2-40B4-BE49-F238E27FC236}">
                  <a16:creationId xmlns:a16="http://schemas.microsoft.com/office/drawing/2014/main" id="{E0C7998D-F639-4CE9-B62C-9AAF354DAD22}"/>
                </a:ext>
              </a:extLst>
            </p:cNvPr>
            <p:cNvSpPr/>
            <p:nvPr/>
          </p:nvSpPr>
          <p:spPr>
            <a:xfrm>
              <a:off x="8339498" y="3880997"/>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gnetic Disk 82">
              <a:extLst>
                <a:ext uri="{FF2B5EF4-FFF2-40B4-BE49-F238E27FC236}">
                  <a16:creationId xmlns:a16="http://schemas.microsoft.com/office/drawing/2014/main" id="{31CB4BE2-C8CD-4DA4-B572-4A594F1E87A3}"/>
                </a:ext>
              </a:extLst>
            </p:cNvPr>
            <p:cNvSpPr/>
            <p:nvPr/>
          </p:nvSpPr>
          <p:spPr>
            <a:xfrm>
              <a:off x="8342053" y="3725472"/>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gnetic Disk 83">
              <a:extLst>
                <a:ext uri="{FF2B5EF4-FFF2-40B4-BE49-F238E27FC236}">
                  <a16:creationId xmlns:a16="http://schemas.microsoft.com/office/drawing/2014/main" id="{C82EEB4C-1EEE-42BE-BFC1-77969ACD1895}"/>
                </a:ext>
              </a:extLst>
            </p:cNvPr>
            <p:cNvSpPr/>
            <p:nvPr/>
          </p:nvSpPr>
          <p:spPr>
            <a:xfrm>
              <a:off x="8339498" y="3563498"/>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gnetic Disk 84">
              <a:extLst>
                <a:ext uri="{FF2B5EF4-FFF2-40B4-BE49-F238E27FC236}">
                  <a16:creationId xmlns:a16="http://schemas.microsoft.com/office/drawing/2014/main" id="{6DCB3BAD-C38E-41B6-9610-0E750B27C782}"/>
                </a:ext>
              </a:extLst>
            </p:cNvPr>
            <p:cNvSpPr/>
            <p:nvPr/>
          </p:nvSpPr>
          <p:spPr>
            <a:xfrm>
              <a:off x="8342052" y="3404749"/>
              <a:ext cx="377084" cy="247169"/>
            </a:xfrm>
            <a:prstGeom prst="flowChartMagneticDisk">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A30532C-860C-4BFC-AFE0-2E50943207EE}"/>
              </a:ext>
            </a:extLst>
          </p:cNvPr>
          <p:cNvSpPr txBox="1"/>
          <p:nvPr/>
        </p:nvSpPr>
        <p:spPr>
          <a:xfrm>
            <a:off x="7202011" y="3122585"/>
            <a:ext cx="689725"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sp>
        <p:nvSpPr>
          <p:cNvPr id="87" name="TextBox 86">
            <a:extLst>
              <a:ext uri="{FF2B5EF4-FFF2-40B4-BE49-F238E27FC236}">
                <a16:creationId xmlns:a16="http://schemas.microsoft.com/office/drawing/2014/main" id="{B8FDDDF9-032E-454E-BF17-0C9E753F4AE0}"/>
              </a:ext>
            </a:extLst>
          </p:cNvPr>
          <p:cNvSpPr txBox="1"/>
          <p:nvPr/>
        </p:nvSpPr>
        <p:spPr>
          <a:xfrm>
            <a:off x="10471101" y="3129866"/>
            <a:ext cx="689725" cy="369332"/>
          </a:xfrm>
          <a:prstGeom prst="rect">
            <a:avLst/>
          </a:prstGeom>
          <a:noFill/>
        </p:spPr>
        <p:txBody>
          <a:bodyPr wrap="square" rtlCol="0">
            <a:spAutoFit/>
          </a:bodyPr>
          <a:lstStyle/>
          <a:p>
            <a:r>
              <a:rPr lang="en-IN" dirty="0">
                <a:latin typeface="Gill Sans MT" panose="020B0502020104020203" pitchFamily="34" charset="0"/>
              </a:rPr>
              <a:t>PB</a:t>
            </a:r>
            <a:endParaRPr lang="en-US" dirty="0">
              <a:latin typeface="Gill Sans MT" panose="020B0502020104020203" pitchFamily="34" charset="0"/>
            </a:endParaRPr>
          </a:p>
        </p:txBody>
      </p:sp>
      <p:sp>
        <p:nvSpPr>
          <p:cNvPr id="88" name="Rectangle 87">
            <a:extLst>
              <a:ext uri="{FF2B5EF4-FFF2-40B4-BE49-F238E27FC236}">
                <a16:creationId xmlns:a16="http://schemas.microsoft.com/office/drawing/2014/main" id="{D6FFB5C1-0885-4D78-BA33-61F968C032BE}"/>
              </a:ext>
            </a:extLst>
          </p:cNvPr>
          <p:cNvSpPr/>
          <p:nvPr/>
        </p:nvSpPr>
        <p:spPr>
          <a:xfrm>
            <a:off x="7413794" y="3011878"/>
            <a:ext cx="282490" cy="27903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rPr>
              <a:t>A</a:t>
            </a:r>
            <a:endParaRPr lang="en-US" dirty="0">
              <a:solidFill>
                <a:sysClr val="windowText" lastClr="000000"/>
              </a:solidFill>
            </a:endParaRPr>
          </a:p>
        </p:txBody>
      </p:sp>
      <p:sp>
        <p:nvSpPr>
          <p:cNvPr id="89" name="Rectangle 88">
            <a:extLst>
              <a:ext uri="{FF2B5EF4-FFF2-40B4-BE49-F238E27FC236}">
                <a16:creationId xmlns:a16="http://schemas.microsoft.com/office/drawing/2014/main" id="{F7A834CF-EB75-4679-B8EA-56579C7884AA}"/>
              </a:ext>
            </a:extLst>
          </p:cNvPr>
          <p:cNvSpPr/>
          <p:nvPr/>
        </p:nvSpPr>
        <p:spPr>
          <a:xfrm>
            <a:off x="10758468" y="3019052"/>
            <a:ext cx="282490" cy="27903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rPr>
              <a:t>B</a:t>
            </a:r>
            <a:endParaRPr lang="en-US" dirty="0">
              <a:solidFill>
                <a:sysClr val="windowText" lastClr="000000"/>
              </a:solidFill>
            </a:endParaRPr>
          </a:p>
        </p:txBody>
      </p:sp>
      <p:sp>
        <p:nvSpPr>
          <p:cNvPr id="4" name="TextBox 3">
            <a:extLst>
              <a:ext uri="{FF2B5EF4-FFF2-40B4-BE49-F238E27FC236}">
                <a16:creationId xmlns:a16="http://schemas.microsoft.com/office/drawing/2014/main" id="{FE996D6E-05AE-4CEB-A35D-F17FEC81D027}"/>
              </a:ext>
            </a:extLst>
          </p:cNvPr>
          <p:cNvSpPr txBox="1"/>
          <p:nvPr/>
        </p:nvSpPr>
        <p:spPr>
          <a:xfrm>
            <a:off x="10758468" y="1940933"/>
            <a:ext cx="1299401" cy="461665"/>
          </a:xfrm>
          <a:prstGeom prst="rect">
            <a:avLst/>
          </a:prstGeom>
          <a:noFill/>
        </p:spPr>
        <p:txBody>
          <a:bodyPr wrap="square" rtlCol="0">
            <a:spAutoFit/>
          </a:bodyPr>
          <a:lstStyle/>
          <a:p>
            <a:r>
              <a:rPr lang="en-IN" sz="1200" dirty="0">
                <a:solidFill>
                  <a:srgbClr val="C00000"/>
                </a:solidFill>
                <a:latin typeface="Gill Sans MT" panose="020B0502020104020203" pitchFamily="34" charset="0"/>
              </a:rPr>
              <a:t>Does not flush till core 1 finishes</a:t>
            </a:r>
            <a:endParaRPr lang="en-US" sz="1200" dirty="0">
              <a:solidFill>
                <a:srgbClr val="C00000"/>
              </a:solidFill>
              <a:latin typeface="Gill Sans MT" panose="020B0502020104020203" pitchFamily="34" charset="0"/>
            </a:endParaRPr>
          </a:p>
        </p:txBody>
      </p:sp>
      <p:sp>
        <p:nvSpPr>
          <p:cNvPr id="48" name="TextBox 47">
            <a:extLst>
              <a:ext uri="{FF2B5EF4-FFF2-40B4-BE49-F238E27FC236}">
                <a16:creationId xmlns:a16="http://schemas.microsoft.com/office/drawing/2014/main" id="{6542928A-2D4B-4526-A900-74502F1B0210}"/>
              </a:ext>
            </a:extLst>
          </p:cNvPr>
          <p:cNvSpPr txBox="1"/>
          <p:nvPr/>
        </p:nvSpPr>
        <p:spPr>
          <a:xfrm>
            <a:off x="462696" y="4883917"/>
            <a:ext cx="6524514" cy="461665"/>
          </a:xfrm>
          <a:prstGeom prst="rect">
            <a:avLst/>
          </a:prstGeom>
          <a:noFill/>
        </p:spPr>
        <p:txBody>
          <a:bodyPr wrap="square" lIns="91440" tIns="45720" rIns="91440" bIns="45720" anchor="t">
            <a:spAutoFit/>
          </a:bodyPr>
          <a:lstStyle/>
          <a:p>
            <a:pPr marL="228600" indent="-228600">
              <a:buClr>
                <a:srgbClr val="C00000"/>
              </a:buClr>
              <a:buFont typeface="Arial" panose="020B0604020202020204" pitchFamily="34" charset="0"/>
              <a:buChar char="•"/>
            </a:pPr>
            <a:r>
              <a:rPr lang="en-IN" sz="2400" i="1" dirty="0">
                <a:solidFill>
                  <a:srgbClr val="C00000"/>
                </a:solidFill>
              </a:rPr>
              <a:t>Conservative </a:t>
            </a:r>
            <a:r>
              <a:rPr lang="en-IN" sz="2400" dirty="0">
                <a:solidFill>
                  <a:srgbClr val="C00000"/>
                </a:solidFill>
              </a:rPr>
              <a:t>flushing causes flushing stalls</a:t>
            </a:r>
          </a:p>
        </p:txBody>
      </p:sp>
      <p:sp>
        <p:nvSpPr>
          <p:cNvPr id="51" name="Rectangle 50">
            <a:extLst>
              <a:ext uri="{FF2B5EF4-FFF2-40B4-BE49-F238E27FC236}">
                <a16:creationId xmlns:a16="http://schemas.microsoft.com/office/drawing/2014/main" id="{3DB76989-C20F-4BAA-99AC-72BD27C4F156}"/>
              </a:ext>
            </a:extLst>
          </p:cNvPr>
          <p:cNvSpPr/>
          <p:nvPr/>
        </p:nvSpPr>
        <p:spPr>
          <a:xfrm>
            <a:off x="10281334" y="2354778"/>
            <a:ext cx="282490" cy="185891"/>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ysClr val="windowText" lastClr="000000"/>
                </a:solidFill>
              </a:rPr>
              <a:t>C</a:t>
            </a:r>
            <a:endParaRPr lang="en-US" sz="1400" dirty="0">
              <a:solidFill>
                <a:sysClr val="windowText" lastClr="000000"/>
              </a:solidFill>
            </a:endParaRPr>
          </a:p>
        </p:txBody>
      </p:sp>
      <p:sp>
        <p:nvSpPr>
          <p:cNvPr id="53" name="Rectangle 52">
            <a:extLst>
              <a:ext uri="{FF2B5EF4-FFF2-40B4-BE49-F238E27FC236}">
                <a16:creationId xmlns:a16="http://schemas.microsoft.com/office/drawing/2014/main" id="{A0CBE8D8-2B37-48EF-8933-56DF46AAFF40}"/>
              </a:ext>
            </a:extLst>
          </p:cNvPr>
          <p:cNvSpPr/>
          <p:nvPr/>
        </p:nvSpPr>
        <p:spPr>
          <a:xfrm>
            <a:off x="10281334" y="2352571"/>
            <a:ext cx="282490" cy="185891"/>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ysClr val="windowText" lastClr="000000"/>
                </a:solidFill>
              </a:rPr>
              <a:t>D</a:t>
            </a:r>
            <a:endParaRPr lang="en-US" sz="1400" dirty="0">
              <a:solidFill>
                <a:sysClr val="windowText" lastClr="000000"/>
              </a:solidFill>
            </a:endParaRPr>
          </a:p>
        </p:txBody>
      </p:sp>
      <p:sp>
        <p:nvSpPr>
          <p:cNvPr id="54" name="Rectangle 53">
            <a:extLst>
              <a:ext uri="{FF2B5EF4-FFF2-40B4-BE49-F238E27FC236}">
                <a16:creationId xmlns:a16="http://schemas.microsoft.com/office/drawing/2014/main" id="{E36D4CA7-5174-40B3-89E4-B6C05E69A396}"/>
              </a:ext>
            </a:extLst>
          </p:cNvPr>
          <p:cNvSpPr/>
          <p:nvPr/>
        </p:nvSpPr>
        <p:spPr>
          <a:xfrm>
            <a:off x="10281333" y="2352571"/>
            <a:ext cx="282490" cy="185891"/>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ysClr val="windowText" lastClr="000000"/>
                </a:solidFill>
              </a:rPr>
              <a:t>E</a:t>
            </a:r>
            <a:endParaRPr lang="en-US" sz="1400" dirty="0">
              <a:solidFill>
                <a:sysClr val="windowText" lastClr="000000"/>
              </a:solidFill>
            </a:endParaRPr>
          </a:p>
        </p:txBody>
      </p:sp>
      <p:sp>
        <p:nvSpPr>
          <p:cNvPr id="60" name="TextBox 59">
            <a:extLst>
              <a:ext uri="{FF2B5EF4-FFF2-40B4-BE49-F238E27FC236}">
                <a16:creationId xmlns:a16="http://schemas.microsoft.com/office/drawing/2014/main" id="{27932967-2008-4DFE-AB2D-C75C1A121AC7}"/>
              </a:ext>
            </a:extLst>
          </p:cNvPr>
          <p:cNvSpPr txBox="1"/>
          <p:nvPr/>
        </p:nvSpPr>
        <p:spPr>
          <a:xfrm>
            <a:off x="968787" y="5455694"/>
            <a:ext cx="7718656" cy="954107"/>
          </a:xfrm>
          <a:prstGeom prst="rect">
            <a:avLst/>
          </a:prstGeom>
          <a:solidFill>
            <a:schemeClr val="accent4">
              <a:lumMod val="20000"/>
              <a:lumOff val="80000"/>
            </a:schemeClr>
          </a:solidFill>
          <a:ln>
            <a:solidFill>
              <a:srgbClr val="C00000"/>
            </a:solidFill>
          </a:ln>
        </p:spPr>
        <p:txBody>
          <a:bodyPr wrap="square" lIns="91440" tIns="45720" rIns="91440" bIns="45720" rtlCol="0" anchor="t">
            <a:spAutoFit/>
          </a:bodyPr>
          <a:lstStyle/>
          <a:p>
            <a:pPr algn="ctr"/>
            <a:r>
              <a:rPr lang="en-IN" sz="2800" dirty="0">
                <a:solidFill>
                  <a:srgbClr val="C00000"/>
                </a:solidFill>
                <a:latin typeface="Gill Sans MT"/>
              </a:rPr>
              <a:t>Frequent flushing stalls fill up the buffers, exert back pressure on the cores by stalling them</a:t>
            </a:r>
            <a:endParaRPr lang="en-IN" sz="2800" i="1" dirty="0">
              <a:solidFill>
                <a:srgbClr val="C00000"/>
              </a:solidFill>
              <a:latin typeface="Gill Sans MT"/>
            </a:endParaRPr>
          </a:p>
        </p:txBody>
      </p:sp>
      <p:pic>
        <p:nvPicPr>
          <p:cNvPr id="3074" name="Picture 2" descr="True Cat Confessions – Frazier's Racket">
            <a:extLst>
              <a:ext uri="{FF2B5EF4-FFF2-40B4-BE49-F238E27FC236}">
                <a16:creationId xmlns:a16="http://schemas.microsoft.com/office/drawing/2014/main" id="{19D1ECF0-538A-472C-B2F6-8A0910720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2928" y="1198089"/>
            <a:ext cx="1207001" cy="120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45833E-6 -7.40741E-7 L 0.05807 0.14445 " pathEditMode="relative" rAng="0" ptsTypes="AA">
                                      <p:cBhvr>
                                        <p:cTn id="12" dur="2000" fill="hold"/>
                                        <p:tgtEl>
                                          <p:spTgt spid="88"/>
                                        </p:tgtEl>
                                        <p:attrNameLst>
                                          <p:attrName>ppt_x</p:attrName>
                                          <p:attrName>ppt_y</p:attrName>
                                        </p:attrNameLst>
                                      </p:cBhvr>
                                      <p:rCtr x="2904" y="7222"/>
                                    </p:animMotion>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par>
                          <p:cTn id="25" fill="hold">
                            <p:stCondLst>
                              <p:cond delay="0"/>
                            </p:stCondLst>
                            <p:childTnLst>
                              <p:par>
                                <p:cTn id="26" presetID="42" presetClass="path" presetSubtype="0" accel="50000" decel="50000" fill="hold" grpId="1" nodeType="afterEffect">
                                  <p:stCondLst>
                                    <p:cond delay="0"/>
                                  </p:stCondLst>
                                  <p:childTnLst>
                                    <p:animMotion origin="layout" path="M 2.29167E-6 -2.96296E-6 L 0.02317 0.06922 " pathEditMode="relative" rAng="0" ptsTypes="AA">
                                      <p:cBhvr>
                                        <p:cTn id="27" dur="1000" fill="hold"/>
                                        <p:tgtEl>
                                          <p:spTgt spid="51"/>
                                        </p:tgtEl>
                                        <p:attrNameLst>
                                          <p:attrName>ppt_x</p:attrName>
                                          <p:attrName>ppt_y</p:attrName>
                                        </p:attrNameLst>
                                      </p:cBhvr>
                                      <p:rCtr x="1159" y="3449"/>
                                    </p:animMotion>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2.29167E-6 -1.48148E-6 L 0.02317 0.04445 " pathEditMode="relative" rAng="0" ptsTypes="AA">
                                      <p:cBhvr>
                                        <p:cTn id="33" dur="1000" fill="hold"/>
                                        <p:tgtEl>
                                          <p:spTgt spid="53"/>
                                        </p:tgtEl>
                                        <p:attrNameLst>
                                          <p:attrName>ppt_x</p:attrName>
                                          <p:attrName>ppt_y</p:attrName>
                                        </p:attrNameLst>
                                      </p:cBhvr>
                                      <p:rCtr x="1159" y="2222"/>
                                    </p:animMotion>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par>
                          <p:cTn id="37" fill="hold">
                            <p:stCondLst>
                              <p:cond delay="2000"/>
                            </p:stCondLst>
                            <p:childTnLst>
                              <p:par>
                                <p:cTn id="38" presetID="42" presetClass="path" presetSubtype="0" accel="50000" decel="50000" fill="hold" grpId="1" nodeType="afterEffect">
                                  <p:stCondLst>
                                    <p:cond delay="0"/>
                                  </p:stCondLst>
                                  <p:childTnLst>
                                    <p:animMotion origin="layout" path="M 2.29167E-6 -1.48148E-6 L 0.02317 0.01713 " pathEditMode="relative" rAng="0" ptsTypes="AA">
                                      <p:cBhvr>
                                        <p:cTn id="39" dur="1000" fill="hold"/>
                                        <p:tgtEl>
                                          <p:spTgt spid="54"/>
                                        </p:tgtEl>
                                        <p:attrNameLst>
                                          <p:attrName>ppt_x</p:attrName>
                                          <p:attrName>ppt_y</p:attrName>
                                        </p:attrNameLst>
                                      </p:cBhvr>
                                      <p:rCtr x="1159" y="856"/>
                                    </p:animMotion>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30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51" grpId="0" animBg="1"/>
      <p:bldP spid="51" grpId="1" animBg="1"/>
      <p:bldP spid="53" grpId="0" animBg="1"/>
      <p:bldP spid="53" grpId="1" animBg="1"/>
      <p:bldP spid="54" grpId="0" animBg="1"/>
      <p:bldP spid="54" grpId="1" animBg="1"/>
      <p:bldP spid="60" grpId="0"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E53F8E8-97B4-BB43-8F26-61F472A23581}" vid="{BE60D276-41EE-B644-9469-BC10D8872B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A1A7371537534EB525DDC2BA827DEF" ma:contentTypeVersion="7" ma:contentTypeDescription="Create a new document." ma:contentTypeScope="" ma:versionID="c3b7f1a210cb15df3a8ad90f30c1a987">
  <xsd:schema xmlns:xsd="http://www.w3.org/2001/XMLSchema" xmlns:xs="http://www.w3.org/2001/XMLSchema" xmlns:p="http://schemas.microsoft.com/office/2006/metadata/properties" xmlns:ns3="802fb8aa-c1c3-4481-87e6-2cf155c4acc3" xmlns:ns4="46c523b3-d58f-4005-afe5-dedf0909477c" targetNamespace="http://schemas.microsoft.com/office/2006/metadata/properties" ma:root="true" ma:fieldsID="577fc331f292b5ca47cf77a63080f684" ns3:_="" ns4:_="">
    <xsd:import namespace="802fb8aa-c1c3-4481-87e6-2cf155c4acc3"/>
    <xsd:import namespace="46c523b3-d58f-4005-afe5-dedf090947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fb8aa-c1c3-4481-87e6-2cf155c4a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c523b3-d58f-4005-afe5-dedf090947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72FC38-6012-4724-BD26-AF7673DE5DAA}">
  <ds:schemaRefs>
    <ds:schemaRef ds:uri="http://purl.org/dc/elements/1.1/"/>
    <ds:schemaRef ds:uri="46c523b3-d58f-4005-afe5-dedf0909477c"/>
    <ds:schemaRef ds:uri="http://schemas.microsoft.com/office/infopath/2007/PartnerControls"/>
    <ds:schemaRef ds:uri="http://purl.org/dc/terms/"/>
    <ds:schemaRef ds:uri="http://schemas.microsoft.com/office/2006/metadata/properties"/>
    <ds:schemaRef ds:uri="802fb8aa-c1c3-4481-87e6-2cf155c4acc3"/>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F5BE82-5211-4418-AE26-6DCBD674E77E}">
  <ds:schemaRefs>
    <ds:schemaRef ds:uri="http://schemas.microsoft.com/sharepoint/v3/contenttype/forms"/>
  </ds:schemaRefs>
</ds:datastoreItem>
</file>

<file path=customXml/itemProps3.xml><?xml version="1.0" encoding="utf-8"?>
<ds:datastoreItem xmlns:ds="http://schemas.openxmlformats.org/officeDocument/2006/customXml" ds:itemID="{3346E9AC-9803-4410-83E7-EC420D22C3F2}">
  <ds:schemaRefs>
    <ds:schemaRef ds:uri="46c523b3-d58f-4005-afe5-dedf0909477c"/>
    <ds:schemaRef ds:uri="802fb8aa-c1c3-4481-87e6-2cf155c4ac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1854</Words>
  <Application>Microsoft Office PowerPoint</Application>
  <PresentationFormat>Widescreen</PresentationFormat>
  <Paragraphs>484</Paragraphs>
  <Slides>35</Slides>
  <Notes>16</Notes>
  <HiddenSlides>5</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Lamberson Philipp</dc:creator>
  <cp:lastModifiedBy>SUJAY YADALAM SUDARSHAN</cp:lastModifiedBy>
  <cp:revision>30</cp:revision>
  <dcterms:created xsi:type="dcterms:W3CDTF">2021-12-02T14:54:12Z</dcterms:created>
  <dcterms:modified xsi:type="dcterms:W3CDTF">2022-05-02T04:24:52Z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0x01010066A1A7371537534EB525DDC2BA827DEF</vt:lpwstr>
  </property>
</Properties>
</file>