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ink/ink23.xml" ContentType="application/inkml+xml"/>
  <Override PartName="/ppt/ink/ink24.xml" ContentType="application/inkml+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2" r:id="rId1"/>
  </p:sldMasterIdLst>
  <p:notesMasterIdLst>
    <p:notesMasterId r:id="rId15"/>
  </p:notesMasterIdLst>
  <p:handoutMasterIdLst>
    <p:handoutMasterId r:id="rId16"/>
  </p:handoutMasterIdLst>
  <p:sldIdLst>
    <p:sldId id="294" r:id="rId2"/>
    <p:sldId id="295" r:id="rId3"/>
    <p:sldId id="267" r:id="rId4"/>
    <p:sldId id="296" r:id="rId5"/>
    <p:sldId id="291" r:id="rId6"/>
    <p:sldId id="297" r:id="rId7"/>
    <p:sldId id="289" r:id="rId8"/>
    <p:sldId id="290" r:id="rId9"/>
    <p:sldId id="283" r:id="rId10"/>
    <p:sldId id="293" r:id="rId11"/>
    <p:sldId id="271" r:id="rId12"/>
    <p:sldId id="272" r:id="rId13"/>
    <p:sldId id="29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9CE598-79CE-1897-4930-58B1514128F1}" name="Kim, Jinsun" initials="KJ" userId="S::jinsun@email.sc.edu::f9997536-992c-4bb7-8290-9a4d6373699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9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34"/>
    <p:restoredTop sz="87183"/>
  </p:normalViewPr>
  <p:slideViewPr>
    <p:cSldViewPr snapToGrid="0" snapToObjects="1">
      <p:cViewPr varScale="1">
        <p:scale>
          <a:sx n="107" d="100"/>
          <a:sy n="107" d="100"/>
        </p:scale>
        <p:origin x="632"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B2F5A8-2288-B74A-87C0-DEEAA9921C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C26AFE9-4A09-5F42-9559-EFF11FB9DD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EA00B73-3969-D944-A287-A8D305571887}" type="datetimeFigureOut">
              <a:rPr lang="en-US" smtClean="0"/>
              <a:t>5/4/22</a:t>
            </a:fld>
            <a:endParaRPr lang="en-US"/>
          </a:p>
        </p:txBody>
      </p:sp>
      <p:sp>
        <p:nvSpPr>
          <p:cNvPr id="4" name="Footer Placeholder 3">
            <a:extLst>
              <a:ext uri="{FF2B5EF4-FFF2-40B4-BE49-F238E27FC236}">
                <a16:creationId xmlns:a16="http://schemas.microsoft.com/office/drawing/2014/main" id="{E41CA8D0-54D7-044E-8796-462EBD8805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7207038-769A-6C4D-8F93-D5F83F681E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4E24289-9C61-3844-AAEE-60F4B31E2321}" type="slidenum">
              <a:rPr lang="en-US" smtClean="0"/>
              <a:t>‹#›</a:t>
            </a:fld>
            <a:endParaRPr lang="en-US"/>
          </a:p>
        </p:txBody>
      </p:sp>
    </p:spTree>
    <p:extLst>
      <p:ext uri="{BB962C8B-B14F-4D97-AF65-F5344CB8AC3E}">
        <p14:creationId xmlns:p14="http://schemas.microsoft.com/office/powerpoint/2010/main" val="4043799128"/>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9:28:38.285"/>
    </inkml:context>
    <inkml:brush xml:id="br0">
      <inkml:brushProperty name="width" value="0.1" units="cm"/>
      <inkml:brushProperty name="height" value="0.1" units="cm"/>
      <inkml:brushProperty name="color" value="#F8F3AF"/>
    </inkml:brush>
  </inkml:definitions>
  <inkml:trace contextRef="#ctx0" brushRef="#br0">273 265 24575,'-56'-76'0,"22"33"0,-29-32 0,6 36 0,36 25 0,-17-4 0,35 34 0,3-2 0,0 11 0,0-11 0,0-1 0,0-2 0,0-3 0,0-3 0,0 1 0,0-5 0,0 6 0,0 1 0,3-4 0,1 3 0,1-3 0,2 4 0,-3 0 0,4 4 0,0-3 0,-3 4 0,2-5 0,-2 0 0,-1-4 0,0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9:29:56.269"/>
    </inkml:context>
    <inkml:brush xml:id="br0">
      <inkml:brushProperty name="width" value="0.1" units="cm"/>
      <inkml:brushProperty name="height" value="0.1" units="cm"/>
      <inkml:brushProperty name="color" value="#F8F3AF"/>
    </inkml:brush>
  </inkml:definitions>
  <inkml:trace contextRef="#ctx0" brushRef="#br0">421 475 24575,'0'11'0,"0"-1"0,0-2 0,0 0 0,-6-4 0,0-8 0,-7-21 0,-5-19 0,4-8 0,-5-7 0,7 10 0,5 7 0,-4 2 0,10 13 0,-4 7 0,5 3 0,0 8 0,0-4 0,0 5 0,0-4 0,0 3 0,0-9 0,0 4 0,0 1 0,0 0 0,0 0 0,0 5 0,0 1 0,-3 17 0,2 4 0,-6 3 0,2 1 0,1-9 0,-5 8 0,8-8 0,-3 4 0,4-1 0,0 2 0,0 5 0,0 0 0,0 6 0,0-5 0,0 5 0,0-7 0,0 1 0,0 0 0,0-6 0,0 5 0,0-9 0,0 4 0,0-1 0,0-3 0,0 4 0,0 0 0,0 4 0,0-3 0,4 2 0,-4-8 0,4 0 0,-4 0 0,0-1 0,0 1 0,0 0 0,0 0 0,0 0 0,0 0 0,0-1 0,0 1 0,0 0 0,0 0 0,0 5 0,0-4 0,0 3 0,0-4 0,0 0 0,0 0 0,0-1 0,0 1 0,0 0 0,0 0 0,0 5 0,0 0 0,0 10 0,0-4 0,0-2 0,0 1 0,0-9 0,0 4 0,0-6 0,0 1 0,0 0 0,0 0 0,0 0 0,0-1 0,0 1 0,0 0 0,0 0 0,0 0 0,0 0 0,0-1 0,0 5 0,0-4 0,0 4 0,0-5 0,0 1 0,0 0 0,0 0 0,0 0 0,0 0 0,0-1 0,0 1 0,0 5 0,0 1 0,0 4 0,0 9 0,0 0 0,0-3 0,0-1 0,0-9 0,0 0 0,0 3 0,0-8 0,0 4 0,0-5 0,0 0 0,0-1 0,0 1 0,0 0 0,0 0 0,0 0 0,0-7 0,4-15 0,1-1 0,5-12 0,4 2 0,-4 10 0,9-9 0,-10 15 0,5-8 0,-6 11 0,5-6 0,-4 7 0,4-3 0,-6 0 0,1 4 0,0-3 0,1-2 0,-2 0 0,2-4 0,-5 5 0,3 0 0,-6 1 0,3-1 0,-4 0 0,0 1 0,0-1 0,0 1 0,0 0 0,2 3 0,2 1 0,3 3 0,-3 4 0,2 0 0,-5 3 0,2 0 0,-12-2 0,-16-13 0,-15-13 0,-10-6 0,-5-13 0,5 13 0,-2-5 0,10 13 0,2 2 0,13 11 0,2 2 0,11 4 0,2 0 0,4 0 0,4 3 0,0 1 0,1 4 0,2 5 0,-3-4 0,4 3 0,0-4 0,0 0 0,0-1 0,0 1 0,0 0 0,0 0 0,0-1 0,0 1 0,0 5 0,0-4 0,0 4 0,0-6 0,0 1 0,0 0 0,0 0 0,0-7 0,5-21 0,2-10 0,5-21 0,-1 9 0,6 2 0,0 8 0,-1 5 0,3 6 0,-5 4 0,5 11 0,-5-3 0,3 9 0,-3 0 0,5 0 0,0 0 0,-1 0 0,-4 0 0,-1 0 0,-5 0 0,-1 0 0,1 0 0,-3 3 0,-2 2 0,-3 2 0,0 1 0,0 0 0,0 0 0,0-1 0,0 1 0,0 0 0,0 0 0,0 0 0,0 0 0,0-1 0,4-2 0,-4 2 0,4-3 0,-4 4 0,0-1 0,0 1 0,0-1 0,0 1 0,0-1 0,0 1 0,0-1 0,-4 1 0,0 0 0,-9 1 0,4-1 0,-8 1 0,3 3 0,-5-1 0,1 7 0,4-9 0,-4 5 0,9-6 0,-8 1 0,8-1 0,-4 0 0,5 0 0,1-4 0,-1 0 0,0-1 0,0-2 0,-4 3 0,3-1 0,-4-2 0,5 2 0,0 1 0,0-3 0,1 2 0,-1-3 0,1 0 0,-1 0 0,1 0 0,-1 0 0,1 0 0,0 0 0,3-3 0,1-1 0,3-3 0,0-1 0,0-4 0,0 3 0,0-4 0,0 5 0,0 1 0,0-1 0,0 1 0,0-1 0,0-4 0,0-8 0,0-7 0,0-13 0,6-11 0,2-10 0,12-8 0,-5 8 0,11-6 0,-12 15 0,5 1 0,-3 11 0,-4 7 0,2 12 0,-4-3 0,-1 10 0,0-4 0,0 4 0,0-3 0,-1 8 0,5-12 0,-5 11 0,4-6 0,-4 11 0,0 2 0,0 3 0,0 0 0,0 0 0,-1 0 0,1 0 0,0 0 0,-1 0 0,-3-4 0,3 4 0,-3-4 0,3 4 0,0 0 0,0 0 0,1 0 0,0 0 0,-1 0 0,1 0 0,0 0 0,0 0 0,-4 4 0,2-4 0,-5 7 0,3-2 0,-4 3 0,0-1 0,0 1 0,-7 0 0,5-4 0,-5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9:30:14.777"/>
    </inkml:context>
    <inkml:brush xml:id="br0">
      <inkml:brushProperty name="width" value="0.1" units="cm"/>
      <inkml:brushProperty name="height" value="0.1" units="cm"/>
      <inkml:brushProperty name="color" value="#F8F3AF"/>
    </inkml:brush>
  </inkml:definitions>
  <inkml:trace contextRef="#ctx0" brushRef="#br0">361 504 24575,'-7'1'0,"1"-2"0,6-12 0,0-1 0,0-10 0,0-3 0,0-5 0,0-1 0,5 1 0,1-1 0,4 7 0,0 1 0,0 6 0,-2 5 0,1 2 0,-1 4 0,0 3 0,-1 2 0,1 3 0,0 0 0,-4-3 0,0-1 0,-14 7 0,5-1 0,-14 9 0,10-3 0,-8 1 0,8-1 0,-4 1 0,5-1 0,4 0 0,-4 4 0,7-3 0,-3 9 0,4-9 0,0 3 0,0-4 0,0 0 0,0 0 0,0 0 0,0-1 0,0 1 0,0 0 0,0 0 0,0 3 0,0-2 0,0 7 0,0-2 0,0 5 0,0-1 0,0-4 0,0 4 0,0-10 0,0 5 0,0-6 0,3 1 0,-2 0 0,3 0 0,-4 0 0,4 4 0,-3-3 0,3 9 0,0-6 0,-4 2 0,7-3 0,-6-3 0,0-4 0,-5 3 0,-3-6 0,0 2 0,0-3 0,0 0 0,-1 0 0,1 0 0,-1-3 0,0-7 0,3 1 0,-2-3 0,6-1 0,-7-1 0,2-11 0,1-1 0,-5-7 0,9-7 0,-4 6 0,0-14 0,3 14 0,-3 0 0,5 9 0,0 6 0,0 5 0,0 2 0,0 5 0,0 0 0,0 0 0,0 6 0,0 7 0,0 13 0,0 7 0,0 7 0,0 0 0,0 7 0,0-6 0,5 6 0,1-7 0,0-7 0,3-1 0,-5-11 0,1-1 0,2-6 0,-6 1 0,6 0 0,-6 0 0,2 0 0,-3 0 0,4-1 0,-3 6 0,2-4 0,1 4 0,-4-6 0,4 5 0,-4-4 0,-3 0 0,-1-7 0,-4-10 0,4-5 0,-3 0 0,2-3 0,-4 3 0,0 0 0,4-3 0,-2 3 0,6-5 0,-8 0 0,8 1 0,-7-1 0,7-6 0,-3 5 0,-1-11 0,4 5 0,-10-15 0,10 7 0,-9-6 0,4 7 0,-5-14 0,1 17 0,4-15 0,-3 18 0,8 1 0,-4 1 0,1 6 0,3 5 0,-4 2 0,5 13 0,0 12 0,0 11 0,0 9 0,0-1 0,0 1 0,0-1 0,0 1 0,0 0 0,0-1 0,0 1 0,0-1 0,5-5 0,-4 4 0,7-11 0,-7 0 0,3-7 0,-4-5 0,0-1 0,0 1 0,0 0 0,0-1 0,0 1 0,0-2 0,0 1 0,0 0 0,0 0 0,0 0 0,0 0 0,0 0 0,0 1 0,-3-4 0,-1-1 0,-3-3 0,0 0 0,0 0 0,0 0 0,-1 0 0,1 0 0,3 3 0,1 1 0,3 3 0,0 1 0,0 0 0,0-1 0,0 1 0,0 0 0,0 0 0,0 0 0,0-1 0,0 1 0,0-7 0,0-13 0,0 1 0,0-8 0,0 6 0,0 4 0,0-4 0,0 1 0,0-2 0,0-11 0,0-1 0,0-7 0,0-7 0,0 6 0,0-7 0,0 15 0,0-5 0,0 11 0,0 0 0,0 2 0,0 9 0,0-3 0,0 14 0,0 11 0,0 11 0,0 8 0,0-5 0,0-2 0,0-7 0,0 1 0,0-5 0,0-1 0,0-6 0,0 0 0,0 1 0,0-1 0,0 6 0,0 1 0,0 0 0,-8 3 0,6-8 0,-6 4 0,8-5 0,-4-4 0,0-1 0,-4-3 0,1 0 0,0 0 0,0-3 0,3 0 0,1-4 0,-1 3 0,3-3 0,-2 3 0,3-4 0,0 0 0,-3 1 0,2-1 0,-6 4 0,6-2 0,-6 5 0,6-6 0,-2 3 0,-1-1 0,3-1 0,-6 1 0,6-2 0,-5 2 0,5-2 0,1 1 0,0-2 0,3-7 0,-3-5 0,0-6 0,0-7 0,0-7 0,0 5 0,0-12 0,5 12 0,-4 10 0,4 10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9:30:21.947"/>
    </inkml:context>
    <inkml:brush xml:id="br0">
      <inkml:brushProperty name="width" value="0.1" units="cm"/>
      <inkml:brushProperty name="height" value="0.1" units="cm"/>
      <inkml:brushProperty name="color" value="#F8F3AF"/>
    </inkml:brush>
  </inkml:definitions>
  <inkml:trace contextRef="#ctx0" brushRef="#br0">4 466 24575,'0'-14'0,"0"1"0,0 6 0,0 0 0,0-6 0,0 4 0,0-9 0,0 9 0,0-3 0,0 4 0,0 0 0,0 0 0,0 0 0,3 4 0,-2-3 0,6 6 0,-6-6 0,5 6 0,-1-2 0,2 3 0,1 0 0,-1 0 0,1 0 0,-1 0 0,1 0 0,-1-4 0,1-5 0,-3 0 0,3-8 0,-3 3 0,5-5 0,-2 5 0,2-3 0,-2 3 0,1 0 0,0-3 0,-1 8 0,1-9 0,-1 9 0,1-3 0,-5 4 0,3 4 0,-6 4 0,2 9 0,-3 4 0,-8 5 0,2 1 0,-12-4 0,8 2 0,-8-6 0,4 2 0,0-4 0,-4 0 0,9-1 0,-8 1 0,8-1 0,-4-3 0,5-1 0,1-4 0,3-3 0,0-2 0,4 22 0,0 0 0,0 21 0,0 2 0,0-5 0,0 5 0,0-7 0,0-1 0,0 1 0,-4-7 0,3-6 0,-3-2 0,1-9 0,2 3 0,-6-7 0,4 1 0,-1-2 0,1 3 0,3 1 0,0 0 0,0-1 0,3-3 0,1-1 0,3-3 0,1-3 0,0-1 0,5-9 0,1-1 0,4-5 0,1 5 0,0-4 0,-1 8 0,1-4 0,0 5 0,6 4 0,-5-3 0,5 7 0,-7-4 0,1 5 0,-5 0 0,3 0 0,-8 0 0,9 0 0,-4 0 0,8 0 0,-7 0 0,5 0 0,-10 0 0,7 0 0,-8 0 0,4 0 0,-6 0 0,1 0 0,0 0 0,0 0 0,-4 4 0,3-3 0,-7 6 0,7-3 0,-6 4 0,6 0 0,-6-1 0,3 1 0,-4 5 0,0-4 0,0 4 0,0-6 0,0 1 0,0 0 0,-9-4 0,4-1 0,-13 1 0,4-3 0,0 7 0,2-4 0,4 4 0,0 0 0,4 0 0,-3 0 0,6-1 0,-6-2 0,6 2 0,-6-6 0,3 2 0,-9-3 0,4 0 0,-8-4 0,7-5 0,-3-6 0,3-4 0,5-6 0,-3 5 0,7-11 0,-3 11 0,4-11 0,0 5 0,0-7 0,0 0 0,4-7 0,2 5 0,5 0 0,-1 10 0,3 7 0,-3-1 0,3 5 0,-4 1 0,-1 6 0,-1 2 0,1 2 0,-3 0 0,-2-1 0,-3-4 0,0 1 0,-3 2 0,-1 2 0,-4 3 0,0 0 0,-4 0 0,3 0 0,-9 0 0,4 0 0,-4 0 0,4 0 0,-4 4 0,4 1 0,1 4 0,-5 0 0,8 4 0,-3 1 0,4 0 0,0 4 0,5-9 0,-4 3 0,4-4 0,-1 0 0,-2 0 0,6 0 0,-5-1 0,5 1 0,-3 0 0,4 5 0,0-4 0,0 3 0,0-4 0,0 0 0,0 3 0,0-2 0,0 2 0,3-9 0,12-4 0,0-11 0,10-2 0,0-5 0,-5 5 0,5-4 0,-6 9 0,-6-3 0,5 8 0,-4-3 0,4 7 0,-4-3 0,4 4 0,-4 0 0,4 0 0,-4 0 0,4 0 0,-9 0 0,3 0 0,-4 0 0,0 0 0,0 0 0,0 0 0,-1 0 0,1 0 0,3 0 0,-2 0 0,2 0 0,-3 0 0,5 0 0,-4 0 0,4 0 0,-6 0 0,1 0 0,0 4 0,0-4 0,0 7 0,0-2 0,-1-1 0,1 3 0,0-6 0,0 2 0,0-3 0,8 5 0,-6-4 0,6 3 0,-8-4 0,-1 0 0,1 0 0,0 3 0,0-2 0,0 3 0,-1-4 0,-3-3 0,-13 2 0,-8-7 0,-13 7 0,-10-4 0,6 5 0,-14 0 0,6 0 0,0 0 0,-6 0 0,6 0 0,0 0 0,2 0 0,7 0 0,7 4 0,-5-3 0,11 4 0,-5-5 0,6 0 0,5 0 0,-3 0 0,8 0 0,-7-7 0,7 1 0,-2-1 0,4 3 0,0 4 0,6 0 0,9 0 0,6 0 0,2-3 0,8-3 0,-9-3 0,16 3 0,-11-2 0,11 2 0,-11 1 0,11-5 0,-10 9 0,4-4 0,-1 0 0,-3 4 0,4-4 0,-7 5 0,-4 0 0,4 0 0,-5 0 0,1 0 0,7 0 0,-6 0 0,2 0 0,1 0 0,-9 0 0,3 4 0,1-3 0,-4 2 0,8-3 0,-3 0 0,5 0 0,6 0 0,-5 0 0,5 0 0,-7 4 0,-4-3 0,4 8 0,-9-8 0,8 3 0,-8-1 0,7-2 0,-7 3 0,2-1 0,-3-2 0,0 2 0,0-3 0,0 0 0,0 0 0,4 0 0,-3 0 0,4 0 0,-5 0 0,-1 4 0,1-3 0,0 2 0,0-3 0,3 4 0,-2-3 0,2 2 0,-3-3 0,0 3 0,-4 1 0,0 4 0,-4-1 0,0 0 0,0 1 0,0-2 0,-9-2 0,4 3 0,-13-7 0,5 8 0,-6-3 0,-6 0 0,5 4 0,-11-8 0,10 7 0,-10-7 0,11 3 0,-11-4 0,5 0 0,-7 0 0,1 0 0,5 0 0,-4 0 0,11 0 0,-5-4 0,6 3 0,5-7 0,-3 8 0,8-7 0,-3 3 0,4-1 0,0-1 0,1 5 0,-1-6 0,1 6 0,6-2 0,8 3 0,2 0 0,6 0 0,-8 0 0,1 0 0,5 0 0,-4 0 0,15 0 0,-14 0 0,14-5 0,-10-4 0,4-1 0,1-4 0,-5 6 0,3-2 0,-3 2 0,0 2 0,4-2 0,-9 7 0,8-3 0,-8 4 0,9 0 0,-9 0 0,3 0 0,-4 0 0,0 0 0,-1 0 0,-8 3 0,-6 2 0,-15 4 0,1 0 0,-10 2 0,-3 0 0,0 0 0,0 0 0,3-6 0,5 4 0,-1-7 0,-4 2 0,11-4 0,-5 0 0,6 0 0,1 0 0,-1 0 0,0 0 0,5 0 0,-3-4 0,8 0 0,-4-5 0,5-3 0,0 6 0,3-6 0,-2 8 0,3 0 0,-3 0 0,-1 4 0,-4-8 0,-2 6 0,-5-6 0,1 3 0,-7 4 0,4-7 0,-3 3 0,5 0 0,5-3 0,8 7 0,7-2 0,6 6 0,1 2 0,-1 2 0,1 1 0,0 0 0,0 0 0,0 0 0,0-1 0,-1 1 0,1 0 0,5 1 0,-4-1 0,8-3 0,-3 2 0,0-2 0,3 0 0,-3-2 0,5-3 0,0 0 0,-1 0 0,1 0 0,0 0 0,-1 0 0,1 0 0,8-4 0,-6-1 0,6-4 0,-13 3 0,3-2 0,-3 7 0,5-3 0,-5 0 0,3 3 0,-8-2 0,9 3 0,-9 0 0,3 0 0,1 0 0,-4 0 0,4 0 0,-1 0 0,-3 0 0,9 0 0,-9 0 0,7 0 0,-8 0 0,9 0 0,-8 0 0,3 0 0,-4 0 0,0 0 0,0 0 0,-1 0 0,-2-3 0,2-2 0,-6-3 0,6 1 0,-7-1 0,7 0 0,-6 0 0,10-3 0,-10 2 0,10-2 0,-7 3 0,1 0 0,1 4 0,-5-3 0,6 6 0,-6-6 0,5 6 0,-5 1 0,6 4 0,-7 3 0,7-2 0,-6 2 0,6-7 0,-3 4 0,4-4 0,0 0 0,0 0 0,-4 3 0,-1 1 0,-3 4 0,0-22 0,0 9 0,0-17 0,0 10 0,0 3 0,0-4 0,0 6 0,0-1 0,0-4 0,0-1 0,0-1 0,0 3 0,0 3 0,0 1 0,-3 3 0,2-3 0,-6 6 0,3-2 0,-3 3 0,0 0 0,0 0 0,0-3 0,3-2 0,-3-7 0,3 3 0,-1-3 0,-2 4 0,3 3 0,-4 2 0,1 3 0,0 0 0,3-3 0,-2-2 0,5-2 0,-2-1 0,-1 0 0,3 1 0,-5-1 0,2 4 0,-4 1 0,2 3 0,-1 0 0,0 0 0,0 0 0,0 0 0,0 3 0,2 1 0,2 0 0,3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9:30:03.150"/>
    </inkml:context>
    <inkml:brush xml:id="br0">
      <inkml:brushProperty name="width" value="0.1" units="cm"/>
      <inkml:brushProperty name="height" value="0.1" units="cm"/>
      <inkml:brushProperty name="color" value="#F8F3AF"/>
    </inkml:brush>
  </inkml:definitions>
  <inkml:trace contextRef="#ctx0" brushRef="#br0">1 221 24575,'11'0'0,"4"0"0,-6 0 0,9 0 0,-9 0 0,8 0 0,-3 0 0,5 0 0,5 0 0,-3 0 0,4 0 0,-7 0 0,1 0 0,0 0 0,-6 0 0,5 0 0,-4 0 0,0 0 0,-2 0 0,1 0 0,-4 0 0,7 0 0,-7 0 0,2 0 0,-3 0 0,-1 0 0,0 0 0,1 0 0,-1 0 0,0 0 0,12 0 0,2 0 0,39 0 0,6 0 0,7 0 0,5 0 0,-17 0 0,-1 0 0,-1 0 0,-17 0 0,-8 0 0,-9 0 0,-12 0 0,0 0 0,-5 0 0,-1 0 0,0 0 0,0 0 0,1 0 0,-1 0 0,1 0 0,0 0 0,0 0 0,4 0 0,2 0 0,0 0 0,4 0 0,-5 0 0,1 0 0,-1 0 0,-5 0 0,0 0 0,-1 0 0,1 0 0,-1 0 0,1 0 0,10 0 0,-3 0 0,16 0 0,-4 0 0,5 0 0,-5 0 0,-2 0 0,-7 0 0,1-4 0,-5 3 0,-2-3 0,-4 4 0,0 0 0,0 0 0,-4-3 0,0-1 0,-4-3 0,0 0 0,0 0 0,0-1 0,0 1 0,0-1 0,0 1 0,-3 0 0,-1 3 0,-4 1 0,0 3 0,1 0 0,-1-3 0,0 2 0,0-3 0,-4 4 0,3 0 0,-9 0 0,4 0 0,-4 9 0,-7-2 0,4 10 0,-3-1 0,10-2 0,1-2 0,5 1 0,3-4 0,-3 4 0,8-6 0,-4 1 0,4 8 0,0-6 0,0 6 0,0-8 0,0 0 0,0 0 0,3-4 0,-2 3 0,5-6 0,-2 2 0,4-3 0,-1 0 0,1 0 0,-1 0 0,1 0 0,0 0 0,-1 0 0,1 0 0,5 0 0,-4 0 0,8 0 0,-8 0 0,9 0 0,-9-3 0,3-1 0,-4-4 0,0 3 0,0-2 0,0 3 0,0-4 0,-1 4 0,1-3 0,0 3 0,4-4 0,-3 3 0,2-2 0,-3 6 0,0-2 0,0 3 0,0 0 0,-1 0 0,0 0 0,0 0 0,1 0 0,-2 0 0,-5 0 0,-1-6 0,-4-4 0,1-7 0,3 3 0,0-3 0,0 3 0,0 0 0,0 1 0,0 6 0,0-1 0,0 0 0,0 1 0,0-1 0,0 0 0,0 0 0,0 1 0,4-1 0,-4 0 0,4 0 0,-1 0 0,-2 1 0,3-1 0,-4 0 0,0 0 0,0 0 0,0 0 0,0 1 0,0-1 0,-4 21 0,-2 3 0,-4 13 0,0-4 0,-3-6 0,2-1 0,-1-4 0,3 4 0,4-9 0,-3 8 0,3-3 0,-1 5 0,-2-1 0,3 1 0,-5 6 0,4-5 0,-3 11 0,8-11 0,-8 5 0,8-11 0,-7-1 0,7-5 0,-6-1 0,6 1 0,-2 0 0,-1 0 0,0 0 0,0-1 0,0 1 0,1 0 0,2 0 0,-3 5 0,4-4 0,0 3 0,0 1 0,0-1 0,0 2 0,0-3 0,0-3 0,0 0 0,0-1 0,0 1 0,0-1 0,0 0 0,0 0 0,0 0 0,0 0 0,0 0 0,0 1 0,0-2 0,0 1 0,3-3 0,2-1 0,2-3 0,6 0 0,-4 0 0,3 0 0,1 0 0,-4 0 0,4 0 0,-1 0 0,-3 0 0,9 0 0,-9 0 0,8-8 0,-7-3 0,3-7 0,-3-1 0,-1 0 0,0 1 0,1-1 0,-5 0 0,-1 1 0,-4 4 0,0-7 0,0 11 0,0-6 0,0 15 0,-8 2 0,2 12 0,-12-3 0,8 3 0,-7-4 0,3 0 0,0-1 0,-3 6 0,7 0 0,-4 4 0,5 1 0,0 0 0,4-1 0,-4 1 0,4 0 0,-8 3 0,7-8 0,-5 3 0,7-10 0,0 1 0,1-1 0,3 0 0,0 1 0,0-1 0,0 1 0,0 0 0,0 0 0,0 0 0,0-1 0,0 1 0,0 0 0,0-1 0,0 1 0,0 0 0,3-1 0,1 1 0,4 0 0,0 0 0,0 0 0,0-1 0,0-2 0,-1-2 0,1-3 0,0 0 0,0 0 0,0 0 0,-1 0 0,-2-8 0,2 2 0,-3-6 0,0 4 0,3 0 0,-2 0 0,-1 1 0,3-1 0,-6 0 0,6-5 0,-5-4 0,2-3 0,-4-2 0,0 8 0,0-2 0,0 8 0,-3 0 0,-1 4 0,-3 4 0,0 0 0,0 0 0,0 0 0,-6 0 0,4 0 0,-8 0 0,8 0 0,-9 0 0,4 0 0,-4 0 0,-1 0 0,-6 0 0,5 0 0,-5 0 0,6 0 0,6 0 0,-5 0 0,9 0 0,-4 0 0,6 0 0,-6 0 0,4 0 0,-3 0 0,4 0 0,0 0 0,1 0 0,-1 0 0,0 0 0,1 0 0,-1 0 0,1 0 0,-1 0 0,4-3 0,0-1 0,4-8 0,0-2 0,0-11 0,0-9 0,0-8 0,0-7 0,6-1 0,8-8 0,13 3 0,-1 4 0,12 6 0,-8 10 0,5 5 0,-6 6 0,-4 10 0,-7 4 0,-4 2 0,-1 3 0,-5 1 0,-1 4 0,1 0 0,-3 3 0,-6 6 0,-5 10 0,-4 8 0,-1 5 0,5 9 0,1-7 0,5 6 0,0 0 0,0-5 0,0 5 0,0-8 0,0 1 0,0-7 0,0-6 0,0-7 0,0-5 0,4 0 0,0-4 0,4 0 0,0-4 0,-1-4 0,6-5 0,6-19 0,-3 5 0,7-10 0,-13 19 0,3 2 0,-5 4 0,-1 0 0,1 0 0,-3 0 0,-2 1 0,-3-1 0,0-5 0,0 4 0,0-8 0,0 8 0,0-9 0,0 9 0,0-3 0,0 4 0,0 1 0,-3 3 0,-1 0 0,-3 4 0,3 3 0,1 7 0,3 3 0,0 6 0,0-1 0,0 1 0,0-5 0,0-2 0,0-4 0,0 0 0,0 0 0,0-1 0,0 1 0,0-1 0,0 6 0,0 1 0,4 0 0,-3 3 0,2-3 0,1 0 0,-4-1 0,4-6 0,-1 1 0,2 0 0,2-4 0,1 0 0,-1-4 0,1 0 0,-1 0 0,0 0 0,0-3 0,0-2 0,-3-7 0,4-2 0,-7 0 0,7-3 0,-7 8 0,3-4 0,-4 6 0,0-1 0,0 0 0,0 1 0,0-1 0,-4-5 0,-5 0 0,-6-6 0,0-6 0,-3 5 0,7-5 0,-2 6 0,4 5 0,0-3 0,1 11 0,0-2 0,5 8 0,0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9:30:04.195"/>
    </inkml:context>
    <inkml:brush xml:id="br0">
      <inkml:brushProperty name="width" value="0.1" units="cm"/>
      <inkml:brushProperty name="height" value="0.1" units="cm"/>
      <inkml:brushProperty name="color" value="#F8F3AF"/>
    </inkml:brush>
  </inkml:definitions>
  <inkml:trace contextRef="#ctx0" brushRef="#br0">126 69 24575,'-9'22'0,"-1"-5"0,0 0 0,1-8 0,-3 4 0,7-5 0,-1 0 0,5-1 0,-6-2 0,6 2 0,-3-3 0,1 0 0,2 3 0,-6-2 0,3-1 0,-4 3 0,1-6 0,-1 2 0,1-6 0,3-6 0,1-4 0,3-12 0,0-1 0,0-7 0,0 7 0,0 1 0,0 6 0,0 0 0,0 9 0,0 2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9:30:06.235"/>
    </inkml:context>
    <inkml:brush xml:id="br0">
      <inkml:brushProperty name="width" value="0.1" units="cm"/>
      <inkml:brushProperty name="height" value="0.1" units="cm"/>
      <inkml:brushProperty name="color" value="#F8F3AF"/>
    </inkml:brush>
  </inkml:definitions>
  <inkml:trace contextRef="#ctx0" brushRef="#br0">411 535 24575,'-6'8'0,"1"-8"0,-2-10 0,0-6 0,6-3 0,-3-6 0,4 5 0,-5-11 0,4 4 0,-4-5 0,5-1 0,0 1 0,0-1 0,0-7 0,0 6 0,10-29 0,-2 25 0,8-10 0,-6 23 0,-2 11 0,-3 11 0,-1 5 0,-8 13 0,-2-1 0,-7 0 0,-2 0 0,-3-5 0,-1 0 0,0 1 0,-5 0 0,3-5 0,-4 4 0,12-5 0,-5 6 0,4-2 0,0 1 0,-3 0 0,8-1 0,-4-3 0,5 2 0,1-3 0,-1 4 0,0 0 0,0 0 0,-4 0 0,2 0 0,-7 2 0,8-2 0,-4 0 0,6 0 0,-1 0 0,3-1 0,-2 6 0,6-4 0,-3 4 0,0-5 0,3-1 0,-2 1 0,-1-4 0,0 2 0,-3-5 0,0 2 0,4-17 0,0-4 0,3-23 0,0-20 0,0 29 0,0-9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9:30:07.579"/>
    </inkml:context>
    <inkml:brush xml:id="br0">
      <inkml:brushProperty name="width" value="0.1" units="cm"/>
      <inkml:brushProperty name="height" value="0.1" units="cm"/>
      <inkml:brushProperty name="color" value="#F8F3AF"/>
    </inkml:brush>
  </inkml:definitions>
  <inkml:trace contextRef="#ctx0" brushRef="#br0">230 111 24575,'-12'0'0,"-3"0"0,6 0 0,-9 0 0,5 0 0,-6 0 0,0 0 0,5 0 0,2 0 0,4 0 0,0 0 0,1 0 0,-1 0 0,4-3 0,2-1 0,-2 0 0,3-2 0,-5 2 0,2 0 0,-4-2 0,0 5 0,1-6 0,2 3 0,-2-1 0,6-2 0,-6 3 0,7-4 0,-4 1 0,4-1 0,8 4 0,3 1 0,14-2 0,9 4 0,0-8 0,14 7 0,-14-2 0,14 4 0,-14 0 0,0 0 0,-3 0 0,-10 0 0,-1 0 0,-3 0 0,-8 0 0,4 0 0,-5 0 0,-1 0 0,-2 0 0,-2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9:30:30.809"/>
    </inkml:context>
    <inkml:brush xml:id="br0">
      <inkml:brushProperty name="width" value="0.1" units="cm"/>
      <inkml:brushProperty name="height" value="0.1" units="cm"/>
      <inkml:brushProperty name="color" value="#F8F3AF"/>
    </inkml:brush>
  </inkml:definitions>
  <inkml:trace contextRef="#ctx0" brushRef="#br0">95 342 24575,'11'11'0,"0"0"0,-3-3 0,0-1 0,4-2 0,-3 2 0,4-6 0,-5 2 0,-1-3 0,1 0 0,0 0 0,0 0 0,0 0 0,4 0 0,-3 0 0,9 0 0,-9 0 0,8 0 0,-8-3 0,4 2 0,-5-6 0,4 6 0,-3-3 0,4 1 0,-5 2 0,0-2 0,0 3 0,4-5 0,-3 4 0,9-3 0,-4 4 0,-1 0 0,5 0 0,-9-3 0,4 2 0,-1-3 0,-3 4 0,4 0 0,-5 0 0,0 0 0,-1 0 0,1-3 0,3 2 0,3-2 0,-2 3 0,1 0 0,-5 0 0,0 0 0,-1 0 0,1 0 0,-1 0 0,-2-3 0,1 2 0,-5-5 0,2 1 0,-3-3 0,0 1 0,0-1 0,4 0 0,-3-5 0,6-1 0,-1-4 0,2 4 0,2-10 0,-1 9 0,5-10 0,-4 7 0,8-1 0,-8 0 0,4 1 0,-5 4 0,-1 1 0,1 0 0,-1 4 0,0-3 0,-4 4 0,-3 4 0,-5 1 0,-8 7 0,3 0 0,-9 6 0,5-2 0,-1 1 0,-4 0 0,4 0 0,-4 4 0,-1-2 0,0 6 0,5-7 0,-3 3 0,3-4 0,0 0 0,2-1 0,4 0 0,0 0 0,0 0 0,0-4 0,0-1 0,1-3 0,-1 0 0,0 0 0,0 0 0,0 0 0,1 0 0,-5 0 0,4 0 0,0-3 0,5-1 0,0 0 0,2-3 0,-3 3 0,1-3 0,2-1 0,-2 0 0,3 1 0,0-1 0,0 0 0,3 4 0,1 1 0,8 3 0,2 0 0,5 4 0,6 7 0,-5 4 0,5 5 0,0 0 0,-9-1 0,3 1 0,-5-6 0,-4 4 0,3-8 0,-8 2 0,-1-4 0,-4 0 0,0 0 0,3-1 0,-2 1 0,2 0 0,-3 0 0,0 0 0,0 8 0,0-6 0,0 6 0,0-3 0,0-4 0,0 3 0,0-4 0,0 0 0,0 0 0,0-1 0,0 1 0,0 0 0,0 0 0,0-1 0,0 1 0,0 0 0,0-1 0,0 1 0,0-1 0,0 1 0,-3-5 0,2 4 0,-6-3 0,6 4 0,-6 0 0,3-1 0,0 1 0,-2-1 0,5 1 0,-6-4 0,6 3 0,-5-3 0,2 3 0,-4-3 0,4 3 0,-3-7 0,7 7 0,-4-3 0,4 4 0,0 0 0,0-1 0,0 1 0,0 0 0,0 0 0,0 0 0,0-1 0,-3-3 0,2-3 0,-3-16 0,8 5 0,1-20 0,8 14 0,-2-4 0,10-1 0,-7 11 0,4-3 0,-6 5 0,-4 7 0,0-2 0,0 3 0,0 0 0,-1 0 0,1 0 0,-1 0 0,0 0 0,1 0 0,-1 0 0,-3 3 0,3 2 0,-6 3 0,2-1 0,1-3 0,-4 3 0,7-7 0,-6 7 0,2-3 0,-3 4 0,0-1 0,0 1 0,0 0 0,0 0 0,0-1 0,0 1 0,-4-1 0,0 1 0,0-1 0,-3-2 0,6 2 0,-2-3 0,-1 4 0,3 0 0,-5-1 0,2 1 0,-4-4 0,4 3 0,-3-6 0,6 6 0,-6-7 0,3 7 0,-3-6 0,-1 2 0,1-3 0,-1 0 0,0 0 0,-5 0 0,4 0 0,-8 0 0,8 0 0,-4 0 0,5 0 0,1 0 0,-1 0 0,0 0 0,1 0 0,-1 0 0,1 0 0,-1 0 0,1 0 0,-1 0 0,0 0 0,1 0 0,-1 0 0,4 4 0,-2-4 0,5 7 0,-6-6 0,3 6 0,-3-7 0,3 1 0,-2-2 0,5-10 0,-6 5 0,6-7 0,-2 1 0,-2-8 0,4-1 0,-9-10 0,9 5 0,-8 0 0,8-5 0,-3 10 0,-1-3 0,4 5 0,-3 0 0,4 1 0,0-1 0,0 0 0,0 1 0,0-7 0,0 5 0,0-5 0,0 6 0,0 0 0,0 2 0,0 4 0,0 8 0,0 29 0,0-6 0,0 24 0,0-15 0,0 5 0,0 1 0,0 7 0,0-5 0,0 5 0,0-14 0,0 5 0,0-11 0,0 0 0,0-2 0,0-9 0,0 4 0,0-6 0,0 1 0,0 0 0,0 0 0,0-1 0,0 1 0,0 0 0,0-1 0,0 1 0,0 0 0,0 0 0,-3-4 0,-1 0 0,-3-4 0,-1 0 0,0-9 0,4 4 0,-4-8 0,7 5 0,-6 1 0,3-1 0,-4 0 0,4 0 0,-3 0 0,3 1 0,0-1 0,-3 1 0,6-1 0,-6 0 0,6-5 0,-6 4 0,6-3 0,-5 4 0,5-5 0,-6 4 0,6-4 0,-3 1 0,4-2 0,0-5 0,0-6 0,0-1 0,0 0 0,0 1 0,0 6 0,0 5 0,0 11 0,0 13 0,0 7 0,0 0 0,0-4 0,0 0 0,0 1 0,0 10 0,0 3 0,0 5 0,0 9 0,0-7 0,0 6 0,0-7 0,0-7 0,0-1 0,0-11 0,0-2 0,0-4 0,0 0 0,0 0 0,0-1 0,0 1 0,0-1 0,0 0 0,0 0 0,-3-3 0,0 0 0,-4-8 0,3 0 0,-3-3 0,7-1 0,-8-5 0,3 4 0,-3-3 0,-1-1 0,5-1 0,-4 0 0,3-3 0,-4-3 0,-5 0 0,2-19 0,-10-6 0,2-6 0,0-8 0,-4 10 0,10-1 0,-2 14 0,5 4 0,6 13 0,-3 9 0,8 4 0,-4 11 0,4 2 0,0 1 0,0-1 0,0 1 0,0 0 0,0 5 0,0 7 0,0 6 0,0 0 0,0 5 0,0-10 0,0 3 0,0-5 0,0 0 0,0-5 0,0-2 0,0-4 0,0 0 0,0 0 0,0-1 0,3-6 0,1-2 0,0-6 0,2 0 0,-5 0 0,6 3 0,-7-2 0,7 5 0,-3-3 0,4 4 0,-1 0 0,1 0 0,-4 4 0,4 5 0,-7 5 0,3 4 0,-4-4 0,0 4 0,0-9 0,0 8 0,0-3 0,0 0 0,4 3 0,-3-8 0,3 9 0,-4-4 0,0 0 0,0-2 0,0-4 0,0 0 0,0 0 0,0 0 0,0-1 0,0 0 0,4-3 0,0-1 0,0-6 0,-1-1 0,-3-8 0,0-2 0,-4-5 0,-1 1 0,-10-7 0,4 4 0,-9-10 0,9 11 0,-8-5 0,9 11 0,-3-3 0,5 8 0,3-4 0,-2 9 0,3 0 0,0 2 0,1 4 0,3-1 0,0 6 0,0 1 0,0 0 0,0 4 0,0-3 0,0 4 0,0-5 0,0 0 0,0 0 0,0-1 0,0 1 0,0-1 0,0 1 0,0-1 0,0 1 0,0 0 0,0-1 0,0 1 0,0-1 0,0-20 0,0 4 0,0-19 0,0 9 0,0 6 0,0 0 0,0 5 0,0 0 0,0 1 0,0-1 0,0 1 0,0 0 0,0-1 0,0 1 0,0-1 0,0 0 0,0-18 0,0-5 0,0-49 0,-5 17 0,0-5 0,4-7 0,0 1 0,-4 15 0,0 4 0,5-16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9:32:00.800"/>
    </inkml:context>
    <inkml:brush xml:id="br0">
      <inkml:brushProperty name="width" value="0.1" units="cm"/>
      <inkml:brushProperty name="height" value="0.1" units="cm"/>
      <inkml:brushProperty name="color" value="#F8F3AF"/>
    </inkml:brush>
  </inkml:definitions>
  <inkml:trace contextRef="#ctx0" brushRef="#br0">190 296 24575,'11'4'0,"4"-1"0,-6-3 0,4 0 0,0 0 0,-4 0 0,8 0 0,-8 0 0,9 0 0,-4 0 0,-1 4 0,5 1 0,-9-1 0,4 4 0,-6-4 0,1 4 0,0 0 0,-4 0 0,0 0 0,-4-1 0,0 1 0,0 0 0,0 0 0,0 3 0,-4-6 0,0 6 0,-4-7 0,-4 5 0,2-1 0,-2-3 0,4 2 0,0-3 0,0 0 0,1 3 0,-6-6 0,4 6 0,-4-6 0,1 2 0,-2-3 0,0 0 0,-4 0 0,-4 0 0,6 0 0,-9 0 0,16 0 0,-4 0 0,0 0 0,4 0 0,-3 0 0,-1 0 0,4 0 0,-4-3 0,6 2 0,-1-2 0,0 3 0,0 0 0,1 0 0,0 0 0,0 0 0,0 0 0,3-3 0,1-6 0,3-5 0,0-4 0,0-7 0,0 5 0,0-12 0,0 12 0,0 0 0,4 8 0,0 4 0,9 3 0,0 2 0,12 3 0,-4 0 0,3 0 0,1 0 0,-5 0 0,14 0 0,-18 0 0,9 0 0,-11 4 0,0-3 0,4 3 0,-9-4 0,3 0 0,-4 0 0,0 0 0,0 4 0,-1-3 0,1 6 0,0-7 0,-4 7 0,3-6 0,-2 3 0,-1-1 0,3-2 0,-3 6 0,3-6 0,1 5 0,-1-5 0,0 6 0,1-7 0,-1 4 0,-3-1 0,-1 1 0,-3 3 0,0 1 0,0-1 0,-8 2 0,-2 0 0,-9 0 0,-6 1 0,-1 0 0,-7 1 0,7-1 0,-5 1 0,11-2 0,-11 2 0,15-2 0,-8 1 0,15-6 0,-3 0 0,4-4 0,1 0 0,-1 0 0,4-3 0,-2-1 0,5-4 0,-2 1 0,3-1 0,-3 4 0,2-3 0,-3 3 0,1 0 0,2-3 0,-2 3 0,0 0 0,2-2 0,-2 2 0,3-3 0,0 0 0,0-1 0,3 0 0,2-4 0,4-2 0,0-5 0,1 0 0,-1 1 0,0-1 0,0 9 0,-4-2 0,-4 11 0,-10-3 0,0 4 0,-8 5 0,8-1 0,-9 5 0,9-1 0,-8 1 0,8-1 0,-4 1 0,9-1 0,-3 0 0,6-1 0,-6 1 0,6 0 0,-6-4 0,3 0 0,0-7 0,1-1 0,3-8 0,0 3 0,0-4 0,4 5 0,0 4 0,4-3 0,-1 6 0,1-6 0,5 6 0,1-2 0,4 3 0,-4 0 0,4 0 0,-9 0 0,3 0 0,-4 3 0,0 2 0,-4 2 0,0 1 0,-4 0 0,0 0 0,0 3 0,0-2 0,0 2 0,0-3 0,0 0 0,0 0 0,0-1 0,0 1 0,0 0 0,0 0 0,0-1 0,0 0 0,0 1 0,0-19 0,0 3 0,0-23 0,0 5 0,0-7 0,0 0 0,0 1 0,0 5 0,0 2 0,0 7 0,0 4 0,0-4 0,0 9 0,0-3 0,0 4 0,0-5 0,0-1 0,0-4 0,0-1 0,0 0 0,-4 6 0,4-5 0,-4 9 0,4-3 0,0 11 0,7 5 0,-2 4 0,3 8 0,-1-7 0,-3 4 0,5 0 0,-5-4 0,5 8 0,-4-3 0,0 0 0,3 3 0,-2-3 0,-1 5 0,3 0 0,-7-1 0,7 1 0,-3-5 0,0 3 0,3-3 0,-7 5 0,3-5 0,-4-2 0,0-4 0,0 3 0,0-2 0,3-1 0,0-5 0,4-3 0,-3-3 0,3-1 0,-3-4 0,0 0 0,3 0 0,-2 0 0,2 1 0,1-1 0,-1 4 0,-2-3 0,2 3 0,-3-4 0,4 4 0,-4-3 0,0 2 0,-1-3 0,-2 1 0,6 3 0,-6-3 0,5 6 0,-2-2 0,0 6 0,-1 1 0,-3 3 0,0 1 0,0 5 0,0-4 0,0 8 0,0-3 0,0 0 0,0 3 0,0-3 0,0 0 0,0-1 0,0-1 0,0-3 0,0 4 0,0-5 0,0 0 0,2-4 0,2-1 0,3 1 0,1-4 0,-1 3 0,0-3 0,1 0 0,-1 0 0,0 0 0,0 0 0,0 0 0,-3-3 0,3-1 0,-7-4 0,4 1 0,-4-1 0,0 0 0,0 0 0,0-4 0,0 3 0,0-9 0,0 4 0,0-4 0,0-1 0,0 5 0,0-3 0,0 8 0,0-9 0,0 9 0,0-4 0,0 6 0,0-1 0,0 0 0,0 1 0,0-1 0,0 1 0,0-1 0,0 1 0,0 0 0,0-1 0,0 1 0,0 0 0,0-1 0,0 1 0,0 0 0,0-1 0,0 1 0,0 0 0,-4-1 0,0 4 0,-3 1 0,-1 3 0,1 0 0,-6 4 0,4 5 0,-5 6 0,5 4 0,0-6 0,1 0 0,0-5 0,0 0 0,4 0 0,-3-1 0,3 1 0,-4-1 0,1-3 0,0 3 0,0-7 0,-1 7 0,1-6 0,-1 3 0,0-4 0,1 0 0,-1 0 0,7 0 0,8 0 0,2 0 0,11 4 0,-11 0 0,4 5 0,-1-1 0,-3 0 0,4 1 0,-1-1 0,-2 0 0,2-3 0,1 3 0,-4-7 0,3 3 0,-4 0 0,0-3 0,0 6 0,0-3 0,0 4 0,4 0 0,1 4 0,5-2 0,-5 1 0,-1-6 0,1 3 0,-4-7 0,4 3 0,-6-4 0,1 0 0,5 0 0,-4 0 0,3 0 0,-4 0 0,0 0 0,0 3 0,-1-2 0,1 3 0,-1-4 0,-3 3 0,2-2 0,-2 3 0,3-4 0,-3-3 0,-1-6 0,-7-4 0,3-6 0,-7 0 0,3 5 0,0 2 0,-2 4 0,3 0 0,-4 0 0,0 4 0,0-3 0,0 6 0,-4-7 0,3 7 0,-4-6 0,5 2 0,1 1 0,-1-3 0,0 3 0,4-4 0,-3 4 0,3-3 0,-4 3 0,1-4 0,-1 1 0,4 6 0,1 2 0,3 11 0,4 2 0,1 0 0,3-2 0,1 1 0,-1-4 0,5 4 0,-4-5 0,4-3 0,-1 3 0,-3-7 0,9 7 0,-9-7 0,4 4 0,-1-1 0,-3-3 0,4 3 0,0-4 0,-4 0 0,8 4 0,-3-3 0,11 3 0,1-4 0,29 6 0,-17-5 0,24 5 0,-34-6 0,11 0 0,-24 3 0,9-2 0,-15 2 0,4-3 0,-9 4 0,-1-9 0,-8-16 0,-6-4 0,-7-16 0,1 9 0,-2 5 0,4 7 0,-4 6 0,6 9 0,-5 1 0,4 4 0,-4 0 0,4 0 0,-4 0 0,4 4 0,0-3 0,-3 3 0,8-4 0,-8 0 0,7 0 0,-2 0 0,4 0 0,-5 0 0,4 0 0,-3 0 0,4 0 0,4 3 0,-2-2 0,5 5 0,-6-5 0,6 5 0,-6-5 0,3 6 0,-4-2 0,1 2 0,-1-3 0,4 3 0,1-3 0,3 4 0,0-1 0,0 1 0,0 0 0,0 0 0,3-1 0,6 2 0,0-5 0,9 1 0,-4-5 0,4 0 0,1 0 0,6 0 0,-5 0 0,11 0 0,-11-5 0,11 0 0,-11-5 0,5 0 0,-6 1 0,0-1 0,-1 5 0,-4 1 0,-1 4 0,-5 0 0,0 0 0,-1 0 0,1 0 0,0 0 0,0 0 0,-1 0 0,-2 4 0,1 0 0,-2 0 0,0 3 0,-1-4 0,-3 4 0,-8-3 0,-2-2 0,-9-2 0,-6 0 0,5 0 0,-11 0 0,11 0 0,0 0 0,2 0 0,4 0 0,0-3 0,-3 2 0,-5-7 0,1 7 0,-12-8 0,13 8 0,-11-8 0,10 3 0,-10-5 0,11 2 0,0 0 0,2 4 0,9-2 0,0 2 0,2 1 0,6-3 0,1 6 0,4-2 0,8 3 0,2 0 0,5 0 0,-1 0 0,1 0 0,6 0 0,-5 0 0,11 0 0,-11 0 0,11 0 0,-10 0 0,10 0 0,-11 0 0,5 0 0,-6 0 0,-6 0 0,5 0 0,-1 0 0,-2 0 0,6 0 0,-12 0 0,8 0 0,-8 0 0,9 0 0,-9 0 0,8 0 0,-8 0 0,9 0 0,-9 0 0,4 0 0,-6 0 0,1 0 0,0 0 0,-1 3 0,0 1 0,0 3 0,0-4 0,-3 3 0,-1-2 0,-6 0 0,-2-1 0,-2-3 0,-1 0 0,-4 0 0,-2 0 0,3 0 0,3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9:32:06.536"/>
    </inkml:context>
    <inkml:brush xml:id="br0">
      <inkml:brushProperty name="width" value="0.1" units="cm"/>
      <inkml:brushProperty name="height" value="0.1" units="cm"/>
      <inkml:brushProperty name="color" value="#F8F3AF"/>
    </inkml:brush>
  </inkml:definitions>
  <inkml:trace contextRef="#ctx0" brushRef="#br0">27 195 24575,'0'11'0,"4"-1"0,0-5 0,8 2 0,2-6 0,5 3 0,-1-4 0,1 0 0,-5 0 0,3 0 0,-3 0 0,5 0 0,-1 0 0,1 0 0,0 0 0,-5 0 0,3 0 0,-3 0 0,5-4 0,-1-1 0,-4-4 0,7 1 0,-11 3 0,6-2 0,-3 6 0,-1-6 0,2 7 0,2-4 0,-7 4 0,3 0 0,-4 0 0,0 0 0,0 0 0,-1 0 0,1 0 0,-4 3 0,-1 1 0,-3 3 0,0 1 0,-8-3 0,-3 2 0,-7-6 0,-7 8 0,4-8 0,-3 4 0,5-5 0,0 0 0,1 0 0,-1 0 0,5 0 0,-3 4 0,8-2 0,-4 5 0,0-6 0,4 6 0,-3-6 0,-1 6 0,4-6 0,-9 4 0,9-2 0,-3-2 0,4 2 0,0-3 0,0 0 0,1 0 0,-1 0 0,1 0 0,-1 0 0,1 0 0,-1 0 0,0 0 0,1 0 0,0 0 0,3 3 0,1 1 0,6 0 0,1-1 0,8-3 0,-3 0 0,9 0 0,-5 0 0,1 0 0,4 0 0,-4 0 0,4 0 0,1 0 0,0-4 0,-1 3 0,1-3 0,0 4 0,-1-4 0,1 3 0,0-4 0,-1 5 0,-4-3 0,4 2 0,-9-2 0,3 3 0,-4 0 0,0 0 0,0 0 0,0 0 0,-1 0 0,1 0 0,0 0 0,0 0 0,-1 0 0,1 0 0,-1 0 0,0 0 0,0 0 0,0 0 0,0 3 0,0-3 0,0 3 0,0-3 0,1 0 0,-1 0 0,0 0 0,1 0 0,0 0 0,-1 0 0,1 0 0,-1 0 0,-20 0 0,3 0 0,-18 0 0,9 0 0,6 0 0,-5-8 0,9 3 0,-8-9 0,7 1 0,-8 3 0,8-8 0,-8 8 0,4-3 0,-11 3 0,5 0 0,-5 0 0,0 0 0,5 1 0,-5-2 0,6-2 0,5 3 0,2-2 0,4 4 0,0 0 0,0 4 0,4-3 0,-3 6 0,3-2 0,0 0 0,1-1 0,3-3 0,0 0 0,0-1 0,0 1 0,0-1 0,3 4 0,2 1 0,2 3 0,6 0 0,-4 0 0,9 0 0,-5 0 0,1 0 0,4 0 0,-9 0 0,3 0 0,1 0 0,-4 0 0,9 0 0,-5 0 0,1 0 0,4 4 0,-4 1 0,0 4 0,3-4 0,-8 2 0,8-2 0,-7 3 0,2-3 0,-4-2 0,0 1 0,0-3 0,-1 2 0,-3 0 0,3-2 0,-6 5 0,2-2 0,-10-1 0,-3 0 0,-7-3 0,-8 0 0,-9 0 0,-1 0 0,-12 0 0,12 0 0,-5 0 0,0 0 0,12 0 0,-11 0 0,19 0 0,-5 0 0,11 0 0,2 0 0,4 0 0,0 0 0,0 0 0,0 0 0,1 0 0,-1 0 0,0 0 0,1 0 0,-1 0 0,0 0 0,1 0 0,-1 0 0,4-3 0,1-1 0,5 0 0,3 1 0,2 3 0,1 0 0,-1 0 0,1 0 0,0 0 0,5 0 0,1 0 0,10 0 0,-3 0 0,3 0 0,-5 0 0,0 0 0,-1 0 0,-4 0 0,-1 0 0,-5 0 0,0 0 0,-1 0 0,1 0 0,0 0 0,0 0 0,3 0 0,-2 0 0,2 0 0,-3 0 0,5 0 0,-4 0 0,3 0 0,1 0 0,-4 0 0,8 0 0,-7 0 0,7 0 0,-3 0 0,5 0 0,-1 0 0,1 0 0,0 4 0,5-3 0,-3 3 0,-1 0 0,5-4 0,-13 7 0,9-6 0,-14 6 0,1-6 0,0 3 0,0-1 0,-1-2 0,-2 6 0,-2-3 0,-3 3 0,0 0 0,0 0 0,0 0 0,0 1 0,0-1 0,0 1 0,0-1 0,-4 0 0,3 0 0,-6 1 0,7 0 0,-7 0 0,2 0 0,1-1 0,-3 1 0,-2 1 0,0-1 0,-4 0 0,5-4 0,1 3 0,-1-6 0,0 6 0,-3 1 0,2 1 0,-2-1 0,3-2 0,3-1 0,-1-1 0,5 3 0,-6-6 0,3 2 0,2-3 0,3 4 0,6 0 0,1 1 0,0-2 0,0-3 0,0 0 0,0 0 0,-1 0 0,1 0 0,0 0 0,0 0 0,0 0 0,0 0 0,-1 0 0,1 0 0,0 0 0,0-3 0,0 2 0,-1-3 0,-2 1 0,2-2 0,-3-2 0,0-1 0,2 1 0,-5-1 0,2 1 0,-3-1 0,0 0 0,0 1 0,0-1 0,0 1 0,0-1 0,3 1 0,-2 0 0,-3 3 0,-3 1 0,-10-1 0,1-1 0,-5-4 0,5 0 0,-3 0 0,3 4 0,-5-3 0,5 7 0,2-3 0,4 4 0,0 0 0,0 0 0,0 0 0,1 0 0,-1 0 0,1 0 0,-1 0 0,0 0 0,0 0 0,1 0 0,5 0 0,8 0 0,7 0 0,6 0 0,0 0 0,-1 0 0,-4 0 0,4 0 0,-4 0 0,-1 0 0,5 0 0,-9 0 0,4 0 0,-6 0 0,1 0 0,0 0 0,0 0 0,0 0 0,0 0 0,-1 0 0,1 0 0,-4 3 0,3 2 0,-6 2 0,2 1 0,1 0 0,-4 0 0,8 5 0,-7-4 0,3 3 0,-4-4 0,4 0 0,-3 0 0,2-1 0,-3 1 0,4 0 0,-4 0 0,4 0 0,-1-1 0,-2 1 0,5-1 0,-5 0 0,6-3 0,-4-1 0,2-6 0,-2-1 0,-3-8 0,-4-2 0,-2-5 0,-4-6 0,-6-9 0,3-8 0,-10-7 0,2-10 0,7 30 0,1-2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9:28:43.204"/>
    </inkml:context>
    <inkml:brush xml:id="br0">
      <inkml:brushProperty name="width" value="0.1" units="cm"/>
      <inkml:brushProperty name="height" value="0.1" units="cm"/>
      <inkml:brushProperty name="color" value="#F8F3AF"/>
    </inkml:brush>
  </inkml:definitions>
  <inkml:trace contextRef="#ctx0" brushRef="#br0">160 18 24575,'-16'0'0,"-6"0"0,7 0 0,-15 0 0,14-4 0,-8 2 0,10-2 0,1 1 0,5 2 0,7-2 0,8 3 0,2 3 0,6 1 0,-2 1 0,-4 2 0,3-3 0,-4 4 0,5 0 0,1 5 0,4 2 0,3 9 0,-2-3 0,-4 4 0,-1-7 0,-5-4 0,0 4 0,-1-9 0,0 3 0,0-4 0,-4 0 0,0-1 0,-4-3 0,0-1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9:32:13.586"/>
    </inkml:context>
    <inkml:brush xml:id="br0">
      <inkml:brushProperty name="width" value="0.1" units="cm"/>
      <inkml:brushProperty name="height" value="0.1" units="cm"/>
      <inkml:brushProperty name="color" value="#F8F3AF"/>
    </inkml:brush>
  </inkml:definitions>
  <inkml:trace contextRef="#ctx0" brushRef="#br0">327 271 24575,'0'11'0,"0"0"0,0-3 0,0-1 0,-4 0 0,4 1 0,-7-4 0,3-1 0,-3-3 0,0 3 0,3 1 0,1 3 0,3 0 0,0 0 0,-3-3 0,-1 0 0,-3-4 0,0 0 0,0 0 0,0-4 0,-2-5 0,1-5 0,3 1 0,-4-5 0,5 9 0,-5-8 0,-4 3 0,3 0 0,-3 1 0,1 1 0,2-2 0,-8-1 0,9 2 0,-5 0 0,6 4 0,-5-4 0,4 5 0,-4-1 0,6 1 0,2 1 0,-2-1 0,3 0 0,-7-3 0,2 2 0,1-2 0,1 6 0,6-1 0,-6 5 0,7 4 0,-4 13 0,4 2 0,0 13 0,0-11 0,4 5 0,1-7 0,5 1 0,-1 0 0,0-1 0,1 1 0,-5-5 0,3 3 0,-3-8 0,0 4 0,2-5 0,-3 0 0,4-1 0,-1-3 0,-3 3 0,3-6 0,-3 2 0,0 1 0,2-3 0,-1 5 0,2-5 0,-3 6 0,3-6 0,-2 6 0,2-6 0,0 2 0,0-3 0,0 0 0,-4-3 0,0-1 0,1 0 0,-1 1 0,1 0 0,3 2 0,-3-6 0,4 3 0,-1-4 0,1 1 0,0-1 0,0 0 0,-1 4 0,1 0 0,-3 1 0,2 2 0,-3-2 0,4 3 0,-1 0 0,1 0 0,-1 0 0,-4 3 0,0 0 0,-3 4 0,0 1 0,0-1 0,0 1 0,0 0 0,0-1 0,0 0 0,0 1 0,0-1 0,0 1 0,0-1 0,0 0 0,0-1 0,0-5 0,4-5 0,1-9 0,3 0 0,-3 1 0,3-1 0,-7 4 0,7-9 0,-7 9 0,3-8 0,0 8 0,-4-9 0,4-2 0,-4 0 0,0-11 0,0 11 0,0-5 0,0 6 0,0 1 0,0-1 0,0 0 0,-4 5 0,-4-6 0,3 10 0,-7-6 0,8 8 0,0 1 0,1 0 0,6 3 0,1 1 0,3 3 0,6 0 0,-4 0 0,4 0 0,-6 0 0,1 0 0,0 3 0,0-2 0,0 3 0,0-4 0,-1 3 0,1-2 0,0 2 0,0-3 0,0 4 0,-1-3 0,1 6 0,0-3 0,0 3 0,-1 1 0,-3 0 0,3-1 0,-6 1 0,5-5 0,-5 4 0,3-3 0,-4 3 0,0 1 0,0-1 0,0 0 0,0 1 0,0 0 0,-3-1 0,-13-2 0,-5-2 0,-12-3 0,1 0 0,-1-5 0,1-1 0,-1-10 0,1-1 0,5 1 0,2 1 0,7 10 0,4 1 0,1 4 0,5 0 0,1 0 0,2 3 0,2 1 0,3 3 0,0 6 0,0-4 0,0 4 0,0-1 0,0-3 0,0 4 0,0-5 0,0-1 0,0 1 0,0 0 0,0 0 0,0 0 0,0-1 0,0 1 0,0-2 0,0 1 0,0 0 0,0 0 0,0 0 0,0 0 0,-3-3 0,-2-1 0,-2-3 0,0 0 0,-1 0 0,1 0 0,0 0 0,-1 0 0,5-4 0,-4 0 0,6-9 0,-2 4 0,-2-8 0,4 3 0,-3-5 0,-1-5 0,4-3 0,-4 1 0,5-5 0,0 4 0,0 9 0,0 4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9:32:15.283"/>
    </inkml:context>
    <inkml:brush xml:id="br0">
      <inkml:brushProperty name="width" value="0.1" units="cm"/>
      <inkml:brushProperty name="height" value="0.1" units="cm"/>
      <inkml:brushProperty name="color" value="#F8F3AF"/>
    </inkml:brush>
  </inkml:definitions>
  <inkml:trace contextRef="#ctx0" brushRef="#br0">57 1 24575,'-4'11'0,"-3"-1"0,3-6 0,1 2 0,-4-5 0,3 3 0,0-1 0,-2-2 0,5 6 0,-5-6 0,5 5 0,-5-2 0,5 3 0,-2-1 0,3 1 0,0 1 0,0 0 0,0 0 0,4-1 0,0 1 0,5 5 0,-1-4 0,-3 3 0,2-4 0,-3-3 0,4-2 0,-4 1 0,3 0 0,-6 3 0,5-3 0,-5 2 0,3-2 0,-4-4 0,0-12 0,0-9 0,-6-19 0,5-2 0,-5 15 0,6 5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9:32:23.611"/>
    </inkml:context>
    <inkml:brush xml:id="br0">
      <inkml:brushProperty name="width" value="0.1" units="cm"/>
      <inkml:brushProperty name="height" value="0.1" units="cm"/>
      <inkml:brushProperty name="color" value="#F8F3AF"/>
    </inkml:brush>
  </inkml:definitions>
  <inkml:trace contextRef="#ctx0" brushRef="#br0">1 342 24575,'0'-22'0,"0"0"0,0-6 0,0 7 0,0-8 0,0 7 0,4 3 0,-3 1 0,3 6 0,-4 4 0,0 0 0,4 0 0,-4 1 0,4-1 0,-4 0 0,0 0 0,0 0 0,3 0 0,-2 1 0,3-1 0,-4 1 0,0 0 0,3 3 0,-2-3 0,5 7 0,-3-4 0,4 4 0,0 0 0,0 0 0,1 0 0,0 0 0,0 0 0,-1 4 0,1 0 0,0 1 0,5 2 0,-4-2 0,3 0 0,1 2 0,-4-2 0,9 4 0,-9-4 0,8 3 0,-8-7 0,4 7 0,-5-8 0,4 4 0,-3-1 0,4-2 0,-5 3 0,-1-1 0,1-2 0,0 6 0,-4-3 0,-1 3 0,-3 0 0,0 0 0,0 0 0,0 0 0,0 0 0,0 0 0,3 0 0,-2 0 0,5-3 0,-5 3 0,6-3 0,-2 0 0,-1 3 0,3-2 0,-3 2 0,0 1 0,3-4 0,-3 3 0,4-3 0,-1 0 0,1 3 0,0-6 0,-1 2 0,1 1 0,0-3 0,0 2 0,-1-3 0,0 0 0,0 0 0,0 0 0,-6 0 0,-7 0 0,-7 0 0,-6 0 0,-5 0 0,3 0 0,-3 0 0,5 0 0,0 0 0,1 0 0,-7 0 0,9 0 0,-14 0 0,20 0 0,-14 0 0,10 0 0,-4 0 0,4 0 0,1 0 0,5 0 0,1 0 0,-1 0 0,0 0 0,1 0 0,-1 0 0,2 0 0,2-3 0,1-1 0,6 1 0,2-4 0,2 3 0,6-5 0,1 1 0,5-2 0,-6 2 0,5-1 0,-9 1 0,8 3 0,-8 1 0,9 4 0,-9 0 0,4 0 0,-6 0 0,1 0 0,0 0 0,0 0 0,0-3 0,-1 2 0,1-6 0,-1 3 0,1 0 0,-1 0 0,1 4 0,0 0 0,-1 0 0,1 0 0,0 0 0,-1 0 0,1 0 0,-4 4 0,2 0 0,-5 4 0,3 0 0,-1 0 0,1-4 0,4 3 0,-1-6 0,0 2 0,1 1 0,-1-3 0,1 2 0,0-3 0,-1 0 0,1 0 0,0 0 0,0 0 0,-1 0 0,1 0 0,-1 0 0,1 0 0,-1 0 0,1 0 0,-1 0 0,1 0 0,-1 0 0,0 0 0,-3-3 0,-1-1 0,-3-3 0,0 1 0,-8 2 0,2 1 0,-11 3 0,-3 0 0,-7 0 0,-5 0 0,5 0 0,-4 0 0,5 0 0,-7 0 0,7 0 0,1 0 0,6-4 0,1 3 0,-1-4 0,5 5 0,1 0 0,6 0 0,-1 0 0,0 0 0,0 0 0,1 0 0,-1 0 0,1 0 0,-1 0 0,4-3 0,0-1 0,4-3 0,0-1 0,0 1 0,4 0 0,0-1 0,9-1 0,7-5 0,0 3 0,5-4 0,0 5 0,-5 5 0,5-4 0,0 8 0,-5-3 0,5 4 0,-6 0 0,-6 0 0,5 0 0,-9 0 0,4 0 0,-2 0 0,-2 0 0,2 0 0,1 4 0,-2-3 0,2 7 0,-4-7 0,5 6 0,-4-6 0,3 3 0,-4-4 0,0 4 0,8 0 0,-6 1 0,6-2 0,-8 1 0,-1 0 0,1 4 0,0-4 0,0 3 0,-4-3 0,3 4 0,-6 0 0,3 0 0,-4 0 0,3-4 0,-2 3 0,6-3 0,-3 1 0,0 2 0,3-7 0,-3 4 0,4-1 0,0-2 0,0 6 0,-1-6 0,1 3 0,0-4 0,0 0 0,4 0 0,-3 0 0,9 0 0,-9 0 0,8 0 0,-3 0 0,0 0 0,-1 0 0,-5 0 0,-1 0 0,1 0 0,0 0 0,-1 0 0,1 0 0,-2 0 0,1 0 0,0 0 0,1 0 0,0 0 0,0 0 0,-1-4 0,1 0 0,-4-3 0,-1 0 0,-11 3 0,-9-4 0,-3 3 0,-11-6 0,11 1 0,-11 0 0,11 0 0,-5 0 0,6 5 0,5 1 0,2 4 0,-1 0 0,4 0 0,-4 0 0,5 0 0,1 0 0,-1 0 0,0 0 0,0 0 0,4 3 0,-3-2 0,3 6 0,-3-3 0,3 3 0,1 0 0,3 0 0,0 1 0,0-1 0,0 1 0,0 0 0,0-1 0,0 1 0,0-1 0,0 1 0,0-1 0,-4 0 0,0 0 0,-4-2 0,1 1 0,-1-5 0,-5 7 0,4-4 0,-8 1 0,8 2 0,-9-6 0,9 6 0,-3-6 0,4 6 0,4-3 0,-2 3 0,5 0 0,-2 0 0,6-3 0,1-1 0,8-3 0,2 0 0,4 0 0,1 0 0,0 0 0,-1 0 0,1 0 0,0 0 0,-1-4 0,-4 3 0,4-3 0,-9 0 0,8-1 0,-8 1 0,4-4 0,-1 3 0,-3 1 0,4-4 0,-5 7 0,0-2 0,0 3 0,3 0 0,-2 0 0,2 0 0,-4 0 0,1 0 0,-1 0 0,0 0 0,1 0 0,-1 0 0,1 0 0,-1 0 0,1 0 0,-1 0 0,0 0 0,1 3 0,-1-2 0,1 3 0,-4-1 0,3-2 0,-2 2 0,2-3 0,-2 4 0,2-3 0,-3 2 0,4-3 0,0 0 0,0 0 0,-1 0 0,1 4 0,0-4 0,0 4 0,0-4 0,0 3 0,-1-2 0,1 3 0,0-1 0,-1-2 0,1 3 0,-1-4 0,-3-3 0,-1-1 0,-3-3 0,-3-1 0,-1 4 0,-4-2 0,-4 1 0,2-8 0,-14-3 0,7-9 0,-10-3 0,5-5 0,6 7 0,1-5 0,1 11 0,7-5 0,-5 11 0,11-4 0,-2 10 0,3-5 0,0 6 0,0 0 0,0 6 0,3 5 0,2 4 0,3 8 0,0-7 0,1 4 0,-2-5 0,1 0 0,1 4 0,-1-3 0,0 4 0,0-5 0,0 0 0,0 0 0,0-1 0,-1 1 0,1 0 0,0 0 0,-4 0 0,3-1 0,-6 1 0,3 0 0,-1 0 0,-2-1 0,6-2 0,-6 1 0,5-5 0,-5 6 0,5-6 0,-5 0 0,-5-9 0,-1 4 0,-6-6 0,-2 0 0,4 1 0,-8-8 0,3 3 0,4 4 0,1 1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9:34:02.996"/>
    </inkml:context>
    <inkml:brush xml:id="br0">
      <inkml:brushProperty name="width" value="0.1" units="cm"/>
      <inkml:brushProperty name="height" value="0.1" units="cm"/>
      <inkml:brushProperty name="color" value="#FFFFFE"/>
    </inkml:brush>
  </inkml:definitions>
  <inkml:trace contextRef="#ctx0" brushRef="#br0">274 301 24575,'-7'-4'0,"-2"0"0,0-5 0,-7-6 0,5 18 0,-2-10 0,8 9 0,-2-7 0,-1-11 0,3 2 0,-3 0 0,4 2 0,-4 4 0,1 0 0,-1 4 0,1 0 0,-1 4 0,2 0 0,-1 0 0,3-3 0,-3 2 0,3-3 0,0 1 0,-3 2 0,3-6 0,0 9 0,0-1 0,4 11 0,0-3 0,0 8 0,0-8 0,0 4 0,0 0 0,0 0 0,0 1 0,4 4 0,2-4 0,-1 4 0,3 9 0,-3-11 0,0 10 0,-2-17 0,1 4 0,-4-6 0,4 1 0,-4 0 0,0 5 0,0-4 0,0 3 0,3-4 0,-2 0 0,3 0 0,-4 0 0,0 4 0,0-3 0,0 9 0,0-9 0,0 4 0,0 3 0,0-6 0,0 6 0,0-9 0,0 1 0,0 0 0,0 0 0,0 0 0,0 0 0,0-1 0,0 0 0,0 1 0,0-1 0,0 0 0,0 0 0,0 1 0,0-1 0,0 0 0,0-17 0,0 1 0,0-16 0,0 7 0,0-1 0,-4 0 0,3 1 0,-8-1 0,8-6 0,-8-1 0,8-7 0,-4-7 0,5-2 0,0 0 0,0 8 0,0 3 0,0 16 0,0-4 0,0 11 0,0 6 0,0 15 0,0 2 0,0 11 0,0-2 0,0-3 0,-5 10 0,4-5 0,-4 0 0,5 6 0,0-6 0,0 0 0,0-1 0,0-6 0,0 0 0,0-1 0,0-4 0,0 4 0,-4-5 0,3 1 0,-6-1 0,6-5 0,-3 0 0,4-1 0,0 1 0,0 0 0,-3 3 0,2-2 0,-3 2 0,4-3 0,0 0 0,0 0 0,0 0 0,0-1 0,0 1 0,0-1 0,3-3 0,1-1 0,4-6 0,0-7 0,0 1 0,1-8 0,0 3 0,1-11 0,-1 5 0,2-11 0,-1 11 0,0-5 0,0 0 0,-5 5 0,0-5 0,-2 11 0,-2-3 0,3 3 0,-1 0 0,-2 1 0,2 1 0,1 3 0,-3-4 0,2 0 0,-3 4 0,0-3 0,0-1 0,0 4 0,4-4 0,-3 6 0,2-1 0,1 0 0,0 4 0,3 0 0,0 4 0,1 0 0,0 0 0,-1 0 0,1 0 0,-4 4 0,-1 0 0,-3 3 0,0 1 0,0 0 0,0-1 0,0 1 0,-4-3 0,0 2 0,-4-7 0,0 4 0,1-1 0,-1-2 0,0 3 0,4-1 0,-3 2 0,6 2 0,-6 1 0,6 5 0,-3 1 0,4 4 0,-4 7 0,2-4 0,-2 3 0,4-5 0,0-5 0,0 3 0,0-8 0,0 4 0,0-5 0,0 0 0,0 0 0,0-1 0,0 1 0,0 0 0,0 0 0,0 0 0,3-1 0,1 1 0,4-4 0,-1-1 0,0-3 0,-3 3 0,-1 1 0,-3 3 0,4 1 0,-4 0 0,4 0 0,-4 4 0,0-3 0,0 4 0,3-5 0,-2 0 0,6-4 0,-3-1 0,2-3 0,2 0 0,-1 0 0,1 0 0,-1 0 0,-2-3 0,2-1 0,-3-4 0,0 0 0,4-5 0,-7 0 0,8-12 0,-8-2 0,9-5 0,-9-1 0,4 1 0,-5-1 0,5 0 0,-4 7 0,4 1 0,-5 6 0,3 6 0,-2 0 0,2 5 0,-3 0 0,4 4 0,0-3 0,1 3 0,2-4 0,-7 0 0,7 0 0,-6 0 0,3 1 0,-1-1 0,2-3 0,-1 2 0,3-2 0,-6 3 0,5 0 0,-2 1 0,0 0 0,-1 0 0,-3 0 0,0 35 0,0-2 0,0 33 0,0-9 0,-10-8 0,-2-2 0,-5-7 0,-2-7 0,4-5 0,1-8 0,-3-4 0,8-1 0,-9 1 0,9-1 0,-3 0 0,-1 1 0,4-5 0,-4 4 0,9-4 0,-4 9 0,7-4 0,-3 8 0,4-8 0,0 4 0,0-5 0,0 0 0,0 0 0,0 3 0,0-3 0,0 4 0,0-4 0,0-1 0,0 1 0,0 0 0,0 0 0,0 0 0,0-1 0,0 1 0,0 0 0,-3-1 0,-1-3 0,-3-1 0,-1-3 0,0 0 0,0 0 0,0 0 0,-4 0 0,3 0 0,-9 0 0,9-3 0,-4-7 0,4-3 0,0-6 0,-1 0 0,2 5 0,-1-3 0,4 8 0,-2 0 0,6 2 0,-6 6 0,6-6 0,-6 6 0,9-2 0,4 3 0,2 0 0,9-4 0,-3-2 0,0-2 0,4 3 0,-9-2 0,3 2 0,-4 1 0,0 1 0,0 3 0,-1 0 0,1 0 0,0 0 0,0 0 0,0-4 0,-1 3 0,1-2 0,-6 3 0,-6-3 0,0-1 0,-3-4 0,7 1 0,0-1 0,0 0 0,4 0 0,0 0 0,4 0 0,5 4 0,-4-3 0,3 6 0,-4-6 0,0 6 0,0-5 0,0 5 0,-1-3 0,-2 1 0,2 2 0,-3-5 0,3 5 0,0-2 0,1 3 0,-1 0 0,0 0 0,-3-3 0,3 2 0,-4-5 0,4 5 0,-9-2 0,-11 3 0,-5 0 0,-13 0 0,11 0 0,-5 0 0,7 0 0,-1 0 0,0 0 0,5 0 0,2 0 0,-1 0 0,4 0 0,-3 0 0,4 0 0,1 0 0,-1-4 0,0 3 0,4-6 0,-3 7 0,2-4 0,-2 4 0,-1 0 0,1 0 0,0 0 0,0 0 0,0 0 0,-1 0 0,1 0 0,-1 0 0,1 3 0,0 1 0,0 3 0,0-3 0,3 3 0,-3-6 0,13-9 0,1 1 0,12-20 0,0 16 0,2-19 0,-2 18 0,1-12 0,-1 13 0,0-2 0,-1 8 0,1 1 0,0 4 0,-5 0 0,3 0 0,-8 0 0,4 0 0,-1 0 0,-3 0 0,4 0 0,-5 0 0,0 0 0,4 0 0,-3 0 0,4 0 0,-5 0 0,0 0 0,3 0 0,-2 0 0,2 3 0,-7 1 0,2-1 0,-2 0 0,3-3 0,0 0 0,0 0 0,0 0 0,1 0 0,-1 0 0,1 0 0,-1 0 0,0 0 0,-3 3 0,-1 1 0,-3 4 0,0 0 0,0 4 0,0-3 0,0 9 0,0-9 0,4 8 0,-3-8 0,8 9 0,-5-9 0,1 3 0,2-4 0,-6 0 0,6 0 0,-3 0 0,1-1 0,2-2 0,-3-2 0,0 0 0,-1-5 0,-3 1 0,0-6 0,0-1 0,0 0 0,0 0 0,-4-4 0,3-2 0,-3-5 0,4 1 0,0-1 0,0-6 0,-4 5 0,3-5 0,-4 6 0,2 5 0,2-3 0,-2 8 0,3-4 0,-4 5 0,3 1 0,-2-1 0,-1 0 0,3-8 0,-5 6 0,5-11 0,-3 12 0,0-8 0,3 8 0,-3-4 0,0 5 0,4 0 0,-4 0 0,1 1 0,2-1 0,-3 0 0,1 4 0,2-3 0,-2 2 0,-1-2 0,3-1 0,-2 0 0,3 1 0,0 0 0,0 0 0,0 0 0,-4 3 0,0 2 0,0-1 0,1-1 0,3-3 0,0 0 0,3 3 0,2 1 0,2 3 0,-3-3 0,3 2 0,-6-6 0,2 3 0,-3-2 0,0-1 0,0 0 0,0 0 0,0 0 0,0 1 0,-2 2 0,-2 1 0,-3 3 0,-1 0 0,0 0 0,1 0 0,-1 0 0,1 0 0,-1 0 0,1 0 0,-1 0 0,1 0 0,-1 0 0,1 0 0,-1 0 0,1 0 0,0 0 0,0 0 0,3 4 0,-2-1 0,-1 2 0,3-5 0,2-4 0,6-4 0,4 0 0,0 1 0,-4-1 0,3 4 0,-6-3 0,6 2 0,-6-2 0,6 3 0,-6-3 0,5 7 0,-5-7 0,3 4 0,-4 2 0,0 5 0,0 9 0,0 0 0,0 4 0,0-3 0,0 5 0,0-1 0,0 1 0,0 0 0,0-1 0,0-7 0,0-3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9:34:10.034"/>
    </inkml:context>
    <inkml:brush xml:id="br0">
      <inkml:brushProperty name="width" value="0.1" units="cm"/>
      <inkml:brushProperty name="height" value="0.1" units="cm"/>
      <inkml:brushProperty name="color" value="#FFFFFE"/>
    </inkml:brush>
  </inkml:definitions>
  <inkml:trace contextRef="#ctx0" brushRef="#br0">1 642 24575,'0'16'0,"0"-4"0,0 5 0,0-4 0,0 0 0,0-2 0,0-13 0,0-5 0,0-9 0,0-9 0,0 5 0,0-5 0,0 0 0,0-1 0,0-7 0,0 1 0,0-1 0,0 0 0,0-7 0,0 6 0,0-14 0,0 14 0,0-14 0,0 14 0,0-7 0,0 9 0,0-1 0,0 7 0,0-5 0,0 11 0,0 3 0,0 9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9:28:47.282"/>
    </inkml:context>
    <inkml:brush xml:id="br0">
      <inkml:brushProperty name="width" value="0.1" units="cm"/>
      <inkml:brushProperty name="height" value="0.1" units="cm"/>
      <inkml:brushProperty name="color" value="#F8F3AF"/>
    </inkml:brush>
  </inkml:definitions>
  <inkml:trace contextRef="#ctx0" brushRef="#br0">689 254 24575,'-33'0'0,"4"0"0,-11 0 0,-9 0 0,5 0 0,-23 0 0,15-11 0,-7 3 0,17-14 0,2 5 0,14 0 0,5-2 0,8 10 0,5 0 0,4 2 0,0 3 0,4-3 0,0-6 0,0 4 0,0-4 0,0 6 0,4-1 0,-4 0 0,8-5 0,-7 4 0,7-3 0,-4 4 0,4 0 0,0 0 0,0 4 0,-1 0 0,1 4 0,0 0 0,0 0 0,4 0 0,6 0 0,1 0 0,-2 0 0,1 5 0,-9-1 0,4 5 0,-1-1 0,-3 0 0,4 0 0,0 1 0,0 0 0,12 1 0,2 0 0,5 1 0,1 0 0,-7-1 0,5 0 0,-10 0 0,13 4 0,-13-3 0,3 1 0,-12-3 0,-7-1 0,-2-1 0,-9-2 0,-10-2 0,-8-3 0,-9 0 0,1 0 0,-1 0 0,-7 0 0,6 0 0,0 0 0,3 0 0,10 0 0,-4 0 0,7 0 0,4 0 0,-4 0 0,9 0 0,-8 0 0,3 0 0,-5 0 0,1 0 0,-7 0 0,-1 0 0,-1-4 0,-4 3 0,11-7 0,-5 7 0,6-3 0,1 4 0,4 0 0,1 0 0,2 0 0,6 3 0,-2 1 0,7 8 0,0-3 0,0 4 0,0-5 0,0-1 0,0 1 0,0 0 0,0-1 0,0 1 0,0 0 0,0 0 0,0-1 0,4 6 0,0-4 0,1 4 0,2-6 0,-2-2 0,2-2 0,1-3 0,5 0 0,-4 0 0,8 0 0,-8 0 0,4 0 0,-5-3 0,0-2 0,4 1 0,-3-3 0,9-2 0,-4-1 0,4-7 0,5-1 0,-8-2 0,6 2 0,-11 5 0,3 0 0,-5 4 0,1 0 0,-2 2 0,-2 2 0,2-2 0,-6-1 0,2 0 0,-3 0 0,0-4 0,4 3 0,-4-4 0,4 5 0,-4-5 0,0 1 0,0-2 0,0 3 0,0 3 0,0 1 0,-3 3 0,-1 1 0,-4 3 0,1 0 0,-1 0 0,0 0 0,-5 0 0,4 0 0,-3 3 0,-1 7 0,3 3 0,-7 6 0,2 0 0,-4-1 0,1 1 0,-1 0 0,5-1 0,1-4 0,4-1 0,2-5 0,2 0 0,2-1 0,3 1 0,0 0 0,0-1 0,0 1 0,0 0 0,0-1 0,0 1 0,0-1 0,3 1 0,1-4 0,4-1 0,-1-3 0,1 0 0,0 0 0,5 0 0,-4 0 0,3 0 0,-4 0 0,5 0 0,-4 0 0,8 0 0,-8 0 0,9 0 0,-4 0 0,0 0 0,3 0 0,-8 0 0,4 0 0,-1 0 0,-3 0 0,4 0 0,-5 0 0,1-14 0,-4 2 0,4-19 0,-7 11 0,2-5 0,-4 6 0,0 0 0,0 6 0,0 0 0,0 2 0,-7 5 0,2 0 0,-11 6 0,7 0 0,-15 0 0,9 0 0,-16 0 0,4 0 0,-5 0 0,-1 4 0,7 2 0,-5 4 0,15-4 0,-7 3 0,14-8 0,-4 6 0,5-2 0,0-1 0,4 3 0,1-3 0,-1 1 0,3 2 0,-2-3 0,3 4 0,0-1 0,0 1 0,0 0 0,0-1 0,0 1 0,0 0 0,0 0 0,0 0 0,0-1 0,0 1 0,0 5 0,0-4 0,0 4 0,0-6 0,3-2 0,-2 2 0,6-6 0,-6 6 0,6-7 0,-3 4 0,4-1 0,0 2 0,0 3 0,-1-4 0,1 3 0,0-3 0,5 5 0,-4-5 0,8 5 0,-8-8 0,9 3 0,-4 0 0,-1-3 0,13 3 0,-15 0 0,15-4 0,-17 4 0,9-4 0,-9 0 0,8 0 0,-8 0 0,4 0 0,-1 0 0,-3 0 0,9 0 0,-9 0 0,4-8 0,-5 2 0,1-7 0,-1 6 0,-1 2 0,-2-5 0,-2 5 0,-3-6 0,0 3 0,0 1 0,0 0 0,-6 2 0,-4 2 0,-7 3 0,-8 0 0,5 0 0,-11 5 0,10 0 0,-3 5 0,5 0 0,0-1 0,5 0 0,2-4 0,4-2 0,0-3 0,1 0 0,2-3 0,-2-6 0,6 3 0,-3-2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9:28:59.234"/>
    </inkml:context>
    <inkml:brush xml:id="br0">
      <inkml:brushProperty name="width" value="0.1" units="cm"/>
      <inkml:brushProperty name="height" value="0.1" units="cm"/>
      <inkml:brushProperty name="color" value="#F8F3AF"/>
    </inkml:brush>
  </inkml:definitions>
  <inkml:trace contextRef="#ctx0" brushRef="#br0">64 736 24575,'0'-11'0,"0"1"0,0 2 0,0 1 0,0-1 0,0 1 0,0 0 0,0-1 0,0 0 0,0 0 0,0 1 0,0-1 0,0 0 0,0-5 0,0 4 0,0-3 0,3 4 0,-2 0 0,2 1 0,0 3 0,-2-3 0,3 2 0,-4-2 0,0-1 0,0 1 0,0-1 0,0 2 0,0-1 0,0-1 0,0 1 0,0 0 0,0-1 0,0 0 0,0 1 0,0-1 0,0 0 0,0 0 0,0 0 0,0 1 0,0 0 0,0 0 0,3 3 0,1 1 0,2 3 0,-5-3 0,-2-1 0,-2-3 0,-1-1 0,1 0 0,2 0 0,-3 1 0,1 3 0,2-2 0,-5 5 0,2-2 0,-3 3 0,-1 3 0,1 2 0,2 3 0,-2-1 0,7 1 0,-7 0 0,6 0 0,-3 0 0,1 0 0,2-1 0,-3 6 0,4-4 0,-4 9 0,3-9 0,-3 3 0,4 1 0,0-4 0,0 4 0,0-6 0,0 1 0,0 0 0,0-1 0,0 0 0,0 0 0,0 0 0,0 1 0,0-1 0,0 0 0,0 0 0,0 0 0,0 0 0,3-3 0,1-1 0,3-10 0,-3-3 0,4-8 0,-7-6 0,7 3 0,-7-4 0,8 7 0,-8-1 0,7 0 0,-7 6 0,3 0 0,-4 6 0,0 0 0,0 0 0,0 0 0,0 1 0,0-2 0,0 1 0,0-1 0,0-4 0,0 3 0,-3-4 0,2 5 0,-3 0 0,4 1 0,3 3 0,2 1 0,2 3 0,1-4 0,-1 0 0,1 0 0,-1 1 0,1 3 0,0 0 0,0 0 0,0 0 0,-1 0 0,1 0 0,-1 0 0,1 0 0,0 0 0,-1 0 0,1 0 0,-1 0 0,1 0 0,-1 0 0,0-4 0,1 4 0,0-3 0,-1 3 0,1 0 0,-1 0 0,1 0 0,-1 0 0,0 0 0,-1 0 0,-2 2 0,-1 3 0,-3 2 0,0 0 0,-3 1 0,-2 0 0,-2-1 0,3 1 0,-3-4 0,3 3 0,-1-3 0,-2 4 0,3 0 0,-4 0 0,4-1 0,-3 1 0,-2 1 0,0-5 0,-4 4 0,5-7 0,0 2 0,1 1 0,-6-3 0,4 2 0,-3-3 0,4 0 0,4 4 0,-3-4 0,9 4 0,2-4 0,4 0 0,8 0 0,-7-4 0,9 4 0,-9-4 0,3 1 0,1 2 0,-4-6 0,4 6 0,-5-6 0,-1 6 0,1-2 0,0 3 0,0 0 0,0 0 0,-1 0 0,1 0 0,-2 0 0,-5 0 0,-8 0 0,-2 0 0,-5 0 0,10 3 0,-3-2 0,2 2 0,1 1 0,-3-3 0,6 5 0,-5-5 0,5 6 0,-2-3 0,0 3 0,2 0 0,-6-3 0,6 3 0,-2-3 0,-1 4 0,3-1 0,-2 1 0,3-1 0,-3 0 0,2 0 0,-2 0 0,3 1 0,0-1 0,0 0 0,0 1 0,0-1 0,0 1 0,0-1 0,0 0 0,0 0 0,0-1 0,0 1 0,0 1 0,0-1 0,0 0 0,0 0 0,3-3 0,1-1 0,3-3 0,0 0 0,0 0 0,1 0 0,0-4 0,-1 0 0,-2-4 0,2-5 0,-6 4 0,4-3 0,-5-1 0,0 4 0,0-4 0,0 6 0,0-1 0,0 0 0,0 0 0,0 0 0,0 0 0,0-4 0,0 3 0,0-4 0,0 5 0,0-8 0,0 6 0,0-5 0,0 7 0,3 4 0,-2 3 0,2 9 0,-3 0 0,0 3 0,3-3 0,2-4 0,2 0 0,0-4 0,1 0 0,-1 0 0,1 0 0,0 0 0,-1 0 0,-2 3 0,-2 1 0,-3 3 0,0 0 0,0 1 0,0-1 0,-3 0 0,-1 0 0,0 0 0,1 1 0,-1 0 0,3 0 0,-2-1 0,3 1 0,0 0 0,0 0 0,0 0 0,0-1 0,0 1 0,0 0 0,0 0 0,0 0 0,0 0 0,0-1 0,0 1 0,0 0 0,0 0 0,0 0 0,0-1 0,0 1 0,0 0 0,0 0 0,0 5 0,0-4 0,0 3 0,0-4 0,0 0 0,0 0 0,0-7 0,0-10 0,0-5 0,0-8 0,0-10 0,0 10 0,0-17 0,0 13 0,0-7 0,-10 1 0,8 5 0,-8 2 0,10 1 0,0 3 0,0-10 0,-4 11 0,3-11 0,-8 5 0,3-7 0,-5 1 0,5-1 0,-3 7 0,4-7 0,0 12 0,1-1 0,4 9 0,-4 5 0,3 0 0,-2 1 0,-1-1 0,3 0 0,-2 1 0,3-1 0,0 1 0,0 0 0,0 0 0,0 0 0,0 0 0,-3 3 0,2 11 0,-2-2 0,3 14 0,0 8 0,0 9 0,0 14 0,0 8 0,0 3 0,0 8 0,0 1 0,0-10 0,6 8 0,-4-24 0,4 13 0,-6-29 0,0 4 0,0-13 0,0 0 0,0-6 0,0 0 0,0-6 0,0 1 0,0-1 0,0 0 0,0 1 0,0-1 0,0 1 0,0 0 0,0-1 0,0 0 0,0 1 0,0-1 0,0 1 0,0-1 0,0 1 0,0 0 0,0-1 0,0 1 0,0-1 0,0 0 0,0 1 0,0-1 0,0-1 0,0 1 0,0 0 0,0 0 0,0 0 0,0 0 0,0 1 0,0-1 0,0 0 0,0 1 0,0-1 0,0 0 0,0 0 0,0 1 0,0 0 0,0 0 0,4-1 0,-3 1 0,5 0 0,-5-1 0,3 1 0,-4-1 0,3-3 0,-2 2 0,5-5 0,-2 3 0,3-4 0,-1 0 0,1 0 0,0 0 0,1 0 0,-1 0 0,1 0 0,-1-4 0,1 3 0,0-6 0,0 7 0,0-4 0,-1 4 0,1 0 0,0 0 0,0 0 0,0 0 0,-1 0 0,1 0 0,-1 0 0,1-3 0,-1 2 0,1-3 0,-1 4 0,1-3 0,-1 2 0,-6-3 0,-7 4 0,-13 0 0,-8 0 0,1 0 0,-5-4 0,5-2 0,-1-5 0,2-3 0,7 4 0,4-3 0,1 5 0,9 0 0,-4-5 0,7 4 0,-3-4 0,4 1 0,0-2 0,0-5 0,0 5 0,0-3 0,0 3 0,0-5 0,0 1 0,0 4 0,7-2 0,-5 7 0,8 1 0,-6 5 0,4 3 0,-1 0 0,-3 3 0,-1 2 0,1 3 0,-3-1 0,6 1 0,-7 0 0,7 0 0,-3-1 0,1 1 0,1 0 0,-2-1 0,1 1 0,1-4 0,-1 3 0,-1-3 0,3 4 0,-6 0 0,2 0 0,-3-1 0,0 1 0,0-1 0,0 0 0,0 0 0,0 0 0,0 0 0,0 1 0,0-1 0,-3 0 0,2 0 0,-2 0 0,6-3 0,2-1 0,2-3 0,1 0 0,-1 0 0,1 0 0,0 0 0,0 0 0,-1 0 0,-3-3 0,-1-1 0,-3-4 0,0 1 0,0-6 0,-8-1 0,6 4 0,-7 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9:29:08.335"/>
    </inkml:context>
    <inkml:brush xml:id="br0">
      <inkml:brushProperty name="width" value="0.1" units="cm"/>
      <inkml:brushProperty name="height" value="0.1" units="cm"/>
      <inkml:brushProperty name="color" value="#F8F3AF"/>
    </inkml:brush>
  </inkml:definitions>
  <inkml:trace contextRef="#ctx0" brushRef="#br0">277 596 24575,'4'8'0,"-4"2"0,7-6 0,-2 1 0,2 2 0,1-7 0,0 4 0,0-1 0,8-2 0,-6 3 0,14-4 0,-14 0 0,6 0 0,-8 0 0,5 0 0,-4 0 0,3 0 0,-4 0 0,0-4 0,0 3 0,0-2 0,0 3 0,-1 0 0,-3-3 0,2-1 0,-5-4 0,6 4 0,-6-3 0,6 6 0,-6-6 0,-1 6 0,-9 2 0,-10 0 0,-1 8 0,-5-4 0,6 4 0,1 1 0,-1-5 0,5 2 0,-4-2 0,9 3 0,0 1 0,3-2 0,5 1 0,-2 0 0,3-1 0,0 1 0,0 0 0,0 0 0,0-1 0,3 1 0,1-1 0,3 0 0,1 1 0,0-4 0,0 3 0,0-2 0,-1 3 0,1-4 0,0-1 0,0 1 0,-1-3 0,1 6 0,-1-3 0,1 3 0,-4 1 0,3 0 0,-6 0 0,2 4 0,-3 2 0,5 5 0,-4-1 0,3 1 0,-4 0 0,0-5 0,0-2 0,0-4 0,0 0 0,0 0 0,-3-4 0,-1 0 0,-3-4 0,-1-4 0,0-5 0,3-11 0,-3 0 0,7-5 0,-3 6 0,4 0 0,0 1 0,0 4 0,0 2 0,0 5 0,0-1 0,0 1 0,0-1 0,0 1 0,0-1 0,0 1 0,0 0 0,3 3 0,1 1 0,4 3 0,-1 0 0,1 0 0,1 14 0,1 5 0,0 7 0,0 5 0,0-11 0,-4 0 0,-2-2 0,-1-9 0,-2 3 0,3-4 0,-4 0 0,0-1 0,0 1 0,0-7 0,0-11 0,0-10 0,0-4 0,0 0 0,0 10 0,0-4 0,0 4 0,0 1 0,0 0 0,3 5 0,2 0 0,2 0 0,1 4 0,-3-3 0,2 6 0,-3-2 0,3 3 0,0 0 0,-3-3 0,-1-1 0,-3-2 0,0-2 0,0 1 0,0-5 0,0 3 0,-3-4 0,2 1 0,-7-2 0,3-5 0,-4 5 0,0-3 0,1 3 0,2 0 0,-2-3 0,7 3 0,-7-5 0,7 1 0,-3-1 0,-1 0 0,4 1 0,-3 4 0,4-4 0,-5-2 0,4 5 0,-4-9 0,5 10 0,0 0 0,0 2 0,0-1 0,0 4 0,0-4 0,0 6 0,0-6 0,0 4 0,0-4 0,0 1 0,0 3 0,0-4 0,0 0 0,0 1 0,0-2 0,0 3 0,0 4 0,0-1 0,0 1 0,0-1 0,0 1 0,3 3 0,-2-2 0,6 5 0,-3-2 0,3 3 0,0 0 0,1 0 0,-1 0 0,0 0 0,1 0 0,-1 0 0,1 3 0,-1-2 0,1 2 0,0-3 0,0 0 0,-1 0 0,1 0 0,-1 0 0,0 0 0,-3-6 0,-1-4 0,-3-7 0,0 3 0,0-3 0,0 8 0,-3 2 0,-1 8 0,-8 11 0,-2-2 0,-5 3 0,0-3 0,6-2 0,-5 2 0,9-2 0,-4-3 0,6-2 0,-1-3 0,1 0 0,0 0 0,3 3 0,1 1 0,0 0 0,2 3 0,-3-3 0,4 4 0,-3-4 0,2 2 0,0-19 0,6 10 0,2-21 0,-2 10 0,3 1 0,-8 0 0,4 5 0,-1 0 0,-2 0 0,3 1 0,-4-1 0,0 0 0,0 1 0,0-1 0,0 0 0,0 0 0,3 1 0,-2-1 0,6 4 0,-6-3 0,6 6 0,-7-6 0,7 7 0,-4-4 0,4 4 0,0 0 0,0 0 0,0 0 0,0 0 0,-3 4 0,3-4 0,-3 4 0,0-1 0,3-2 0,-2 6 0,2-6 0,-2 6 0,2-3 0,-3 1 0,4 2 0,-1-6 0,1 2 0,0-3 0,-1 0 0,1 0 0,0 0 0,0 0 0,0 0 0,-1 0 0,1 0 0,-1 0 0,1 0 0,-1 0 0,0 0 0,1 0 0,-1 0 0,0 0 0,0 0 0,-3 3 0,-1 2 0,-3 3 0,0-1 0,0 1 0,0 5 0,0-4 0,0 8 0,-4-3 0,-2 5 0,-7-4 0,3-3 0,-7-2 0,8-3 0,-9 3 0,9-6 0,-3 0 0,-1-4 0,4 0 0,-4 0 0,5 4 0,1-3 0,2 6 0,-1-3 0,5 3 0,-2 0 0,3 1 0,0-1 0,0 1 0,0-1 0,0 1 0,0 0 0,0-1 0,0 1 0,0 0 0,0 0 0,0 0 0,0 0 0,0 4 0,0 2 0,0 0 0,0 3 0,0-8 0,0 9 0,0-9 0,0 8 0,0-3 0,0 0 0,0 4 0,0-5 0,0 6 0,0 0 0,0-1 0,0 4 0,0-2 0,0 2 0,0-3 0,0-5 0,0 3 0,0-3 0,0 5 0,0-1 0,0-4 0,0 4 0,0-4 0,0-1 0,0 5 0,0-9 0,0 8 0,0-3 0,0 0 0,0-1 0,0-1 0,0 1 0,0 0 0,0-1 0,0-5 0,0 1 0,0 0 0,0 0 0,3-4 0,1 0 0,3-8 0,1 0 0,0-4 0,0-5 0,1 0 0,0-6 0,0 0 0,1-6 0,1-1 0,-1 0 0,1-5 0,-6 10 0,4-4 0,-8 12 0,7 0 0,-8 5 0,11 4 0,-9-3 0,8 6 0,-6-3 0,3 4 0,1 0 0,-2 0 0,-2 3 0,-1 2 0,-3 2 0,0 1 0,0 0 0,0-1 0,0 1 0,0 0 0,0-1 0,0 0 0,0-6 0,-5-13 0,4-9 0,-8-11 0,3-1 0,0 0 0,1 7 0,1 1 0,3 6 0,-4 6 0,5 0 0,0 6 0,0 0 0,0 0 0,0-1 0,0 1 0,0-1 0,0 0 0,0 0 0,0 1 0,0-1 0,0 0 0,0-5 0,0 4 0,0-8 0,0 8 0,0-4 0,0 5 0,0 1 0,0-1 0,0 0 0,0 1 0,0 0 0,0 0 0,3 3 0,1 1 0,3 6 0,-3 1 0,-1 4 0,-3 4 0,0 2 0,0 11 0,0-5 0,0 5 0,0-6 0,0 0 0,0-1 0,0-4 0,0 4 0,0-9 0,0 3 0,0-4 0,0 0 0,0 5 0,0-4 0,0 3 0,0 1 0,0-4 0,0 7 0,0-2 0,0-2 0,0 1 0,0-6 0,0 1 0,0 0 0,0 0 0,3-4 0,2-9 0,-1-19 0,5-5 0,-8-11 0,8 8 0,-7-1 0,7 7 0,-8 6 0,3 7 0,-1 5 0,1 4 0,0-3 0,-1 3 0,-3-3 0,5-5 0,-4 3 0,3-9 0,0 5 0,2-12 0,3 5 0,1-5 0,0 6 0,-1 0 0,0 5 0,-1 2 0,0 4 0,-4 0 0,3 4 0,-3 0 0,0 7 0,-1 1 0,-3 4 0,0-1 0,0 1 0,0 0 0,0 0 0,0-1 0,-3-3 0,2 3 0,-2-3 0,-1 4 0,0 0 0,-1 0 0,-2 0 0,2 4 0,1 2 0,-4 0 0,7-1 0,-2-6 0,-1 1 0,4 0 0,-4-1 0,4 1 0,0-2 0,0 1 0,-3 0 0,2 0 0,-2 0 0,0 1 0,-2-4 0,-3 3 0,-4-6 0,-2 2 0,-5-3 0,1 0 0,-7 0 0,4-4 0,-10-6 0,11-5 0,0 0 0,3 1 0,8 6 0,-4 0 0,6 4 0,3-2 0,1 2 0,3-3 0,0-1 0,0 1 0,0-1 0,0 1 0,4-1 0,0 0 0,4 1 0,0-1 0,-1 3 0,1-2 0,0 3 0,0-4 0,0 4 0,-4-3 0,3 6 0,-20 5 0,9 1 0,-19 11 0,9-6 0,-5 8 0,0-8 0,1 4 0,-1-5 0,0-4 0,1 3 0,4-7 0,-4 4 0,9-5 0,-3 0 0,4 0 0,1 0 0,0 0 0,0 0 0,0 0 0,0 0 0,0 0 0,0 0 0,0-4 0,0 3 0,3-6 0,-3 3 0,-2-5 0,0 5 0,-9-8 0,9 6 0,-8-12 0,3 9 0,-1-9 0,-2 8 0,7-3 0,-3 8 0,6-2 0,2 0 0,-5-1 0,5-1 0,-5 4 0,2 2 0,4 0 0,-3 2 0,20-2 0,2 3 0,17 0 0,1 4 0,-1-2 0,1 2 0,0 1 0,-7-4 0,-1 4 0,-7-5 0,1 0 0,-5 0 0,-1 0 0,-6 0 0,1 0 0,0 4 0,0-3 0,0 6 0,0-7 0,-1 7 0,1-3 0,-4 4 0,-1-1 0,-3 0 0,0 0 0,0 1 0,-3 0 0,-2 4 0,-8-2 0,3 3 0,-2-5 0,4 0 0,0 0 0,0 0 0,0 0 0,0 4 0,-1 2 0,0 5 0,-1 6 0,0-5 0,0 11 0,4-11 0,-3 5 0,4-6 0,-4 0 0,4-2 0,-4 1 0,8-5 0,-3-1 0,1-4 0,5-4 0,-2 0 0,8-4 0,4 0 0,-3 0 0,15 0 0,-9 0 0,10 0 0,-6 0 0,-1 0 0,1 0 0,0 0 0,-5 0 0,3 0 0,-8-4 0,4 0 0,-5-4 0,4 0 0,-3 0 0,4-1 0,-5 2 0,0-1 0,-1 0 0,1-3 0,-3 2 0,-2-2 0,-3 3 0,0 0 0,0-5 0,0 4 0,0-3 0,0-1 0,0 4 0,0-4 0,0 6 0,0-1 0,0 1 0,-3 3 0,-2 1 0,-3-1 0,4 0 0,-3-1 0,3-2 0,-4 3 0,4-4 0,-8 4 0,6 0 0,-11 4 0,3 0 0,-5 0 0,-6 0 0,5 0 0,-11 0 0,5 0 0,-14 0 0,5 0 0,-13 0 0,14 0 0,-14 0 0,14 0 0,-28-15 0,24 6 0,-17-13 0,33 12 0,-1 5 0,14 1 0,-4 4 0,5 0 0,4-3 0,4 3 0,4-3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9:29:35.023"/>
    </inkml:context>
    <inkml:brush xml:id="br0">
      <inkml:brushProperty name="width" value="0.1" units="cm"/>
      <inkml:brushProperty name="height" value="0.1" units="cm"/>
      <inkml:brushProperty name="color" value="#F8F3AF"/>
    </inkml:brush>
  </inkml:definitions>
  <inkml:trace contextRef="#ctx0" brushRef="#br0">164 732 24575,'17'0'0,"0"0"0,1 0 0,1 0 0,0 0 0,-5 0 0,3 0 0,-5 0 0,5 0 0,-5 0 0,0 0 0,-5 0 0,0 0 0,0 0 0,-3-3 0,3 2 0,-6-5 0,2 2 0,-3-4 0,0 1 0,0-1 0,0 0 0,0-5 0,0 4 0,0-3 0,0-1 0,0 4 0,0-8 0,0 8 0,0-4 0,0 0 0,0 4 0,0-8 0,0 3 0,0-5 0,0 1 0,0-1 0,0 0 0,0 1 0,0-1 0,0 0 0,0 5 0,0 2 0,0-1 0,0 4 0,0-4 0,0 6 0,0-1 0,0 1 0,0-6 0,0 4 0,0-4 0,0 6 0,0-1 0,0 0 0,0 0 0,0-5 0,0 1 0,0-6 0,0 0 0,0 0 0,0 4 0,0-10 0,0 9 0,0-10 0,0 11 0,0-3 0,0 3 0,0 0 0,-3 1 0,-2 5 0,-2 1 0,-1 0 0,1 3 0,0 0 0,-6 4 0,4 0 0,-8 0 0,3 0 0,-5 0 0,6 0 0,-5 0 0,4 0 0,-4 5 0,-1 0 0,5 3 0,-3-3 0,3 3 0,0-3 0,1 0 0,1 2 0,3-6 0,-4 7 0,5-7 0,0 6 0,1-6 0,3 6 0,-3-7 0,6 7 0,-5-3 0,5 4 0,-5-4 0,5 2 0,-3-1 0,1-1 0,2 3 0,-2-3 0,3 4 0,-4 0 0,3 0 0,-2 0 0,3-1 0,0 1 0,-4 0 0,3 0 0,-2 0 0,3 0 0,0-1 0,0 1 0,0 0 0,0 0 0,0 0 0,0 4 0,0-3 0,0 4 0,0-5 0,0 0 0,0-1 0,0 1 0,0-6 0,7-6 0,3-9 0,2 0 0,6 0 0,-4 0 0,4 3 0,1-4 0,0 1 0,-1 2 0,-4-1 0,4 2 0,-4 2 0,4-2 0,1-3 0,0 2 0,-6-1 0,5 2 0,-9 2 0,4 0 0,-6 0 0,1 0 0,0 4 0,0-3 0,-4 3 0,0-3 0,-4 0 0,0 0 0,0 0 0,0 0 0,0 5 0,-9 4 0,4 5 0,-8 7 0,5-5 0,-6 8 0,5-8 0,0 9 0,2-9 0,3 3 0,-1-4 0,-2 0 0,3-1 0,0 1 0,-2 0 0,5 0 0,-3-1 0,1 1 0,2 0 0,-3 0 0,4 0 0,0 4 0,0-3 0,0 4 0,0-5 0,0 0 0,-3-1 0,2 1 0,-2 0 0,3-1 0,0 1 0,0-1 0,0 1 0,0 0 0,0 0 0,0-1 0,0 1 0,0-1 0,0 1 0,0 3 0,0-2 0,0 2 0,0-3 0,0 0 0,0 0 0,3 0 0,-2 4 0,2-3 0,1 4 0,-3-5 0,2 0 0,-3 4 0,0-3 0,4 4 0,-3-5 0,2 4 0,-3-3 0,0 4 0,0-5 0,0 0 0,0-1 0,0 6 0,0-4 0,0 4 0,0-5 0,0-1 0,0 1 0,0 0 0,0 0 0,0 0 0,0-1 0,0 1 0,-3-4 0,-1 2 0,-4-5 0,4 5 0,-3-5 0,2 3 0,-2-1 0,0-2 0,-1 2 0,1-3 0,0 0 0,-1 0 0,1 3 0,-1-2 0,0 3 0,1-4 0,0 0 0,0 0 0,0 0 0,0 0 0,5-3 0,12 2 0,4-6 0,8 2 0,-3 0 0,-1-4 0,1 8 0,0-3 0,-1 4 0,-4 0 0,-1 0 0,-5 0 0,0 0 0,-1 0 0,1 0 0,0 0 0,0 0 0,0 0 0,-1 0 0,1 0 0,-1-3 0,1 2 0,0-6 0,-4 2 0,3-2 0,-2-6 0,0 4 0,-1-9 0,0 5 0,-3-6 0,3 5 0,-4-3 0,0 3 0,0-5 0,0 0 0,0 6 0,0-5 0,0 4 0,0-4 0,0-1 0,0 0 0,0 0 0,0-3 0,0 3 0,0 1 0,0 1 0,0 3 0,0 0 0,0 2 0,0-1 0,0 4 0,0-4 0,0 6 0,0-1 0,0 0 0,0 0 0,0 1 0,3-1 0,1 5 0,0-4 0,-1 9 0,-3 7 0,0 5 0,-9 4 0,4-5 0,-4-5 0,2 0 0,2 0 0,-2 0 0,2 0 0,-2 0 0,3-1 0,-4 1 0,4 0 0,-3 0 0,3 0 0,-18 39 0,11-29 0,-8 29 0,12-39 0,6 5 0,-2 0 0,0 1 0,2-1 0,-3 0 0,4-4 0,0 3 0,0-4 0,0-1 0,0 0 0,3-4 0,2 4 0,2-6 0,1 2 0,-4 1 0,3-3 0,-2 6 0,2-7 0,1 7 0,-1-6 0,1 3 0,-1-4 0,1 0 0,-1 0 0,-2-7 0,-2-3 0,-3-7 0,0-1 0,0 4 0,0-4 0,0 9 0,0-3 0,0-1 0,0 4 0,0-4 0,0 5 0,0 1 0,0-6 0,0 4 0,0-4 0,0 6 0,0-1 0,0 0 0,0 0 0,0 1 0,0 0 0,0 0 0,0 0 0,3-1 0,2-8 0,3 6 0,1-14 0,-1 14 0,-4-6 0,3 12 0,-6-3 0,5 6 0,-2-6 0,0 3 0,3 1 0,-6-4 0,5 6 0,-2-2 0,3 3 0,0 0 0,-4 3 0,0 1 0,-3 3 0,0 1 0,0-1 0,3-3 0,-2-3 0,2-10 0,-3 1 0,0-5 0,0 5 0,0 0 0,0-4 0,0 3 0,-3-1 0,-1 7 0,-3 3 0,2 0 0,2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9:29:41.991"/>
    </inkml:context>
    <inkml:brush xml:id="br0">
      <inkml:brushProperty name="width" value="0.1" units="cm"/>
      <inkml:brushProperty name="height" value="0.1" units="cm"/>
      <inkml:brushProperty name="color" value="#F8F3AF"/>
    </inkml:brush>
  </inkml:definitions>
  <inkml:trace contextRef="#ctx0" brushRef="#br0">91 387 24575,'0'17'0,"0"-1"0,0-8 0,0-1 0,0 1 0,0-1 0,-3-3 0,2 3 0,-5-7 0,1 4 0,-2-4 0,0 0 0,-1-3 0,1-1 0,-1-4 0,0 0 0,4 0 0,-3 1 0,6-1 0,-5 0 0,5 1 0,-2-1 0,-1 4 0,3 4 0,-2 4 0,3 3 0,0 0 0,0 1 0,3-4 0,1-1 0,4-3 0,-1 0 0,0 0 0,1 0 0,-1 0 0,1 0 0,0 0 0,0-3 0,0-6 0,1-5 0,0-5 0,1 1 0,3-1 0,-3 0 0,5-6 0,-6 5 0,1-5 0,0 7 0,-2 4 0,1-4 0,-1 9 0,1-3 0,-1 4 0,-1 4 0,1-3 0,0 2 0,0 1 0,-1-3 0,1 6 0,-1-2 0,-3 5 0,-1 2 0,-3 3 0,0 1 0,0 0 0,0 0 0,0-1 0,0 1 0,-3 0 0,2 0 0,-7 5 0,4-4 0,-5 8 0,4-8 0,-2 4 0,6-5 0,-6-1 0,6 1 0,-3 0 0,4-1 0,0 1 0,0 0 0,0-1 0,0 1 0,0-1 0,0 1 0,0 0 0,0 0 0,0 0 0,0 0 0,0-1 0,0 1 0,0 0 0,0-1 0,0 0 0,0 0 0,0 0 0,0 1 0,-2-5 0,-3-3 0,2-4 0,-4-4 0,2-5 0,-3 4 0,3-8 0,-2 8 0,6-4 0,-3 5 0,4-4 0,0-2 0,0-11 0,0-1 0,0-1 0,-4-4 0,2 11 0,-2-5 0,4 11 0,0-3 0,0 8 0,0-4 0,-4 9 0,4-3 0,-4 3 0,1-3 0,-1 0 0,-3-1 0,-1 1 0,4-1 0,-3 1 0,3-1 0,-4-5 0,0 4 0,3-4 0,-3 1 0,7 3 0,-3-4 0,4 12 0,0 10 0,0 5 0,0 9 0,0-5 0,0 1 0,0-5 0,0 3 0,0-3 0,0 0 0,0-1 0,0-5 0,0-1 0,0 1 0,0-1 0,0 1 0,0-1 0,0 1 0,0 0 0,0-1 0,0 0 0,0 0 0,3 1 0,2 0 0,-1 0 0,4 10 0,-2 4 0,6 27 0,0-12 0,-5 19 0,3-14 0,-3 8 0,0-8 0,4 6 0,-9-20 0,7 4 0,-8-13 0,3-5 0,-4 3 0,0-8 0,0 4 0,0-6 0,0 1 0,0-1 0,0 0 0,0-1 0,3-2 0,1-1 0,0 1 0,2-4 0,-2 4 0,3-4 0,0-3 0,-3-6 0,-1 0 0,-3-3 0,0 11 0,0 10 0,0 0 0,0 12 0,0-12 0,0 4 0,0-5 0,0-1 0,0 1 0,0 0 0,-3-4 0,2 2 0,-2-2 0,0 4 0,2-1 0,-2 1 0,3 0 0,0-1 0,0 1 0,-3 0 0,2 0 0,-3-1 0,4 1 0,0 0 0,0-1 0,0 0 0,-3-3 0,0-1 0,-4-3 0,0 0 0,-1 0 0,-1-14 0,-1-5 0,0-13 0,-1 5 0,1 3 0,5 10 0,1 1 0,7 9 0,1 0 0,-1 7 0,0 1 0,-3 4 0,3-1 0,-2 0 0,5 0 0,-2 0 0,3 0 0,0 0 0,0-3 0,1 2 0,-1-5 0,1 2 0,0-3 0,0 0 0,-1 0 0,1 0 0,0 0 0,0 0 0,4 0 0,-3 0 0,4 0 0,-5 0 0,0 0 0,0 0 0,-1 0 0,1 0 0,0 0 0,0 0 0,0 0 0,-1 0 0,1 0 0,0 0 0,0 0 0,-1 0 0,0 0 0,0 0 0,0 0 0,0 0 0,0 3 0,-3 1 0,-1 3 0,-3 1 0,0-1 0,0 1 0,0-1 0,0 1 0,-8-4 0,2-1 0,-6 1 0,4-3 0,-5 2 0,4 1 0,-3-4 0,-1 4 0,4-4 0,-9 0 0,9 3 0,-8-2 0,8 3 0,-9-4 0,9 0 0,-8 0 0,8 0 0,-4 0 0,6 0 0,-1 0 0,1 0 0,0 0 0,0 0 0,0 0 0,0-3 0,-1-2 0,4-7 0,-4-2 0,7 0 0,-3-3 0,0 8 0,4-4 0,-4 0 0,4 4 0,0-3 0,0 4 0,0 1 0,0-1 0,0 0 0,0-4 0,0 3 0,0-4 0,0 5 0,0 0 0,0 0 0,-3 4 0,-1 1 0,-4 3 0,1 0 0,0 0 0,3-4 0,-3 3 0,6-6 0,-2 3 0,3-3 0,0-1 0,0 0 0,0 0 0,0-4 0,0-8 0,0 0 0,-5-11 0,4 4 0,-4 1 0,5 1 0,0 6 0,0 6 0,0 0 0,0 6 0,0 0 0,0-1 0,0 8 0,0 8 0,0 1 0,0 5 0,0-6 0,0 0 0,0 5 0,0 1 0,4 4 0,2 7 0,7-5 0,-1 11 0,7-4 0,-2 5 0,3-5 0,0-3 0,-1-5 0,-5-5 0,3-1 0,-3-4 0,0-1 0,7 2 0,-6-6 0,2 0 0,1-4 0,-6 4 0,2-3 0,-3 6 0,-3-7 0,-1 4 0,1-4 0,0 0 0,0 0 0,0 0 0,-1 0 0,1 0 0,-1 0 0,-3-4 0,3 0 0,-6-9 0,2 4 0,-3-8 0,0 3 0,0-5 0,0 1 0,0-1 0,0 5 0,0 2 0,0 4 0,0 0 0,0 0 0,0 1 0,0-1 0,-3 5 0,2-9 0,-6 7 0,6-8 0,-6 5 0,2-4 0,1 3 0,-4-4 0,7 5 0,-6 0 0,6 0 0,-2 7 0,10 2 0,-2 2 0,3 4 0,-2-6 0,-2 3 0,4-4 0,-1 0 0,-3 3 0,-1 1 0,0 4 0,-2 0 0,3 0 0,-4 5 0,0-4 0,0 8 0,0-3 0,-4 0 0,-1 3 0,-8-7 0,3 8 0,-8-8 0,9 3 0,-9-4 0,9-1 0,-8 1 0,8-1 0,-4 1 0,5-2 0,4 1 0,-3 0 0,6 0 0,-6-4 0,6 2 0,-2-2 0,-1 1 0,3 1 0,-2-3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9:29:44.001"/>
    </inkml:context>
    <inkml:brush xml:id="br0">
      <inkml:brushProperty name="width" value="0.1" units="cm"/>
      <inkml:brushProperty name="height" value="0.1" units="cm"/>
      <inkml:brushProperty name="color" value="#F8F3AF"/>
    </inkml:brush>
  </inkml:definitions>
  <inkml:trace contextRef="#ctx0" brushRef="#br0">0 101 24575,'8'-16'0,"0"0"0,1 2 0,0-4 0,-1 9 0,4-7 0,-3 11 0,1-2 0,-2 7 0,-1 0 0,0 0 0,-1 0 0,1 0 0,0 0 0,0 0 0,0 0 0,0 0 0,0 0 0,1 0 0,-1 0 0,1 0 0,0 0 0,0 0 0,0 0 0,-1 0 0,1 0 0,0 0 0,0 4 0,0-4 0,-1 4 0,1-4 0,0 0 0,0 0 0,0 0 0,-1 0 0,1 0 0,-1 3 0,-3 1 0,3 0 0,-6 2 0,5-5 0,-5 5 0,5-5 0,-2 2 0,4 0 0,-1-2 0,0 2 0,1-3 0,0 0 0,-1 0 0,1 0 0,0 4 0,0-4 0,0 4 0,-1-4 0,1 0 0,-1 3 0,0-2 0,0 2 0,-3 0 0,3-2 0,-6 5 0,2-3 0,-3 4 0,0-3 0,0-1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9:29:50.908"/>
    </inkml:context>
    <inkml:brush xml:id="br0">
      <inkml:brushProperty name="width" value="0.1" units="cm"/>
      <inkml:brushProperty name="height" value="0.1" units="cm"/>
      <inkml:brushProperty name="color" value="#F8F3AF"/>
    </inkml:brush>
  </inkml:definitions>
  <inkml:trace contextRef="#ctx0" brushRef="#br0">681 524 24575,'0'-10'0,"0"-5"0,0 1 0,0-5 0,0 6 0,3 0 0,-2 5 0,6 0 0,-3 4 0,4 0 0,-4 1 0,-1-1 0,1-4 0,-4 0 0,8-5 0,-7-1 0,3-4 0,0-1 0,-3 0 0,4 6 0,-5 0 0,0 5 0,0 7 0,0 8 0,0 2 0,0 6 0,0-7 0,0 0 0,-5 4 0,4-3 0,-6 4 0,2 0 0,0 1 0,-3 4 0,7 1 0,-7-5 0,7 3 0,-2-3 0,3 5 0,0-5 0,0 3 0,-4-8 0,4 9 0,-4-9 0,4 3 0,0 4 0,0-6 0,0 6 0,0-3 0,0-4 0,0 9 0,0-9 0,0 8 0,0-8 0,0 4 0,0-1 0,0-3 0,0 4 0,0-5 0,0 0 0,0-1 0,0 1 0,0-1 0,0 0 0,0 0 0,0-18 0,-5-4 0,-1-17 0,-9-1 0,7 0 0,-6 1 0,9 5 0,-1 3 0,1-1 0,5 9 0,0-7 0,0 9 0,0-5 0,0 0 0,0 1 0,0-7 0,-4-1 0,2-7 0,-2 0 0,4 7 0,0 1 0,-4 11 0,3 2 0,-2 4 0,0 4 0,2 4 0,-2 4 0,-1 9 0,3 7 0,-3 0 0,4 5 0,0-1 0,0-3 0,0 10 0,0-5 0,0 0 0,0 13 0,0-17 0,0 17 0,0-13 0,0 7 0,0-7 0,5 5 0,-4-16 0,8 9 0,-8-15 0,7 4 0,-7-6 0,2 1 0,-3 0 0,0 0 0,0 0 0,0 0 0,3-1 0,-2 5 0,6-4 0,-6 4 0,3-5 0,-1 1 0,-2 0 0,2-6 0,-3-8 0,-5-21 0,-1-1 0,-7-29 0,1 13 0,-8-23 0,5 6 0,-4 0 0,5-6 0,2 15 0,-1-6 0,0 8 0,6 8 0,-3 2 0,4 7 0,0 1 0,-2 10 0,7-1 0,-3 14 0,1-4 0,2 5 0,-3 0 0,4 1 0,-3 3 0,2-3 0,-2 3 0,3 31 0,0 0 0,0 32 0,0-1 0,0-6 0,0 6 0,0-8 0,0-8 0,4-2 0,-2 0 0,7-5 0,-3-1 0,4-3 0,-4-11 0,3 5 0,-8-6 0,6-6 0,-6 0 0,3-5 0,-4-7 0,0-6 0,0-8 0,0-12 0,0-2 0,-6-13 0,-1-2 0,0 0 0,-4-6 0,5 14 0,-1-6 0,-2 7 0,8 12 0,-4-9 0,1 19 0,3-8 0,-2 12 0,3-1 0,0 0 0,0 1 0,-3 3 0,-1 1 0,1 6 0,0 1 0,3 4 0,0 5 0,0 0 0,0 12 0,0-5 0,0 5 0,0 0 0,0-5 0,0 5 0,0-6 0,0 6 0,0-5 0,0 5 0,0-6 0,0-1 0,0-4 0,0-1 0,0-5 0,0-1 0,0 1 0,0-6 0,-5-14 0,-1-3 0,-4-10 0,-3 7 0,2-7 0,-3 5 0,4-5 0,2 11 0,-1 1 0,5 5 0,-3 1 0,6-1 0,-6 3 0,6-1 0,-2 1 0,-1 1 0,3-7 0,-2 5 0,3-11 0,-4 3 0,3-5 0,-4 0 0,1 1 0,3-1 0,-3 5 0,4 14 0,0 14 0,0 13 0,5 6 0,-4-1 0,9 1 0,-9-7 0,9 5 0,-9-10 0,4 3 0,-5-5 0,4 0 0,-3-5 0,3-2 0,-4 1 0,0-4 0,0 4 0,0-6 0,0-5 0,0-22 0,0 3 0,0-16 0,0 14 0,0 0 0,0 1 0,-4-1 0,3 5 0,-3 2 0,0 4 0,3 0 0,-2 0 0,3 0 0,0 1 0,-4-1 0,3 0 0,-2 0 0,0 4 0,-1 1 0,1 6 0,0 1 0,3 4 0,0 0 0,0 0 0,0-1 0,-4-2 0,1-5 0,-2-9 0,-2-10 0,1-1 0,0-11 0,-2 10 0,7-4 0,-6 12 0,6-5 0,-6 13 0,6-7 0,-3 14 0,4 3 0,0 9 0,0 4 0,0-4 0,0 4 0,0-4 0,0 4 0,0 1 0,0 0 0,0-1 0,0-4 0,0 4 0,0-9 0,0 8 0,0-8 0,0 4 0,0-12 0,0-15 0,0-1 0,0-1 0,0 12 0,0 21 0,0-7 0,0 7 0,0-4 0,0 1 0,0 10 0,0 3 0,0 5 0,0-5 0,0 4 0,0-11 0,0 5 0,0-11 0,0 3 0,0-8 0,0 4 0,0-5 0,-3-4 0,-1 0 0,-2-4 0,-2 0 0,1-4 0,-1 0 0,0-9 0,-1-1 0,0-4 0,-6-7 0,-1-2 0,-6-5 0,0-1 0,6 7 0,1 1 0,6 6 0,0 1 0,0 7 0,0-1 0,5 8 0,-3 0 0,7-3 0,-4 3 0,1-4 0,2 1 0,-2-1 0,3 1 0,0-1 0,0 6 0,0 11 0,4 5 0,1 9 0,4-10 0,0 5 0,0-4 0,0 4 0,4-3 0,2-2 0,-1-4 0,3 0 0,-3 0 0,0-4 0,-1-1 0,-6-4 0,6 0 0,-4 0 0,4 0 0,-5 0 0,-1 0 0,1 0 0,0 0 0,-1 0 0,-5 0 0,-10-12 0,-3-13 0,-6-6 0,11-17 0,-5-3 0,9 21 0,-4-1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07003F-C6C3-4244-AA7B-53F9BECB4A63}" type="datetimeFigureOut">
              <a:rPr lang="en-US" smtClean="0"/>
              <a:t>5/4/22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33DE1D-3D18-B448-BED4-CE57508B9D7E}" type="slidenum">
              <a:rPr lang="en-US" smtClean="0"/>
              <a:t>‹#›</a:t>
            </a:fld>
            <a:endParaRPr lang="en-US"/>
          </a:p>
        </p:txBody>
      </p:sp>
    </p:spTree>
    <p:extLst>
      <p:ext uri="{BB962C8B-B14F-4D97-AF65-F5344CB8AC3E}">
        <p14:creationId xmlns:p14="http://schemas.microsoft.com/office/powerpoint/2010/main" val="429115602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Hello everyone, my name is </a:t>
            </a:r>
            <a:r>
              <a:rPr lang="en-US" sz="1200" kern="1200" dirty="0" err="1">
                <a:solidFill>
                  <a:schemeClr val="tx1"/>
                </a:solidFill>
                <a:effectLst/>
                <a:latin typeface="+mn-lt"/>
                <a:ea typeface="+mn-ea"/>
                <a:cs typeface="+mn-cs"/>
              </a:rPr>
              <a:t>Jinsun</a:t>
            </a:r>
            <a:r>
              <a:rPr lang="en-US" sz="1200" kern="1200" dirty="0">
                <a:solidFill>
                  <a:schemeClr val="tx1"/>
                </a:solidFill>
                <a:effectLst/>
                <a:latin typeface="+mn-lt"/>
                <a:ea typeface="+mn-ea"/>
                <a:cs typeface="+mn-cs"/>
              </a:rPr>
              <a:t> Kim</a:t>
            </a:r>
          </a:p>
          <a:p>
            <a:pPr lvl="0"/>
            <a:r>
              <a:rPr lang="en-US" sz="1200" kern="1200" dirty="0">
                <a:solidFill>
                  <a:schemeClr val="tx1"/>
                </a:solidFill>
                <a:effectLst/>
                <a:latin typeface="+mn-lt"/>
                <a:ea typeface="+mn-ea"/>
                <a:cs typeface="+mn-cs"/>
              </a:rPr>
              <a:t>and I am from University of South Carolina.</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title of my talk today is a definitive demonstration</a:t>
            </a:r>
          </a:p>
          <a:p>
            <a:r>
              <a:rPr lang="en-US" sz="1200" kern="1200" dirty="0">
                <a:solidFill>
                  <a:schemeClr val="tx1"/>
                </a:solidFill>
                <a:effectLst/>
                <a:latin typeface="+mn-lt"/>
                <a:ea typeface="+mn-ea"/>
                <a:cs typeface="+mn-cs"/>
              </a:rPr>
              <a:t>that resistance switching memories are not memristors.</a:t>
            </a:r>
            <a:r>
              <a:rPr lang="en-US" dirty="0">
                <a:effectLst/>
              </a:rPr>
              <a:t> </a:t>
            </a:r>
            <a:endParaRPr lang="en-US" dirty="0"/>
          </a:p>
        </p:txBody>
      </p:sp>
    </p:spTree>
    <p:extLst>
      <p:ext uri="{BB962C8B-B14F-4D97-AF65-F5344CB8AC3E}">
        <p14:creationId xmlns:p14="http://schemas.microsoft.com/office/powerpoint/2010/main" val="1440251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However, the results of our measurements with the applied voltage pulse with an amplitude of 1.0V do not support the ideal memristor model.</a:t>
            </a:r>
          </a:p>
          <a:p>
            <a:r>
              <a:rPr lang="en-US" sz="1200" kern="1200" dirty="0">
                <a:solidFill>
                  <a:schemeClr val="tx1"/>
                </a:solidFill>
                <a:effectLst/>
                <a:latin typeface="+mn-lt"/>
                <a:ea typeface="+mn-ea"/>
                <a:cs typeface="+mn-cs"/>
              </a:rPr>
              <a:t>The initial state in the figure (a) shows the resistance 53 k Ohms, but the final resistance is 19.5 k Ohms which differs from the initial state 53 k Ohms. [In this test, the length of triangular pulse was longer, about 26 seconds.]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(click) Consequently, the device did not pass the test.</a:t>
            </a:r>
          </a:p>
          <a:p>
            <a:r>
              <a:rPr lang="en-US" sz="1200" kern="1200" dirty="0">
                <a:solidFill>
                  <a:schemeClr val="tx1"/>
                </a:solidFill>
                <a:effectLst/>
                <a:latin typeface="+mn-lt"/>
                <a:ea typeface="+mn-ea"/>
                <a:cs typeface="+mn-cs"/>
              </a:rPr>
              <a:t>The test was repeated but the same results were observed.</a:t>
            </a:r>
            <a:r>
              <a:rPr lang="en-US" dirty="0">
                <a:effectLst/>
              </a:rPr>
              <a:t> </a:t>
            </a:r>
            <a:endParaRPr lang="en-US" dirty="0"/>
          </a:p>
        </p:txBody>
      </p:sp>
    </p:spTree>
    <p:extLst>
      <p:ext uri="{BB962C8B-B14F-4D97-AF65-F5344CB8AC3E}">
        <p14:creationId xmlns:p14="http://schemas.microsoft.com/office/powerpoint/2010/main" val="3065004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Therefore, we conclude that the ReRAM devices are not memristors.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Moreover, because of simplicity and affordability of the test, all claimed-to-be memristors should be tested with this suggested method first.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Thanks for your attention. Thank you.</a:t>
            </a:r>
          </a:p>
          <a:p>
            <a:endParaRPr lang="en-US" dirty="0"/>
          </a:p>
        </p:txBody>
      </p:sp>
    </p:spTree>
    <p:extLst>
      <p:ext uri="{BB962C8B-B14F-4D97-AF65-F5344CB8AC3E}">
        <p14:creationId xmlns:p14="http://schemas.microsoft.com/office/powerpoint/2010/main" val="1032522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76636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begin with, let me introduce the definition of the memristor.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early 1970, Dr. Chua noticed that there are six possible relationships</a:t>
            </a:r>
          </a:p>
          <a:p>
            <a:r>
              <a:rPr lang="en-US" sz="1200" kern="1200" dirty="0">
                <a:solidFill>
                  <a:schemeClr val="tx1"/>
                </a:solidFill>
                <a:effectLst/>
                <a:latin typeface="+mn-lt"/>
                <a:ea typeface="+mn-ea"/>
                <a:cs typeface="+mn-cs"/>
              </a:rPr>
              <a:t>among four fundamental circuit variables, current, voltage, charge, and flux.</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relationship between the current and voltage can be defined by the resistor, voltage and charge by the capacitor, and current and flux by the inductor.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also, charge is a time integral of current and the flux is a time integral of voltage.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Then there had been one missing connection between the electrical charge and magnetic flux.</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He named the device defined by the relationship between the charge and flux as a memristor. (click)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functional relationship between the charge and flux can be re-rewritten as an Ohm’s law.</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Importantly, in this Ohm’s law, the resistance is a function of charge, or called </a:t>
            </a:r>
            <a:r>
              <a:rPr lang="en-US" sz="1200" kern="1200" dirty="0" err="1">
                <a:solidFill>
                  <a:schemeClr val="tx1"/>
                </a:solidFill>
                <a:effectLst/>
                <a:latin typeface="+mn-lt"/>
                <a:ea typeface="+mn-ea"/>
                <a:cs typeface="+mn-cs"/>
              </a:rPr>
              <a:t>memristance</a:t>
            </a:r>
            <a:r>
              <a:rPr lang="en-US" sz="1200" kern="1200" dirty="0">
                <a:solidFill>
                  <a:schemeClr val="tx1"/>
                </a:solidFill>
                <a:effectLst/>
                <a:latin typeface="+mn-lt"/>
                <a:ea typeface="+mn-ea"/>
                <a:cs typeface="+mn-cs"/>
              </a:rPr>
              <a:t>. Chua also realized that the memristor has a non-volatile memory.</a:t>
            </a:r>
          </a:p>
          <a:p>
            <a:endParaRPr lang="en-US" dirty="0"/>
          </a:p>
        </p:txBody>
      </p:sp>
    </p:spTree>
    <p:extLst>
      <p:ext uri="{BB962C8B-B14F-4D97-AF65-F5344CB8AC3E}">
        <p14:creationId xmlns:p14="http://schemas.microsoft.com/office/powerpoint/2010/main" val="3909803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Moreover, Dr. Chua claimed that all resistive switching memories</a:t>
            </a:r>
          </a:p>
          <a:p>
            <a:r>
              <a:rPr lang="en-US" sz="1200" kern="1200" dirty="0">
                <a:solidFill>
                  <a:schemeClr val="tx1"/>
                </a:solidFill>
                <a:effectLst/>
                <a:latin typeface="+mn-lt"/>
                <a:ea typeface="+mn-ea"/>
                <a:cs typeface="+mn-cs"/>
              </a:rPr>
              <a:t>with pinched hysteresis loops in their current-voltage characteristics</a:t>
            </a:r>
          </a:p>
          <a:p>
            <a:r>
              <a:rPr lang="en-US" sz="1200" kern="1200" dirty="0">
                <a:solidFill>
                  <a:schemeClr val="tx1"/>
                </a:solidFill>
                <a:effectLst/>
                <a:latin typeface="+mn-lt"/>
                <a:ea typeface="+mn-ea"/>
                <a:cs typeface="+mn-cs"/>
              </a:rPr>
              <a:t>are memristors.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figures on the right side are the examples of pinched but also twisted hysteresis loops from the solid state memristors given by Chua from his literature.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this claim is questionable.</a:t>
            </a:r>
          </a:p>
          <a:p>
            <a:r>
              <a:rPr lang="en-US" sz="1200" kern="1200" dirty="0">
                <a:solidFill>
                  <a:schemeClr val="tx1"/>
                </a:solidFill>
                <a:effectLst/>
                <a:latin typeface="+mn-lt"/>
                <a:ea typeface="+mn-ea"/>
                <a:cs typeface="+mn-cs"/>
              </a:rPr>
              <a:t>Some researchers believe that ideal memristors are found</a:t>
            </a:r>
          </a:p>
          <a:p>
            <a:r>
              <a:rPr lang="en-US" sz="1200" kern="1200" dirty="0">
                <a:solidFill>
                  <a:schemeClr val="tx1"/>
                </a:solidFill>
                <a:effectLst/>
                <a:latin typeface="+mn-lt"/>
                <a:ea typeface="+mn-ea"/>
                <a:cs typeface="+mn-cs"/>
              </a:rPr>
              <a:t>and the others think they have not been found.</a:t>
            </a:r>
            <a:endParaRPr lang="en-US" dirty="0"/>
          </a:p>
        </p:txBody>
      </p:sp>
    </p:spTree>
    <p:extLst>
      <p:ext uri="{BB962C8B-B14F-4D97-AF65-F5344CB8AC3E}">
        <p14:creationId xmlns:p14="http://schemas.microsoft.com/office/powerpoint/2010/main" val="3678864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solve this question, Dr. </a:t>
            </a:r>
            <a:r>
              <a:rPr lang="en-US" sz="1200" kern="1200" dirty="0" err="1">
                <a:solidFill>
                  <a:schemeClr val="tx1"/>
                </a:solidFill>
                <a:effectLst/>
                <a:latin typeface="+mn-lt"/>
                <a:ea typeface="+mn-ea"/>
                <a:cs typeface="+mn-cs"/>
              </a:rPr>
              <a:t>Pershin</a:t>
            </a:r>
            <a:r>
              <a:rPr lang="en-US" sz="1200" kern="1200" dirty="0">
                <a:solidFill>
                  <a:schemeClr val="tx1"/>
                </a:solidFill>
                <a:effectLst/>
                <a:latin typeface="+mn-lt"/>
                <a:ea typeface="+mn-ea"/>
                <a:cs typeface="+mn-cs"/>
              </a:rPr>
              <a:t> and Dr. Di Ventra suggested</a:t>
            </a:r>
          </a:p>
          <a:p>
            <a:r>
              <a:rPr lang="en-US" sz="1200" kern="1200" dirty="0">
                <a:solidFill>
                  <a:schemeClr val="tx1"/>
                </a:solidFill>
                <a:effectLst/>
                <a:latin typeface="+mn-lt"/>
                <a:ea typeface="+mn-ea"/>
                <a:cs typeface="+mn-cs"/>
              </a:rPr>
              <a:t>a simple test for memristors whether the devices are ideal memristors or not.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point is, if the devices have hysteresis current-voltage behaviors</a:t>
            </a:r>
          </a:p>
          <a:p>
            <a:r>
              <a:rPr lang="en-US" sz="1200" kern="1200" dirty="0">
                <a:solidFill>
                  <a:schemeClr val="tx1"/>
                </a:solidFill>
                <a:effectLst/>
                <a:latin typeface="+mn-lt"/>
                <a:ea typeface="+mn-ea"/>
                <a:cs typeface="+mn-cs"/>
              </a:rPr>
              <a:t>are memristors,</a:t>
            </a:r>
          </a:p>
          <a:p>
            <a:r>
              <a:rPr lang="en-US" sz="1200" kern="1200" dirty="0">
                <a:solidFill>
                  <a:schemeClr val="tx1"/>
                </a:solidFill>
                <a:effectLst/>
                <a:latin typeface="+mn-lt"/>
                <a:ea typeface="+mn-ea"/>
                <a:cs typeface="+mn-cs"/>
              </a:rPr>
              <a:t>they also must satisfy the very fundamental mathematical definition: the </a:t>
            </a:r>
            <a:r>
              <a:rPr lang="en-US" sz="1200" kern="1200" dirty="0" err="1">
                <a:solidFill>
                  <a:schemeClr val="tx1"/>
                </a:solidFill>
                <a:effectLst/>
                <a:latin typeface="+mn-lt"/>
                <a:ea typeface="+mn-ea"/>
                <a:cs typeface="+mn-cs"/>
              </a:rPr>
              <a:t>memristance</a:t>
            </a:r>
            <a:r>
              <a:rPr lang="en-US" sz="1200" kern="1200" dirty="0">
                <a:solidFill>
                  <a:schemeClr val="tx1"/>
                </a:solidFill>
                <a:effectLst/>
                <a:latin typeface="+mn-lt"/>
                <a:ea typeface="+mn-ea"/>
                <a:cs typeface="+mn-cs"/>
              </a:rPr>
              <a:t> must be a function of charge.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the schematic of the setup circuit, and as you see, (click)</a:t>
            </a:r>
          </a:p>
          <a:p>
            <a:r>
              <a:rPr lang="en-US" sz="1200" kern="1200" dirty="0">
                <a:solidFill>
                  <a:schemeClr val="tx1"/>
                </a:solidFill>
                <a:effectLst/>
                <a:latin typeface="+mn-lt"/>
                <a:ea typeface="+mn-ea"/>
                <a:cs typeface="+mn-cs"/>
              </a:rPr>
              <a:t>this measurement utilized the duality of capacitor-memristor circuit.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(click) (click) For any initial states of the memristor</a:t>
            </a:r>
          </a:p>
          <a:p>
            <a:r>
              <a:rPr lang="en-US" sz="1200" kern="1200" dirty="0">
                <a:solidFill>
                  <a:schemeClr val="tx1"/>
                </a:solidFill>
                <a:effectLst/>
                <a:latin typeface="+mn-lt"/>
                <a:ea typeface="+mn-ea"/>
                <a:cs typeface="+mn-cs"/>
              </a:rPr>
              <a:t>and with any form of the applied voltage,</a:t>
            </a:r>
          </a:p>
          <a:p>
            <a:r>
              <a:rPr lang="en-US" sz="1200" kern="1200" dirty="0">
                <a:solidFill>
                  <a:schemeClr val="tx1"/>
                </a:solidFill>
                <a:effectLst/>
                <a:latin typeface="+mn-lt"/>
                <a:ea typeface="+mn-ea"/>
                <a:cs typeface="+mn-cs"/>
              </a:rPr>
              <a:t>the final state must be identical to its initial state with the charge, zero, when the capacitor charge finally returns to its initial value.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example, in their study, they used rectangular step function voltage pulse with a wide range of amplitudes.</a:t>
            </a:r>
            <a:r>
              <a:rPr lang="en-US" dirty="0">
                <a:effectLst/>
              </a:rPr>
              <a:t> </a:t>
            </a:r>
            <a:endParaRPr lang="en-US" dirty="0"/>
          </a:p>
        </p:txBody>
      </p:sp>
    </p:spTree>
    <p:extLst>
      <p:ext uri="{BB962C8B-B14F-4D97-AF65-F5344CB8AC3E}">
        <p14:creationId xmlns:p14="http://schemas.microsoft.com/office/powerpoint/2010/main" val="4070548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our experiment methodology.</a:t>
            </a:r>
          </a:p>
          <a:p>
            <a:endParaRPr lang="en-US" dirty="0"/>
          </a:p>
          <a:p>
            <a:r>
              <a:rPr lang="en-US" dirty="0"/>
              <a:t>First, we fabricate a device.</a:t>
            </a:r>
          </a:p>
          <a:p>
            <a:endParaRPr lang="en-US" dirty="0"/>
          </a:p>
          <a:p>
            <a:r>
              <a:rPr lang="en-US" dirty="0"/>
              <a:t>And then we measure the current-voltage characteristics to check if the device has a typical hysteresis switching as the theory claims.</a:t>
            </a:r>
          </a:p>
          <a:p>
            <a:endParaRPr lang="en-US" dirty="0"/>
          </a:p>
          <a:p>
            <a:r>
              <a:rPr lang="en-US" dirty="0"/>
              <a:t>If it shows the pinched hysteresis loops, it is good to go for a memristor test.</a:t>
            </a:r>
          </a:p>
          <a:p>
            <a:endParaRPr lang="en-US" dirty="0"/>
          </a:p>
          <a:p>
            <a:r>
              <a:rPr lang="en-US" dirty="0"/>
              <a:t>Then we can apply a certain voltage to capacitor-memristor circuit</a:t>
            </a:r>
          </a:p>
          <a:p>
            <a:endParaRPr lang="en-US" dirty="0"/>
          </a:p>
          <a:p>
            <a:r>
              <a:rPr lang="en-US" dirty="0"/>
              <a:t>and eventually, compare the experimental result with the ideal response,</a:t>
            </a:r>
          </a:p>
          <a:p>
            <a:endParaRPr lang="en-US" dirty="0"/>
          </a:p>
          <a:p>
            <a:r>
              <a:rPr lang="en-US" dirty="0"/>
              <a:t>and determine whether device is an ideal memristor or not.</a:t>
            </a:r>
          </a:p>
        </p:txBody>
      </p:sp>
    </p:spTree>
    <p:extLst>
      <p:ext uri="{BB962C8B-B14F-4D97-AF65-F5344CB8AC3E}">
        <p14:creationId xmlns:p14="http://schemas.microsoft.com/office/powerpoint/2010/main" val="4070548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our study, the memristor test was applied to the electrochemical metallization cell, namely ECM cell that is representative of ReRAM devices.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Under the applied bias voltage, active electrode cations migrate through the oxide layer, and they form the metallic filament and connect the active and inert electrodes. (click)</a:t>
            </a:r>
          </a:p>
          <a:p>
            <a:r>
              <a:rPr lang="en-US" sz="1200" kern="1200" dirty="0">
                <a:solidFill>
                  <a:schemeClr val="tx1"/>
                </a:solidFill>
                <a:effectLst/>
                <a:latin typeface="+mn-lt"/>
                <a:ea typeface="+mn-ea"/>
                <a:cs typeface="+mn-cs"/>
              </a:rPr>
              <a:t>The mechanism of the ECM cell is based on the electrochemical growth and dissolution of this conductive filament in the insulating matrix, depending on the polarity of the applied voltage.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our study, </a:t>
            </a:r>
          </a:p>
          <a:p>
            <a:r>
              <a:rPr lang="en-US" sz="1200" kern="1200" dirty="0">
                <a:solidFill>
                  <a:schemeClr val="tx1"/>
                </a:solidFill>
                <a:effectLst/>
                <a:latin typeface="+mn-lt"/>
                <a:ea typeface="+mn-ea"/>
                <a:cs typeface="+mn-cs"/>
              </a:rPr>
              <a:t>We in-house fabricated our own ECM cell, and here is the structure of the device.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 the silicon substrate, titanium is sputtered as an adhesion layer and ruthenium, silicon oxide and copper are stacked as an inert electrode, oxide medium, and an active electrode, respectively.</a:t>
            </a:r>
          </a:p>
          <a:p>
            <a:r>
              <a:rPr lang="en-US" sz="1200" kern="1200" dirty="0">
                <a:solidFill>
                  <a:schemeClr val="tx1"/>
                </a:solidFill>
                <a:effectLst/>
                <a:latin typeface="+mn-lt"/>
                <a:ea typeface="+mn-ea"/>
                <a:cs typeface="+mn-cs"/>
              </a:rPr>
              <a:t>On the top of the cell, cobalt chromium platinum layer is sputtered to protect the copper electrode from the oxidation.</a:t>
            </a:r>
          </a:p>
          <a:p>
            <a:endParaRPr lang="en-US" dirty="0"/>
          </a:p>
        </p:txBody>
      </p:sp>
    </p:spTree>
    <p:extLst>
      <p:ext uri="{BB962C8B-B14F-4D97-AF65-F5344CB8AC3E}">
        <p14:creationId xmlns:p14="http://schemas.microsoft.com/office/powerpoint/2010/main" val="3195023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Before performing the ideal memristor test, we measured the current-voltage characteristics.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(click) And the results show the typical resistive switching with pinched hysteresis loops. According to Chua, this device is supposed to be an ideal memristor.</a:t>
            </a:r>
            <a:r>
              <a:rPr lang="en-US" dirty="0">
                <a:effectLst/>
              </a:rPr>
              <a:t> </a:t>
            </a:r>
            <a:endParaRPr lang="en-US" dirty="0"/>
          </a:p>
        </p:txBody>
      </p:sp>
    </p:spTree>
    <p:extLst>
      <p:ext uri="{BB962C8B-B14F-4D97-AF65-F5344CB8AC3E}">
        <p14:creationId xmlns:p14="http://schemas.microsoft.com/office/powerpoint/2010/main" val="146888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that, We conducted the ideal memristor test using the circuit shown in the slide.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With the relay closed, the capacitor is shunted, and the source measure unit is directly connected to the memristor. This is where the initial resistance is measured.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the relay is opened, the source measure unit is connected to the capacitor. And the voltage pulse is applied to charge the capacitor and discharge.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our test, we used a triangular voltage pulse.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Long enough waiting period after the applied pulse is required to unsure the capacitor to be fully discharged.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the evolution, the final resistance is measured with the closed relay.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the ideal memristor, with any form of the applied voltage, the initial and final states should be the same after the charge on the capacitor returns to its initial value.</a:t>
            </a:r>
            <a:r>
              <a:rPr lang="en-US" dirty="0">
                <a:effectLst/>
              </a:rPr>
              <a:t> </a:t>
            </a:r>
            <a:endParaRPr lang="en-US" dirty="0"/>
          </a:p>
        </p:txBody>
      </p:sp>
    </p:spTree>
    <p:extLst>
      <p:ext uri="{BB962C8B-B14F-4D97-AF65-F5344CB8AC3E}">
        <p14:creationId xmlns:p14="http://schemas.microsoft.com/office/powerpoint/2010/main" val="2615719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results from the applied voltage pulse with an amplitude of 0.4V are shown in the figures.</a:t>
            </a:r>
          </a:p>
          <a:p>
            <a:r>
              <a:rPr lang="en-US" dirty="0"/>
              <a:t>In figure (a), the initial resistance was measured 53 k Ohms, and in figure (b) shows the peak of the current with the triangular pulse. It is observed that it took about 13.5 seconds for the capacitor to discharge. And the figure (c) shows final resistance that is identical to the initial state, 53 k Ohms.</a:t>
            </a:r>
          </a:p>
          <a:p>
            <a:endParaRPr lang="en-US" dirty="0"/>
          </a:p>
          <a:p>
            <a:r>
              <a:rPr lang="en-US" dirty="0"/>
              <a:t>In this case, it passed the memristor test.</a:t>
            </a:r>
          </a:p>
        </p:txBody>
      </p:sp>
    </p:spTree>
    <p:extLst>
      <p:ext uri="{BB962C8B-B14F-4D97-AF65-F5344CB8AC3E}">
        <p14:creationId xmlns:p14="http://schemas.microsoft.com/office/powerpoint/2010/main" val="678220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02AC24A9-CCB6-4F8D-B8DB-C2F3692CFA5A}" type="datetimeFigureOut">
              <a:rPr lang="en-US" smtClean="0"/>
              <a:t>5/4/22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48319572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5/4/22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98409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5/4/22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84617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AC24A9-CCB6-4F8D-B8DB-C2F3692CFA5A}" type="datetimeFigureOut">
              <a:rPr lang="en-US" smtClean="0"/>
              <a:t>5/4/22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81739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02AC24A9-CCB6-4F8D-B8DB-C2F3692CFA5A}" type="datetimeFigureOut">
              <a:rPr lang="en-US" smtClean="0"/>
              <a:t>5/4/22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2500307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2AC24A9-CCB6-4F8D-B8DB-C2F3692CFA5A}" type="datetimeFigureOut">
              <a:rPr lang="en-US" smtClean="0"/>
              <a:t>5/4/22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12536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02AC24A9-CCB6-4F8D-B8DB-C2F3692CFA5A}" type="datetimeFigureOut">
              <a:rPr lang="en-US" smtClean="0"/>
              <a:t>5/4/22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60747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AC24A9-CCB6-4F8D-B8DB-C2F3692CFA5A}" type="datetimeFigureOut">
              <a:rPr lang="en-US" smtClean="0"/>
              <a:t>5/4/22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70729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C24A9-CCB6-4F8D-B8DB-C2F3692CFA5A}" type="datetimeFigureOut">
              <a:rPr lang="en-US" smtClean="0"/>
              <a:t>5/4/22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58528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5/4/22</a:t>
            </a:fld>
            <a:endParaRPr lang="en-US" dirty="0"/>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78853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02AC24A9-CCB6-4F8D-B8DB-C2F3692CFA5A}" type="datetimeFigureOut">
              <a:rPr lang="en-US" smtClean="0"/>
              <a:t>5/4/22</a:t>
            </a:fld>
            <a:endParaRPr lang="en-US"/>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66094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02AC24A9-CCB6-4F8D-B8DB-C2F3692CFA5A}" type="datetimeFigureOut">
              <a:rPr lang="en-US" smtClean="0"/>
              <a:t>5/4/22</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72019147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10.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32.emf"/><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3" Type="http://schemas.openxmlformats.org/officeDocument/2006/relationships/image" Target="../media/image7.png"/><Relationship Id="rId18" Type="http://schemas.openxmlformats.org/officeDocument/2006/relationships/customXml" Target="../ink/ink6.xml"/><Relationship Id="rId26" Type="http://schemas.openxmlformats.org/officeDocument/2006/relationships/customXml" Target="../ink/ink10.xml"/><Relationship Id="rId39" Type="http://schemas.openxmlformats.org/officeDocument/2006/relationships/image" Target="../media/image20.png"/><Relationship Id="rId21" Type="http://schemas.openxmlformats.org/officeDocument/2006/relationships/image" Target="../media/image11.png"/><Relationship Id="rId34" Type="http://schemas.openxmlformats.org/officeDocument/2006/relationships/customXml" Target="../ink/ink14.xml"/><Relationship Id="rId42" Type="http://schemas.openxmlformats.org/officeDocument/2006/relationships/customXml" Target="../ink/ink18.xml"/><Relationship Id="rId47" Type="http://schemas.openxmlformats.org/officeDocument/2006/relationships/image" Target="../media/image24.png"/><Relationship Id="rId50" Type="http://schemas.openxmlformats.org/officeDocument/2006/relationships/customXml" Target="../ink/ink22.xml"/><Relationship Id="rId7"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customXml" Target="../ink/ink5.xml"/><Relationship Id="rId29" Type="http://schemas.openxmlformats.org/officeDocument/2006/relationships/image" Target="../media/image15.png"/><Relationship Id="rId11" Type="http://schemas.openxmlformats.org/officeDocument/2006/relationships/image" Target="../media/image6.png"/><Relationship Id="rId24" Type="http://schemas.openxmlformats.org/officeDocument/2006/relationships/customXml" Target="../ink/ink9.xml"/><Relationship Id="rId32" Type="http://schemas.openxmlformats.org/officeDocument/2006/relationships/customXml" Target="../ink/ink13.xml"/><Relationship Id="rId37" Type="http://schemas.openxmlformats.org/officeDocument/2006/relationships/image" Target="../media/image19.png"/><Relationship Id="rId40" Type="http://schemas.openxmlformats.org/officeDocument/2006/relationships/customXml" Target="../ink/ink17.xml"/><Relationship Id="rId45"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8.png"/><Relationship Id="rId23" Type="http://schemas.openxmlformats.org/officeDocument/2006/relationships/image" Target="../media/image12.png"/><Relationship Id="rId28" Type="http://schemas.openxmlformats.org/officeDocument/2006/relationships/customXml" Target="../ink/ink11.xml"/><Relationship Id="rId36" Type="http://schemas.openxmlformats.org/officeDocument/2006/relationships/customXml" Target="../ink/ink15.xml"/><Relationship Id="rId49" Type="http://schemas.openxmlformats.org/officeDocument/2006/relationships/image" Target="../media/image25.png"/><Relationship Id="rId10" Type="http://schemas.openxmlformats.org/officeDocument/2006/relationships/customXml" Target="../ink/ink2.xml"/><Relationship Id="rId19" Type="http://schemas.openxmlformats.org/officeDocument/2006/relationships/image" Target="../media/image10.png"/><Relationship Id="rId31" Type="http://schemas.openxmlformats.org/officeDocument/2006/relationships/image" Target="../media/image16.png"/><Relationship Id="rId44" Type="http://schemas.openxmlformats.org/officeDocument/2006/relationships/customXml" Target="../ink/ink19.xml"/><Relationship Id="rId4" Type="http://schemas.openxmlformats.org/officeDocument/2006/relationships/image" Target="../media/image3.png"/><Relationship Id="rId9" Type="http://schemas.openxmlformats.org/officeDocument/2006/relationships/image" Target="../media/image5.png"/><Relationship Id="rId14" Type="http://schemas.openxmlformats.org/officeDocument/2006/relationships/customXml" Target="../ink/ink4.xml"/><Relationship Id="rId22" Type="http://schemas.openxmlformats.org/officeDocument/2006/relationships/customXml" Target="../ink/ink8.xml"/><Relationship Id="rId27" Type="http://schemas.openxmlformats.org/officeDocument/2006/relationships/image" Target="../media/image14.png"/><Relationship Id="rId30" Type="http://schemas.openxmlformats.org/officeDocument/2006/relationships/customXml" Target="../ink/ink12.xml"/><Relationship Id="rId35" Type="http://schemas.openxmlformats.org/officeDocument/2006/relationships/image" Target="../media/image18.png"/><Relationship Id="rId43" Type="http://schemas.openxmlformats.org/officeDocument/2006/relationships/image" Target="../media/image22.png"/><Relationship Id="rId48" Type="http://schemas.openxmlformats.org/officeDocument/2006/relationships/customXml" Target="../ink/ink21.xml"/><Relationship Id="rId8" Type="http://schemas.openxmlformats.org/officeDocument/2006/relationships/customXml" Target="../ink/ink1.xml"/><Relationship Id="rId51" Type="http://schemas.openxmlformats.org/officeDocument/2006/relationships/image" Target="../media/image26.png"/><Relationship Id="rId3" Type="http://schemas.openxmlformats.org/officeDocument/2006/relationships/notesSlide" Target="../notesSlides/notesSlide2.xml"/><Relationship Id="rId12" Type="http://schemas.openxmlformats.org/officeDocument/2006/relationships/customXml" Target="../ink/ink3.xml"/><Relationship Id="rId17" Type="http://schemas.openxmlformats.org/officeDocument/2006/relationships/image" Target="../media/image9.png"/><Relationship Id="rId25" Type="http://schemas.openxmlformats.org/officeDocument/2006/relationships/image" Target="../media/image13.png"/><Relationship Id="rId33" Type="http://schemas.openxmlformats.org/officeDocument/2006/relationships/image" Target="../media/image17.png"/><Relationship Id="rId38" Type="http://schemas.openxmlformats.org/officeDocument/2006/relationships/customXml" Target="../ink/ink16.xml"/><Relationship Id="rId46" Type="http://schemas.openxmlformats.org/officeDocument/2006/relationships/customXml" Target="../ink/ink20.xml"/><Relationship Id="rId20" Type="http://schemas.openxmlformats.org/officeDocument/2006/relationships/customXml" Target="../ink/ink7.xml"/><Relationship Id="rId41" Type="http://schemas.openxmlformats.org/officeDocument/2006/relationships/image" Target="../media/image21.png"/><Relationship Id="rId1" Type="http://schemas.openxmlformats.org/officeDocument/2006/relationships/tags" Target="../tags/tag1.xml"/><Relationship Id="rId6"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4.xml"/><Relationship Id="rId7" Type="http://schemas.openxmlformats.org/officeDocument/2006/relationships/customXml" Target="../ink/ink23.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customXml" Target="../ink/ink2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31.png"/><Relationship Id="rId3" Type="http://schemas.openxmlformats.org/officeDocument/2006/relationships/notesSlide" Target="../notesSlides/notesSlide6.xml"/><Relationship Id="rId7" Type="http://schemas.openxmlformats.org/officeDocument/2006/relationships/image" Target="../media/image70.png"/><Relationship Id="rId12" Type="http://schemas.openxmlformats.org/officeDocument/2006/relationships/image" Target="../media/image120.png"/><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image" Target="../media/image2.svg"/><Relationship Id="rId11" Type="http://schemas.openxmlformats.org/officeDocument/2006/relationships/image" Target="../media/image110.png"/><Relationship Id="rId5" Type="http://schemas.openxmlformats.org/officeDocument/2006/relationships/image" Target="../media/image1.png"/><Relationship Id="rId10" Type="http://schemas.openxmlformats.org/officeDocument/2006/relationships/image" Target="../media/image100.png"/><Relationship Id="rId4" Type="http://schemas.openxmlformats.org/officeDocument/2006/relationships/image" Target="../media/image60.png"/><Relationship Id="rId9" Type="http://schemas.openxmlformats.org/officeDocument/2006/relationships/image" Target="../media/image9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png"/><Relationship Id="rId5" Type="http://schemas.openxmlformats.org/officeDocument/2006/relationships/image" Target="../media/image130.png"/><Relationship Id="rId4" Type="http://schemas.openxmlformats.org/officeDocument/2006/relationships/image" Target="../media/image28.emf"/></Relationships>
</file>

<file path=ppt/slides/_rels/slide8.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29.emf"/><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0.png"/><Relationship Id="rId4" Type="http://schemas.openxmlformats.org/officeDocument/2006/relationships/image" Target="../media/image30.emf"/></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1.emf"/><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4AB00-4E4F-2D4C-A397-B461CD2CD87A}"/>
              </a:ext>
            </a:extLst>
          </p:cNvPr>
          <p:cNvSpPr>
            <a:spLocks noGrp="1"/>
          </p:cNvSpPr>
          <p:nvPr>
            <p:ph type="ctrTitle"/>
          </p:nvPr>
        </p:nvSpPr>
        <p:spPr>
          <a:xfrm>
            <a:off x="1600200" y="279797"/>
            <a:ext cx="8991600" cy="1734199"/>
          </a:xfrm>
        </p:spPr>
        <p:txBody>
          <a:bodyPr>
            <a:normAutofit fontScale="90000"/>
          </a:bodyPr>
          <a:lstStyle/>
          <a:p>
            <a:pPr>
              <a:lnSpc>
                <a:spcPct val="150000"/>
              </a:lnSpc>
            </a:pPr>
            <a:r>
              <a:rPr lang="en-US" sz="2400" dirty="0"/>
              <a:t>A definitive demonstration</a:t>
            </a:r>
            <a:br>
              <a:rPr lang="en-US" sz="2400" dirty="0"/>
            </a:br>
            <a:r>
              <a:rPr lang="en-US" sz="2400" dirty="0"/>
              <a:t>that resistance-switching memories are</a:t>
            </a:r>
            <a:br>
              <a:rPr lang="en-US" sz="2400" dirty="0"/>
            </a:br>
            <a:r>
              <a:rPr lang="en-US" sz="2400" dirty="0"/>
              <a:t>not memristors</a:t>
            </a:r>
          </a:p>
        </p:txBody>
      </p:sp>
      <p:pic>
        <p:nvPicPr>
          <p:cNvPr id="4" name="Content Placeholder 4">
            <a:extLst>
              <a:ext uri="{FF2B5EF4-FFF2-40B4-BE49-F238E27FC236}">
                <a16:creationId xmlns:a16="http://schemas.microsoft.com/office/drawing/2014/main" id="{62A008BE-4D9A-5548-8B9D-1C955D1D55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80417" y="6328611"/>
            <a:ext cx="1831166" cy="529389"/>
          </a:xfrm>
          <a:prstGeom prst="rect">
            <a:avLst/>
          </a:prstGeom>
        </p:spPr>
      </p:pic>
      <p:sp>
        <p:nvSpPr>
          <p:cNvPr id="8" name="Rectangle 7">
            <a:extLst>
              <a:ext uri="{FF2B5EF4-FFF2-40B4-BE49-F238E27FC236}">
                <a16:creationId xmlns:a16="http://schemas.microsoft.com/office/drawing/2014/main" id="{29773B67-C3CB-AF4C-86C6-247EC0A07D1A}"/>
              </a:ext>
            </a:extLst>
          </p:cNvPr>
          <p:cNvSpPr/>
          <p:nvPr/>
        </p:nvSpPr>
        <p:spPr>
          <a:xfrm>
            <a:off x="1439119" y="2306107"/>
            <a:ext cx="3387524" cy="1231106"/>
          </a:xfrm>
          <a:prstGeom prst="rect">
            <a:avLst/>
          </a:prstGeom>
        </p:spPr>
        <p:txBody>
          <a:bodyPr wrap="square">
            <a:spAutoFit/>
          </a:bodyPr>
          <a:lstStyle/>
          <a:p>
            <a:pPr algn="ctr"/>
            <a:r>
              <a:rPr lang="en-US" dirty="0" err="1"/>
              <a:t>Jinsun</a:t>
            </a:r>
            <a:r>
              <a:rPr lang="en-US"/>
              <a:t> Kim</a:t>
            </a:r>
            <a:endParaRPr lang="en-US" dirty="0"/>
          </a:p>
          <a:p>
            <a:pPr algn="ctr"/>
            <a:r>
              <a:rPr lang="en-US" sz="1400" dirty="0"/>
              <a:t>Department of Physics and</a:t>
            </a:r>
          </a:p>
          <a:p>
            <a:pPr algn="ctr"/>
            <a:r>
              <a:rPr lang="en-US" sz="1400" dirty="0"/>
              <a:t>Astronomy</a:t>
            </a:r>
          </a:p>
          <a:p>
            <a:pPr algn="ctr"/>
            <a:r>
              <a:rPr lang="en-US" sz="1400" dirty="0"/>
              <a:t>University of South Carolina</a:t>
            </a:r>
          </a:p>
          <a:p>
            <a:pPr algn="ctr"/>
            <a:r>
              <a:rPr lang="en-US" sz="1400" dirty="0"/>
              <a:t>Columbia, South Carolina 29208</a:t>
            </a:r>
            <a:endParaRPr lang="en-US" sz="1400" dirty="0">
              <a:effectLst/>
            </a:endParaRPr>
          </a:p>
        </p:txBody>
      </p:sp>
      <p:sp>
        <p:nvSpPr>
          <p:cNvPr id="9" name="Rectangle 8">
            <a:extLst>
              <a:ext uri="{FF2B5EF4-FFF2-40B4-BE49-F238E27FC236}">
                <a16:creationId xmlns:a16="http://schemas.microsoft.com/office/drawing/2014/main" id="{EA3D99E1-2FF9-6B4C-A79A-ACECDA354366}"/>
              </a:ext>
            </a:extLst>
          </p:cNvPr>
          <p:cNvSpPr/>
          <p:nvPr/>
        </p:nvSpPr>
        <p:spPr>
          <a:xfrm>
            <a:off x="4575859" y="2323088"/>
            <a:ext cx="3792638" cy="1231106"/>
          </a:xfrm>
          <a:prstGeom prst="rect">
            <a:avLst/>
          </a:prstGeom>
        </p:spPr>
        <p:txBody>
          <a:bodyPr wrap="square">
            <a:spAutoFit/>
          </a:bodyPr>
          <a:lstStyle/>
          <a:p>
            <a:pPr algn="ctr"/>
            <a:r>
              <a:rPr lang="en-US" dirty="0" err="1"/>
              <a:t>Yuriy</a:t>
            </a:r>
            <a:r>
              <a:rPr lang="en-US" dirty="0"/>
              <a:t> V. </a:t>
            </a:r>
            <a:r>
              <a:rPr lang="en-US" dirty="0" err="1"/>
              <a:t>Pershin</a:t>
            </a:r>
            <a:endParaRPr lang="en-US" dirty="0"/>
          </a:p>
          <a:p>
            <a:pPr algn="ctr"/>
            <a:r>
              <a:rPr lang="en-US" sz="1400" dirty="0"/>
              <a:t>Department of Physics and</a:t>
            </a:r>
          </a:p>
          <a:p>
            <a:pPr algn="ctr"/>
            <a:r>
              <a:rPr lang="en-US" sz="1400" dirty="0"/>
              <a:t>Astronomy</a:t>
            </a:r>
          </a:p>
          <a:p>
            <a:pPr algn="ctr"/>
            <a:r>
              <a:rPr lang="en-US" sz="1400" dirty="0"/>
              <a:t>University of South Carolina</a:t>
            </a:r>
          </a:p>
          <a:p>
            <a:pPr algn="ctr"/>
            <a:r>
              <a:rPr lang="en-US" sz="1400" dirty="0"/>
              <a:t>Columbia, South Carolina 29208</a:t>
            </a:r>
          </a:p>
        </p:txBody>
      </p:sp>
      <p:sp>
        <p:nvSpPr>
          <p:cNvPr id="10" name="Rectangle 9">
            <a:extLst>
              <a:ext uri="{FF2B5EF4-FFF2-40B4-BE49-F238E27FC236}">
                <a16:creationId xmlns:a16="http://schemas.microsoft.com/office/drawing/2014/main" id="{4D3314AE-147F-834D-A936-7D06B644ED81}"/>
              </a:ext>
            </a:extLst>
          </p:cNvPr>
          <p:cNvSpPr/>
          <p:nvPr/>
        </p:nvSpPr>
        <p:spPr>
          <a:xfrm>
            <a:off x="8210309" y="2368228"/>
            <a:ext cx="3387524" cy="1231106"/>
          </a:xfrm>
          <a:prstGeom prst="rect">
            <a:avLst/>
          </a:prstGeom>
        </p:spPr>
        <p:txBody>
          <a:bodyPr wrap="square">
            <a:spAutoFit/>
          </a:bodyPr>
          <a:lstStyle/>
          <a:p>
            <a:pPr algn="ctr"/>
            <a:r>
              <a:rPr lang="en-US" dirty="0"/>
              <a:t>Ming Yin</a:t>
            </a:r>
          </a:p>
          <a:p>
            <a:pPr algn="ctr"/>
            <a:r>
              <a:rPr lang="en-US" sz="1400" dirty="0"/>
              <a:t>Physics/Engineering</a:t>
            </a:r>
          </a:p>
          <a:p>
            <a:pPr algn="ctr"/>
            <a:r>
              <a:rPr lang="en-US" sz="1400" dirty="0"/>
              <a:t>Department</a:t>
            </a:r>
          </a:p>
          <a:p>
            <a:pPr algn="ctr"/>
            <a:r>
              <a:rPr lang="en-US" sz="1400" dirty="0"/>
              <a:t>Benedict College</a:t>
            </a:r>
          </a:p>
          <a:p>
            <a:pPr algn="ctr"/>
            <a:r>
              <a:rPr lang="en-US" sz="1400" dirty="0"/>
              <a:t>Columbia, South Carolina 29204</a:t>
            </a:r>
            <a:endParaRPr lang="en-US" sz="1400" dirty="0">
              <a:effectLst/>
            </a:endParaRPr>
          </a:p>
        </p:txBody>
      </p:sp>
      <p:sp>
        <p:nvSpPr>
          <p:cNvPr id="11" name="Rectangle 10">
            <a:extLst>
              <a:ext uri="{FF2B5EF4-FFF2-40B4-BE49-F238E27FC236}">
                <a16:creationId xmlns:a16="http://schemas.microsoft.com/office/drawing/2014/main" id="{C9445E8D-DACC-4C48-9F52-C57A50CF581C}"/>
              </a:ext>
            </a:extLst>
          </p:cNvPr>
          <p:cNvSpPr/>
          <p:nvPr/>
        </p:nvSpPr>
        <p:spPr>
          <a:xfrm>
            <a:off x="2183758" y="3829324"/>
            <a:ext cx="3912242" cy="1231106"/>
          </a:xfrm>
          <a:prstGeom prst="rect">
            <a:avLst/>
          </a:prstGeom>
        </p:spPr>
        <p:txBody>
          <a:bodyPr wrap="square">
            <a:spAutoFit/>
          </a:bodyPr>
          <a:lstStyle/>
          <a:p>
            <a:pPr algn="ctr"/>
            <a:r>
              <a:rPr lang="en-US" dirty="0" err="1"/>
              <a:t>Timir</a:t>
            </a:r>
            <a:r>
              <a:rPr lang="en-US" dirty="0"/>
              <a:t> Datta</a:t>
            </a:r>
          </a:p>
          <a:p>
            <a:pPr algn="ctr"/>
            <a:r>
              <a:rPr lang="en-US" sz="1400" dirty="0"/>
              <a:t>Department of Physics and</a:t>
            </a:r>
          </a:p>
          <a:p>
            <a:pPr algn="ctr"/>
            <a:r>
              <a:rPr lang="en-US" sz="1400" dirty="0"/>
              <a:t>Astronomy</a:t>
            </a:r>
          </a:p>
          <a:p>
            <a:pPr algn="ctr"/>
            <a:r>
              <a:rPr lang="en-US" sz="1400" dirty="0"/>
              <a:t>University of South Carolina</a:t>
            </a:r>
          </a:p>
          <a:p>
            <a:pPr algn="ctr"/>
            <a:r>
              <a:rPr lang="en-US" sz="1400" dirty="0"/>
              <a:t>Columbia, South Carolina 29208</a:t>
            </a:r>
            <a:endParaRPr lang="en-US" sz="1400" dirty="0">
              <a:effectLst/>
            </a:endParaRPr>
          </a:p>
        </p:txBody>
      </p:sp>
      <p:sp>
        <p:nvSpPr>
          <p:cNvPr id="12" name="Rectangle 11">
            <a:extLst>
              <a:ext uri="{FF2B5EF4-FFF2-40B4-BE49-F238E27FC236}">
                <a16:creationId xmlns:a16="http://schemas.microsoft.com/office/drawing/2014/main" id="{03BF7A5A-338D-6241-BF29-ADDA9FBD7358}"/>
              </a:ext>
            </a:extLst>
          </p:cNvPr>
          <p:cNvSpPr/>
          <p:nvPr/>
        </p:nvSpPr>
        <p:spPr>
          <a:xfrm>
            <a:off x="6694025" y="3937045"/>
            <a:ext cx="3032567" cy="1015663"/>
          </a:xfrm>
          <a:prstGeom prst="rect">
            <a:avLst/>
          </a:prstGeom>
        </p:spPr>
        <p:txBody>
          <a:bodyPr wrap="square">
            <a:spAutoFit/>
          </a:bodyPr>
          <a:lstStyle/>
          <a:p>
            <a:pPr algn="ctr"/>
            <a:r>
              <a:rPr lang="en-US" dirty="0"/>
              <a:t>Massimiliano Di Ventra</a:t>
            </a:r>
          </a:p>
          <a:p>
            <a:pPr algn="ctr"/>
            <a:r>
              <a:rPr lang="en-US" sz="1400" dirty="0"/>
              <a:t>Department of Physics</a:t>
            </a:r>
          </a:p>
          <a:p>
            <a:pPr algn="ctr"/>
            <a:r>
              <a:rPr lang="en-US" sz="1400" dirty="0"/>
              <a:t>University of California, San Diego,</a:t>
            </a:r>
          </a:p>
          <a:p>
            <a:pPr algn="ctr"/>
            <a:r>
              <a:rPr lang="en-US" sz="1400" dirty="0"/>
              <a:t>La Jolla, California 92093</a:t>
            </a:r>
          </a:p>
        </p:txBody>
      </p:sp>
      <p:sp>
        <p:nvSpPr>
          <p:cNvPr id="13" name="TextBox 12">
            <a:extLst>
              <a:ext uri="{FF2B5EF4-FFF2-40B4-BE49-F238E27FC236}">
                <a16:creationId xmlns:a16="http://schemas.microsoft.com/office/drawing/2014/main" id="{1D008C11-472C-AC48-8634-5582711BD123}"/>
              </a:ext>
            </a:extLst>
          </p:cNvPr>
          <p:cNvSpPr txBox="1"/>
          <p:nvPr/>
        </p:nvSpPr>
        <p:spPr>
          <a:xfrm>
            <a:off x="4894228" y="5548326"/>
            <a:ext cx="2403543" cy="400110"/>
          </a:xfrm>
          <a:prstGeom prst="rect">
            <a:avLst/>
          </a:prstGeom>
          <a:noFill/>
        </p:spPr>
        <p:txBody>
          <a:bodyPr wrap="none" rtlCol="0">
            <a:spAutoFit/>
          </a:bodyPr>
          <a:lstStyle/>
          <a:p>
            <a:r>
              <a:rPr lang="en-US" sz="2000" dirty="0"/>
              <a:t>Presenter: </a:t>
            </a:r>
            <a:r>
              <a:rPr lang="en-US" sz="2000" dirty="0" err="1"/>
              <a:t>Jinsun</a:t>
            </a:r>
            <a:r>
              <a:rPr lang="en-US" sz="2000" dirty="0"/>
              <a:t> Kim</a:t>
            </a:r>
          </a:p>
        </p:txBody>
      </p:sp>
    </p:spTree>
    <p:extLst>
      <p:ext uri="{BB962C8B-B14F-4D97-AF65-F5344CB8AC3E}">
        <p14:creationId xmlns:p14="http://schemas.microsoft.com/office/powerpoint/2010/main" val="2973360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F4B1-B2B7-1F43-802A-FA41E98FE1FC}"/>
              </a:ext>
            </a:extLst>
          </p:cNvPr>
          <p:cNvSpPr>
            <a:spLocks noGrp="1"/>
          </p:cNvSpPr>
          <p:nvPr>
            <p:ph type="title"/>
          </p:nvPr>
        </p:nvSpPr>
        <p:spPr>
          <a:xfrm>
            <a:off x="2231136" y="208554"/>
            <a:ext cx="7729728" cy="1188720"/>
          </a:xfrm>
        </p:spPr>
        <p:txBody>
          <a:bodyPr/>
          <a:lstStyle/>
          <a:p>
            <a:r>
              <a:rPr lang="en-US" dirty="0"/>
              <a:t>Results and analysis</a:t>
            </a:r>
          </a:p>
        </p:txBody>
      </p:sp>
      <p:pic>
        <p:nvPicPr>
          <p:cNvPr id="4" name="Content Placeholder 4">
            <a:extLst>
              <a:ext uri="{FF2B5EF4-FFF2-40B4-BE49-F238E27FC236}">
                <a16:creationId xmlns:a16="http://schemas.microsoft.com/office/drawing/2014/main" id="{B336A6B3-D4F7-994B-AF6E-A2CFA4CF60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60834" y="6336181"/>
            <a:ext cx="1831166" cy="529389"/>
          </a:xfrm>
          <a:prstGeom prst="rect">
            <a:avLst/>
          </a:prstGeom>
        </p:spPr>
      </p:pic>
      <p:pic>
        <p:nvPicPr>
          <p:cNvPr id="10" name="Picture 9">
            <a:extLst>
              <a:ext uri="{FF2B5EF4-FFF2-40B4-BE49-F238E27FC236}">
                <a16:creationId xmlns:a16="http://schemas.microsoft.com/office/drawing/2014/main" id="{6D951346-6A96-5041-B101-525161EA952D}"/>
              </a:ext>
            </a:extLst>
          </p:cNvPr>
          <p:cNvPicPr>
            <a:picLocks noChangeAspect="1"/>
          </p:cNvPicPr>
          <p:nvPr/>
        </p:nvPicPr>
        <p:blipFill>
          <a:blip r:embed="rId6"/>
          <a:stretch>
            <a:fillRect/>
          </a:stretch>
        </p:blipFill>
        <p:spPr>
          <a:xfrm>
            <a:off x="2221381" y="1608608"/>
            <a:ext cx="7739483" cy="3235104"/>
          </a:xfrm>
          <a:prstGeom prst="rect">
            <a:avLst/>
          </a:prstGeom>
        </p:spPr>
      </p:pic>
      <p:sp>
        <p:nvSpPr>
          <p:cNvPr id="7" name="TextBox 6">
            <a:extLst>
              <a:ext uri="{FF2B5EF4-FFF2-40B4-BE49-F238E27FC236}">
                <a16:creationId xmlns:a16="http://schemas.microsoft.com/office/drawing/2014/main" id="{15EC2F9F-4FBE-0B44-9354-12BC93850EA8}"/>
              </a:ext>
            </a:extLst>
          </p:cNvPr>
          <p:cNvSpPr txBox="1"/>
          <p:nvPr/>
        </p:nvSpPr>
        <p:spPr>
          <a:xfrm>
            <a:off x="2128395" y="5055046"/>
            <a:ext cx="5091752" cy="923330"/>
          </a:xfrm>
          <a:prstGeom prst="rect">
            <a:avLst/>
          </a:prstGeom>
          <a:noFill/>
        </p:spPr>
        <p:txBody>
          <a:bodyPr wrap="square" rtlCol="0">
            <a:spAutoFit/>
          </a:bodyPr>
          <a:lstStyle/>
          <a:p>
            <a:pPr marL="342900" indent="-342900">
              <a:buAutoNum type="alphaLcParenBoth"/>
            </a:pPr>
            <a:r>
              <a:rPr lang="en-US" dirty="0"/>
              <a:t>Initial resistance of the device</a:t>
            </a:r>
          </a:p>
          <a:p>
            <a:pPr marL="342900" indent="-342900">
              <a:buAutoNum type="alphaLcParenBoth"/>
            </a:pPr>
            <a:r>
              <a:rPr lang="en-US" dirty="0"/>
              <a:t>Applied voltage, V0=1.0V</a:t>
            </a:r>
          </a:p>
          <a:p>
            <a:pPr marL="342900" indent="-342900">
              <a:buAutoNum type="alphaLcParenBoth"/>
            </a:pPr>
            <a:r>
              <a:rPr lang="en-US" dirty="0"/>
              <a:t>Final resistance of the device</a:t>
            </a:r>
          </a:p>
        </p:txBody>
      </p:sp>
      <p:sp>
        <p:nvSpPr>
          <p:cNvPr id="12" name="TextBox 11">
            <a:extLst>
              <a:ext uri="{FF2B5EF4-FFF2-40B4-BE49-F238E27FC236}">
                <a16:creationId xmlns:a16="http://schemas.microsoft.com/office/drawing/2014/main" id="{AB46D183-8B5F-1448-BFF4-F90427B3FB95}"/>
              </a:ext>
            </a:extLst>
          </p:cNvPr>
          <p:cNvSpPr txBox="1"/>
          <p:nvPr/>
        </p:nvSpPr>
        <p:spPr>
          <a:xfrm>
            <a:off x="6091122" y="5055046"/>
            <a:ext cx="5769184" cy="1231106"/>
          </a:xfrm>
          <a:prstGeom prst="rect">
            <a:avLst/>
          </a:prstGeom>
          <a:noFill/>
        </p:spPr>
        <p:txBody>
          <a:bodyPr wrap="square" rtlCol="0">
            <a:spAutoFit/>
          </a:bodyPr>
          <a:lstStyle/>
          <a:p>
            <a:r>
              <a:rPr lang="en-US" sz="2000" dirty="0"/>
              <a:t>Memristor test: NOT passed</a:t>
            </a:r>
          </a:p>
          <a:p>
            <a:endParaRPr lang="en-US" dirty="0"/>
          </a:p>
          <a:p>
            <a:r>
              <a:rPr lang="en-US" dirty="0"/>
              <a:t>Within a particular amplitude of applied voltage, the devices did not show the fundamental behavior of memristors.</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7C30F8F-96B0-9F41-B640-A480D67733DE}"/>
                  </a:ext>
                </a:extLst>
              </p:cNvPr>
              <p:cNvSpPr txBox="1"/>
              <p:nvPr/>
            </p:nvSpPr>
            <p:spPr>
              <a:xfrm>
                <a:off x="2778919" y="2927232"/>
                <a:ext cx="1059201" cy="2248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𝑅</m:t>
                          </m:r>
                        </m:e>
                        <m:sub>
                          <m:r>
                            <a:rPr lang="en-US" sz="1400" b="0" i="1" smtClean="0">
                              <a:latin typeface="Cambria Math" panose="02040503050406030204" pitchFamily="18" charset="0"/>
                            </a:rPr>
                            <m:t>𝑀</m:t>
                          </m:r>
                          <m:r>
                            <a:rPr lang="en-US" sz="1400" b="0" i="1" smtClean="0">
                              <a:latin typeface="Cambria Math" panose="02040503050406030204" pitchFamily="18" charset="0"/>
                            </a:rPr>
                            <m:t>,</m:t>
                          </m:r>
                          <m:r>
                            <a:rPr lang="en-US" sz="1400" b="0" i="1" smtClean="0">
                              <a:latin typeface="Cambria Math" panose="02040503050406030204" pitchFamily="18" charset="0"/>
                            </a:rPr>
                            <m:t>𝑖</m:t>
                          </m:r>
                        </m:sub>
                      </m:sSub>
                      <m:r>
                        <a:rPr lang="en-US" sz="1400" b="0" i="1" smtClean="0">
                          <a:latin typeface="Cambria Math" panose="02040503050406030204" pitchFamily="18" charset="0"/>
                        </a:rPr>
                        <m:t>=53 </m:t>
                      </m:r>
                      <m:r>
                        <a:rPr lang="en-US" sz="1400" b="0" i="1" smtClean="0">
                          <a:latin typeface="Cambria Math" panose="02040503050406030204" pitchFamily="18" charset="0"/>
                        </a:rPr>
                        <m:t>𝑘</m:t>
                      </m:r>
                      <m:r>
                        <m:rPr>
                          <m:sty m:val="p"/>
                        </m:rPr>
                        <a:rPr lang="el-GR" sz="1400" b="0" i="1" smtClean="0">
                          <a:latin typeface="Cambria Math" panose="02040503050406030204" pitchFamily="18" charset="0"/>
                          <a:ea typeface="Cambria Math" panose="02040503050406030204" pitchFamily="18" charset="0"/>
                        </a:rPr>
                        <m:t>Ω</m:t>
                      </m:r>
                    </m:oMath>
                  </m:oMathPara>
                </a14:m>
                <a:endParaRPr lang="en-US" sz="1400" dirty="0"/>
              </a:p>
            </p:txBody>
          </p:sp>
        </mc:Choice>
        <mc:Fallback xmlns="">
          <p:sp>
            <p:nvSpPr>
              <p:cNvPr id="8" name="TextBox 7">
                <a:extLst>
                  <a:ext uri="{FF2B5EF4-FFF2-40B4-BE49-F238E27FC236}">
                    <a16:creationId xmlns:a16="http://schemas.microsoft.com/office/drawing/2014/main" id="{57C30F8F-96B0-9F41-B640-A480D67733DE}"/>
                  </a:ext>
                </a:extLst>
              </p:cNvPr>
              <p:cNvSpPr txBox="1">
                <a:spLocks noRot="1" noChangeAspect="1" noMove="1" noResize="1" noEditPoints="1" noAdjustHandles="1" noChangeArrowheads="1" noChangeShapeType="1" noTextEdit="1"/>
              </p:cNvSpPr>
              <p:nvPr/>
            </p:nvSpPr>
            <p:spPr>
              <a:xfrm>
                <a:off x="2778919" y="2927232"/>
                <a:ext cx="1059201" cy="224870"/>
              </a:xfrm>
              <a:prstGeom prst="rect">
                <a:avLst/>
              </a:prstGeom>
              <a:blipFill>
                <a:blip r:embed="rId7"/>
                <a:stretch>
                  <a:fillRect l="-2353" t="-10526" r="-2353" b="-26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E4C2107-E2A9-BB44-B72F-1C5FB902E5CB}"/>
                  </a:ext>
                </a:extLst>
              </p:cNvPr>
              <p:cNvSpPr txBox="1"/>
              <p:nvPr/>
            </p:nvSpPr>
            <p:spPr>
              <a:xfrm>
                <a:off x="8589169" y="1936632"/>
                <a:ext cx="1226554" cy="2326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𝑅</m:t>
                          </m:r>
                        </m:e>
                        <m:sub>
                          <m:r>
                            <a:rPr lang="en-US" sz="1400" b="0" i="1" smtClean="0">
                              <a:latin typeface="Cambria Math" panose="02040503050406030204" pitchFamily="18" charset="0"/>
                            </a:rPr>
                            <m:t>𝑀</m:t>
                          </m:r>
                          <m:r>
                            <a:rPr lang="en-US" sz="1400" b="0" i="1" smtClean="0">
                              <a:latin typeface="Cambria Math" panose="02040503050406030204" pitchFamily="18" charset="0"/>
                            </a:rPr>
                            <m:t>,</m:t>
                          </m:r>
                          <m:r>
                            <a:rPr lang="en-US" sz="1400" b="0" i="1" smtClean="0">
                              <a:latin typeface="Cambria Math" panose="02040503050406030204" pitchFamily="18" charset="0"/>
                            </a:rPr>
                            <m:t>𝑓</m:t>
                          </m:r>
                        </m:sub>
                      </m:sSub>
                      <m:r>
                        <a:rPr lang="en-US" sz="1400" b="0" i="1" smtClean="0">
                          <a:latin typeface="Cambria Math" panose="02040503050406030204" pitchFamily="18" charset="0"/>
                        </a:rPr>
                        <m:t>=19.5 </m:t>
                      </m:r>
                      <m:r>
                        <a:rPr lang="en-US" sz="1400" b="0" i="1" smtClean="0">
                          <a:latin typeface="Cambria Math" panose="02040503050406030204" pitchFamily="18" charset="0"/>
                        </a:rPr>
                        <m:t>𝑘</m:t>
                      </m:r>
                      <m:r>
                        <m:rPr>
                          <m:sty m:val="p"/>
                        </m:rPr>
                        <a:rPr lang="el-GR" sz="1400" b="0" i="1" smtClean="0">
                          <a:latin typeface="Cambria Math" panose="02040503050406030204" pitchFamily="18" charset="0"/>
                          <a:ea typeface="Cambria Math" panose="02040503050406030204" pitchFamily="18" charset="0"/>
                        </a:rPr>
                        <m:t>Ω</m:t>
                      </m:r>
                    </m:oMath>
                  </m:oMathPara>
                </a14:m>
                <a:endParaRPr lang="en-US" sz="1400" dirty="0"/>
              </a:p>
            </p:txBody>
          </p:sp>
        </mc:Choice>
        <mc:Fallback xmlns="">
          <p:sp>
            <p:nvSpPr>
              <p:cNvPr id="9" name="TextBox 8">
                <a:extLst>
                  <a:ext uri="{FF2B5EF4-FFF2-40B4-BE49-F238E27FC236}">
                    <a16:creationId xmlns:a16="http://schemas.microsoft.com/office/drawing/2014/main" id="{CE4C2107-E2A9-BB44-B72F-1C5FB902E5CB}"/>
                  </a:ext>
                </a:extLst>
              </p:cNvPr>
              <p:cNvSpPr txBox="1">
                <a:spLocks noRot="1" noChangeAspect="1" noMove="1" noResize="1" noEditPoints="1" noAdjustHandles="1" noChangeArrowheads="1" noChangeShapeType="1" noTextEdit="1"/>
              </p:cNvSpPr>
              <p:nvPr/>
            </p:nvSpPr>
            <p:spPr>
              <a:xfrm>
                <a:off x="8589169" y="1936632"/>
                <a:ext cx="1226554" cy="232692"/>
              </a:xfrm>
              <a:prstGeom prst="rect">
                <a:avLst/>
              </a:prstGeom>
              <a:blipFill>
                <a:blip r:embed="rId8"/>
                <a:stretch>
                  <a:fillRect l="-3093" t="-10526" r="-3093" b="-26316"/>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79650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3A8988-A7A3-1B4F-B698-47115FC79AA8}"/>
              </a:ext>
            </a:extLst>
          </p:cNvPr>
          <p:cNvSpPr>
            <a:spLocks noGrp="1"/>
          </p:cNvSpPr>
          <p:nvPr>
            <p:ph type="title"/>
          </p:nvPr>
        </p:nvSpPr>
        <p:spPr>
          <a:xfrm>
            <a:off x="2231136" y="467418"/>
            <a:ext cx="7729728" cy="1188720"/>
          </a:xfrm>
          <a:solidFill>
            <a:schemeClr val="bg1"/>
          </a:solidFill>
        </p:spPr>
        <p:txBody>
          <a:bodyPr>
            <a:normAutofit/>
          </a:bodyPr>
          <a:lstStyle/>
          <a:p>
            <a:r>
              <a:rPr lang="en-US" dirty="0"/>
              <a:t>Conclusion</a:t>
            </a:r>
          </a:p>
        </p:txBody>
      </p:sp>
      <p:sp>
        <p:nvSpPr>
          <p:cNvPr id="3" name="Content Placeholder 2">
            <a:extLst>
              <a:ext uri="{FF2B5EF4-FFF2-40B4-BE49-F238E27FC236}">
                <a16:creationId xmlns:a16="http://schemas.microsoft.com/office/drawing/2014/main" id="{937D87FE-4351-CD41-993E-1E237EF2832D}"/>
              </a:ext>
            </a:extLst>
          </p:cNvPr>
          <p:cNvSpPr>
            <a:spLocks noGrp="1"/>
          </p:cNvSpPr>
          <p:nvPr>
            <p:ph idx="1"/>
          </p:nvPr>
        </p:nvSpPr>
        <p:spPr>
          <a:xfrm>
            <a:off x="1706062" y="2291262"/>
            <a:ext cx="8779512" cy="2879256"/>
          </a:xfrm>
        </p:spPr>
        <p:txBody>
          <a:bodyPr>
            <a:normAutofit/>
          </a:bodyPr>
          <a:lstStyle/>
          <a:p>
            <a:r>
              <a:rPr lang="en-US" dirty="0">
                <a:solidFill>
                  <a:srgbClr val="404040"/>
                </a:solidFill>
              </a:rPr>
              <a:t>ReRAM cells are unambiguously NOT memristors.</a:t>
            </a:r>
          </a:p>
          <a:p>
            <a:r>
              <a:rPr lang="en-US" dirty="0">
                <a:solidFill>
                  <a:srgbClr val="404040"/>
                </a:solidFill>
              </a:rPr>
              <a:t>Future works can apply this memristor test for their devices before they are claimed as memristors.</a:t>
            </a:r>
          </a:p>
        </p:txBody>
      </p:sp>
      <p:pic>
        <p:nvPicPr>
          <p:cNvPr id="9" name="Content Placeholder 4">
            <a:extLst>
              <a:ext uri="{FF2B5EF4-FFF2-40B4-BE49-F238E27FC236}">
                <a16:creationId xmlns:a16="http://schemas.microsoft.com/office/drawing/2014/main" id="{A5E34431-B70B-104C-830C-64C225C19D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60834" y="6328611"/>
            <a:ext cx="1831166" cy="529389"/>
          </a:xfrm>
          <a:prstGeom prst="rect">
            <a:avLst/>
          </a:prstGeom>
        </p:spPr>
      </p:pic>
      <p:sp>
        <p:nvSpPr>
          <p:cNvPr id="4" name="Rectangle 3">
            <a:extLst>
              <a:ext uri="{FF2B5EF4-FFF2-40B4-BE49-F238E27FC236}">
                <a16:creationId xmlns:a16="http://schemas.microsoft.com/office/drawing/2014/main" id="{DD8E9C8E-4C8C-A147-B13D-D346286D5092}"/>
              </a:ext>
            </a:extLst>
          </p:cNvPr>
          <p:cNvSpPr/>
          <p:nvPr/>
        </p:nvSpPr>
        <p:spPr>
          <a:xfrm>
            <a:off x="0" y="6298756"/>
            <a:ext cx="7652183" cy="523220"/>
          </a:xfrm>
          <a:prstGeom prst="rect">
            <a:avLst/>
          </a:prstGeom>
        </p:spPr>
        <p:txBody>
          <a:bodyPr wrap="square">
            <a:spAutoFit/>
          </a:bodyPr>
          <a:lstStyle/>
          <a:p>
            <a:r>
              <a:rPr lang="en-US" sz="1400" dirty="0"/>
              <a:t>J. Kim, Y. V. </a:t>
            </a:r>
            <a:r>
              <a:rPr lang="en-US" sz="1400" dirty="0" err="1"/>
              <a:t>Pershin</a:t>
            </a:r>
            <a:r>
              <a:rPr lang="en-US" sz="1400" dirty="0"/>
              <a:t>, M. Yin, T. Datta, and M. Di Ventra, “An experimental proof that resistance-switching memory cells are not memristors,” Advanced Electronic Materials, vol. 6, no. 7, p. 2000010, 2020</a:t>
            </a:r>
          </a:p>
        </p:txBody>
      </p:sp>
    </p:spTree>
    <p:extLst>
      <p:ext uri="{BB962C8B-B14F-4D97-AF65-F5344CB8AC3E}">
        <p14:creationId xmlns:p14="http://schemas.microsoft.com/office/powerpoint/2010/main" val="3036448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3764AE-D7B7-4CB5-A0E1-2885E459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3A8988-A7A3-1B4F-B698-47115FC79AA8}"/>
              </a:ext>
            </a:extLst>
          </p:cNvPr>
          <p:cNvSpPr>
            <a:spLocks noGrp="1"/>
          </p:cNvSpPr>
          <p:nvPr>
            <p:ph type="title"/>
          </p:nvPr>
        </p:nvSpPr>
        <p:spPr>
          <a:xfrm>
            <a:off x="537563" y="2900210"/>
            <a:ext cx="3610691" cy="1071062"/>
          </a:xfrm>
          <a:noFill/>
          <a:ln>
            <a:solidFill>
              <a:schemeClr val="tx1">
                <a:lumMod val="85000"/>
                <a:lumOff val="15000"/>
              </a:schemeClr>
            </a:solidFill>
          </a:ln>
        </p:spPr>
        <p:txBody>
          <a:bodyPr>
            <a:normAutofit/>
          </a:bodyPr>
          <a:lstStyle/>
          <a:p>
            <a:r>
              <a:rPr lang="en-US" sz="2400" dirty="0">
                <a:solidFill>
                  <a:schemeClr val="tx1">
                    <a:lumMod val="95000"/>
                    <a:lumOff val="5000"/>
                  </a:schemeClr>
                </a:solidFill>
              </a:rPr>
              <a:t>Reference</a:t>
            </a:r>
          </a:p>
        </p:txBody>
      </p:sp>
      <p:sp useBgFill="1">
        <p:nvSpPr>
          <p:cNvPr id="11" name="Rectangle 10">
            <a:extLst>
              <a:ext uri="{FF2B5EF4-FFF2-40B4-BE49-F238E27FC236}">
                <a16:creationId xmlns:a16="http://schemas.microsoft.com/office/drawing/2014/main" id="{329C095C-3AB6-49D8-9436-3672566FE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2229AC99-2B48-4A49-8A84-61D053BBCBB1}"/>
              </a:ext>
            </a:extLst>
          </p:cNvPr>
          <p:cNvSpPr>
            <a:spLocks noGrp="1"/>
          </p:cNvSpPr>
          <p:nvPr>
            <p:ph idx="1"/>
          </p:nvPr>
        </p:nvSpPr>
        <p:spPr>
          <a:xfrm>
            <a:off x="4967563" y="404786"/>
            <a:ext cx="6792637" cy="6061910"/>
          </a:xfrm>
        </p:spPr>
        <p:txBody>
          <a:bodyPr anchor="ctr">
            <a:normAutofit/>
          </a:bodyPr>
          <a:lstStyle/>
          <a:p>
            <a:endParaRPr lang="en-US" sz="1100" dirty="0"/>
          </a:p>
          <a:p>
            <a:r>
              <a:rPr lang="en-US" sz="1100" dirty="0"/>
              <a:t>L. Chua, “Memristor-the missing circuit element,” IEEE Transactions on circuit theory, vol. 18, no. 5, pp. 507–519, 1971.</a:t>
            </a:r>
          </a:p>
          <a:p>
            <a:r>
              <a:rPr lang="en-US" sz="1100" dirty="0"/>
              <a:t>D. B. </a:t>
            </a:r>
            <a:r>
              <a:rPr lang="en-US" sz="1100" dirty="0" err="1"/>
              <a:t>Strukov</a:t>
            </a:r>
            <a:r>
              <a:rPr lang="en-US" sz="1100" dirty="0"/>
              <a:t>, G. S. Snider, D. R. Stewart, and R. S. Williams, “The missing memristor found,” nature, vol. 453, no. 7191, pp. 80–83, 2008.</a:t>
            </a:r>
          </a:p>
          <a:p>
            <a:r>
              <a:rPr lang="en-US" sz="1100" dirty="0">
                <a:solidFill>
                  <a:schemeClr val="tx1"/>
                </a:solidFill>
              </a:rPr>
              <a:t>Chua, Leon. "If it’s pinched it’s a memristor." </a:t>
            </a:r>
            <a:r>
              <a:rPr lang="en-US" sz="1100" i="1" dirty="0">
                <a:solidFill>
                  <a:schemeClr val="tx1"/>
                </a:solidFill>
              </a:rPr>
              <a:t>Semiconductor Science and Technology</a:t>
            </a:r>
            <a:r>
              <a:rPr lang="en-US" sz="1100" dirty="0">
                <a:solidFill>
                  <a:schemeClr val="tx1"/>
                </a:solidFill>
              </a:rPr>
              <a:t> 29.10 (2014): 104001.</a:t>
            </a:r>
          </a:p>
          <a:p>
            <a:r>
              <a:rPr lang="en-US" sz="1100" dirty="0" err="1">
                <a:solidFill>
                  <a:schemeClr val="tx1"/>
                </a:solidFill>
              </a:rPr>
              <a:t>Vongehr</a:t>
            </a:r>
            <a:r>
              <a:rPr lang="en-US" sz="1100" dirty="0">
                <a:solidFill>
                  <a:schemeClr val="tx1"/>
                </a:solidFill>
              </a:rPr>
              <a:t>, S., Meng, X. The Missing Memristor has Not been Found. </a:t>
            </a:r>
            <a:r>
              <a:rPr lang="en-US" sz="1100" i="1" dirty="0">
                <a:solidFill>
                  <a:schemeClr val="tx1"/>
                </a:solidFill>
              </a:rPr>
              <a:t>Sci Rep</a:t>
            </a:r>
            <a:r>
              <a:rPr lang="en-US" sz="1100" dirty="0">
                <a:solidFill>
                  <a:schemeClr val="tx1"/>
                </a:solidFill>
              </a:rPr>
              <a:t> </a:t>
            </a:r>
            <a:r>
              <a:rPr lang="en-US" sz="1100" b="1" dirty="0">
                <a:solidFill>
                  <a:schemeClr val="tx1"/>
                </a:solidFill>
              </a:rPr>
              <a:t>5, </a:t>
            </a:r>
            <a:r>
              <a:rPr lang="en-US" sz="1100" dirty="0">
                <a:solidFill>
                  <a:schemeClr val="tx1"/>
                </a:solidFill>
              </a:rPr>
              <a:t>11657 (2015). https://</a:t>
            </a:r>
            <a:r>
              <a:rPr lang="en-US" sz="1100" dirty="0" err="1">
                <a:solidFill>
                  <a:schemeClr val="tx1"/>
                </a:solidFill>
              </a:rPr>
              <a:t>doi.org</a:t>
            </a:r>
            <a:r>
              <a:rPr lang="en-US" sz="1100" dirty="0">
                <a:solidFill>
                  <a:schemeClr val="tx1"/>
                </a:solidFill>
              </a:rPr>
              <a:t>/10.1038/srep11657</a:t>
            </a:r>
            <a:endParaRPr lang="en-US" sz="1100" dirty="0"/>
          </a:p>
          <a:p>
            <a:r>
              <a:rPr lang="en-US" sz="1100" dirty="0"/>
              <a:t>W. Hu, B. Yang, Y. Zhang, and Y. She, “Recent progress in physically transient resistive switching memory,” Journal of Materials Chemistry C, vol. 8, no. 42, pp. 14695–14710, 2020.</a:t>
            </a:r>
          </a:p>
          <a:p>
            <a:r>
              <a:rPr lang="en-US" sz="1100" dirty="0"/>
              <a:t>R. </a:t>
            </a:r>
            <a:r>
              <a:rPr lang="en-US" sz="1100" dirty="0" err="1"/>
              <a:t>Waser</a:t>
            </a:r>
            <a:r>
              <a:rPr lang="en-US" sz="1100" dirty="0"/>
              <a:t>, Nanoelectronics and information technology: advanced electronic materials and novel devices. John Wiley &amp; Sons, 2012.</a:t>
            </a:r>
          </a:p>
          <a:p>
            <a:r>
              <a:rPr lang="en-US" sz="1100" dirty="0"/>
              <a:t>Y. V. </a:t>
            </a:r>
            <a:r>
              <a:rPr lang="en-US" sz="1100" dirty="0" err="1"/>
              <a:t>Pershin</a:t>
            </a:r>
            <a:r>
              <a:rPr lang="en-US" sz="1100" dirty="0"/>
              <a:t> and M. Di Ventra, “A simple test for ideal memristors,” Journal of Physics D: Applied Physics, vol. 52, no. 1, p. 01LT01, 2018.</a:t>
            </a:r>
          </a:p>
          <a:p>
            <a:r>
              <a:rPr lang="en-US" sz="1100" dirty="0"/>
              <a:t>J. Kim, Y. V. </a:t>
            </a:r>
            <a:r>
              <a:rPr lang="en-US" sz="1100" dirty="0" err="1"/>
              <a:t>Pershin</a:t>
            </a:r>
            <a:r>
              <a:rPr lang="en-US" sz="1100" dirty="0"/>
              <a:t>, M. Yin, T. Datta, and M. Di Ventra, “An experimental proof that resistance-switching memory cells are not memristors,” Advanced Electronic Materials, vol. 6, no. 7, p. 2000010, 2020</a:t>
            </a:r>
          </a:p>
          <a:p>
            <a:endParaRPr lang="en-US" sz="1100" dirty="0">
              <a:solidFill>
                <a:schemeClr val="tx1"/>
              </a:solidFill>
            </a:endParaRPr>
          </a:p>
        </p:txBody>
      </p:sp>
      <p:pic>
        <p:nvPicPr>
          <p:cNvPr id="8" name="Content Placeholder 4">
            <a:extLst>
              <a:ext uri="{FF2B5EF4-FFF2-40B4-BE49-F238E27FC236}">
                <a16:creationId xmlns:a16="http://schemas.microsoft.com/office/drawing/2014/main" id="{5FA72159-B05C-0E4C-AEFA-47F2E3D171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60834" y="6328611"/>
            <a:ext cx="1831166" cy="529389"/>
          </a:xfrm>
          <a:prstGeom prst="rect">
            <a:avLst/>
          </a:prstGeom>
        </p:spPr>
      </p:pic>
    </p:spTree>
    <p:extLst>
      <p:ext uri="{BB962C8B-B14F-4D97-AF65-F5344CB8AC3E}">
        <p14:creationId xmlns:p14="http://schemas.microsoft.com/office/powerpoint/2010/main" val="402269721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3BA1B-A6A2-9147-B5F0-C21EA224D737}"/>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873B7A43-7301-B648-97D4-8F2BD154B3ED}"/>
              </a:ext>
            </a:extLst>
          </p:cNvPr>
          <p:cNvSpPr>
            <a:spLocks noGrp="1"/>
          </p:cNvSpPr>
          <p:nvPr>
            <p:ph idx="1"/>
          </p:nvPr>
        </p:nvSpPr>
        <p:spPr/>
        <p:txBody>
          <a:bodyPr>
            <a:normAutofit lnSpcReduction="10000"/>
          </a:bodyPr>
          <a:lstStyle/>
          <a:p>
            <a:r>
              <a:rPr lang="en-US" dirty="0"/>
              <a:t>Dr. </a:t>
            </a:r>
            <a:r>
              <a:rPr lang="en-US" dirty="0" err="1"/>
              <a:t>Yuriy</a:t>
            </a:r>
            <a:r>
              <a:rPr lang="en-US" dirty="0"/>
              <a:t> V. </a:t>
            </a:r>
            <a:r>
              <a:rPr lang="en-US" dirty="0" err="1"/>
              <a:t>Pershin</a:t>
            </a:r>
            <a:endParaRPr lang="en-US" dirty="0"/>
          </a:p>
          <a:p>
            <a:r>
              <a:rPr lang="en-US" dirty="0"/>
              <a:t>Dr. Ming Yin</a:t>
            </a:r>
          </a:p>
          <a:p>
            <a:r>
              <a:rPr lang="en-US" dirty="0"/>
              <a:t>Dr. </a:t>
            </a:r>
            <a:r>
              <a:rPr lang="en-US" dirty="0" err="1"/>
              <a:t>Timir</a:t>
            </a:r>
            <a:r>
              <a:rPr lang="en-US" dirty="0"/>
              <a:t> Datta</a:t>
            </a:r>
          </a:p>
          <a:p>
            <a:r>
              <a:rPr lang="en-US" dirty="0"/>
              <a:t>Dr. Massimiliano Di Ventra</a:t>
            </a:r>
          </a:p>
          <a:p>
            <a:pPr marL="0" indent="0">
              <a:buNone/>
            </a:pPr>
            <a:endParaRPr lang="en-US" dirty="0"/>
          </a:p>
          <a:p>
            <a:pPr marL="0" indent="0">
              <a:buNone/>
            </a:pPr>
            <a:endParaRPr lang="en-US" dirty="0"/>
          </a:p>
          <a:p>
            <a:pPr marL="0" indent="0" algn="ctr">
              <a:buNone/>
            </a:pPr>
            <a:r>
              <a:rPr lang="en-US" sz="4000" dirty="0"/>
              <a:t>Thanks!</a:t>
            </a:r>
          </a:p>
        </p:txBody>
      </p:sp>
    </p:spTree>
    <p:extLst>
      <p:ext uri="{BB962C8B-B14F-4D97-AF65-F5344CB8AC3E}">
        <p14:creationId xmlns:p14="http://schemas.microsoft.com/office/powerpoint/2010/main" val="654946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F4B1-B2B7-1F43-802A-FA41E98FE1FC}"/>
              </a:ext>
            </a:extLst>
          </p:cNvPr>
          <p:cNvSpPr>
            <a:spLocks noGrp="1"/>
          </p:cNvSpPr>
          <p:nvPr>
            <p:ph type="title"/>
          </p:nvPr>
        </p:nvSpPr>
        <p:spPr>
          <a:xfrm>
            <a:off x="2231136" y="208554"/>
            <a:ext cx="7729728" cy="1188720"/>
          </a:xfrm>
        </p:spPr>
        <p:txBody>
          <a:bodyPr/>
          <a:lstStyle/>
          <a:p>
            <a:r>
              <a:rPr lang="en-US" dirty="0"/>
              <a:t>memristor</a:t>
            </a:r>
          </a:p>
        </p:txBody>
      </p:sp>
      <p:pic>
        <p:nvPicPr>
          <p:cNvPr id="6" name="Content Placeholder 5">
            <a:extLst>
              <a:ext uri="{FF2B5EF4-FFF2-40B4-BE49-F238E27FC236}">
                <a16:creationId xmlns:a16="http://schemas.microsoft.com/office/drawing/2014/main" id="{4D4F50E4-E57F-464D-9FFC-C83D686A6462}"/>
              </a:ext>
            </a:extLst>
          </p:cNvPr>
          <p:cNvPicPr>
            <a:picLocks noGrp="1" noChangeAspect="1"/>
          </p:cNvPicPr>
          <p:nvPr>
            <p:ph idx="1"/>
          </p:nvPr>
        </p:nvPicPr>
        <p:blipFill>
          <a:blip r:embed="rId4"/>
          <a:stretch>
            <a:fillRect/>
          </a:stretch>
        </p:blipFill>
        <p:spPr>
          <a:xfrm>
            <a:off x="990557" y="1581986"/>
            <a:ext cx="3667846" cy="4746625"/>
          </a:xfr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1DFDF9D-95B9-4346-8B3C-5032B13412E0}"/>
                  </a:ext>
                </a:extLst>
              </p:cNvPr>
              <p:cNvSpPr txBox="1"/>
              <p:nvPr/>
            </p:nvSpPr>
            <p:spPr>
              <a:xfrm>
                <a:off x="4658403" y="2108616"/>
                <a:ext cx="7337979" cy="4744825"/>
              </a:xfrm>
              <a:prstGeom prst="rect">
                <a:avLst/>
              </a:prstGeom>
              <a:noFill/>
            </p:spPr>
            <p:txBody>
              <a:bodyPr wrap="square" rtlCol="0">
                <a:spAutoFit/>
              </a:bodyPr>
              <a:lstStyle/>
              <a:p>
                <a:pPr algn="ctr"/>
                <a:r>
                  <a:rPr lang="en-US" sz="2000" b="1" dirty="0"/>
                  <a:t>Memristor</a:t>
                </a:r>
                <a:endParaRPr lang="en-US" sz="2000" dirty="0"/>
              </a:p>
              <a:p>
                <a:pPr marL="285750" indent="-285750">
                  <a:buFont typeface="Courier New" panose="02070309020205020404" pitchFamily="49" charset="0"/>
                  <a:buChar char="o"/>
                </a:pPr>
                <a:endParaRPr lang="en-US" sz="2000" dirty="0"/>
              </a:p>
              <a:p>
                <a:pPr marL="742950" lvl="1" indent="-285750">
                  <a:buFont typeface="Arial" panose="020B0604020202020204" pitchFamily="34" charset="0"/>
                  <a:buChar char="•"/>
                </a:pPr>
                <a:r>
                  <a:rPr lang="en-US" dirty="0"/>
                  <a:t>Defined by a relation between electrical charge and flux-linkage.</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Charge controlled memristor:</a:t>
                </a:r>
              </a:p>
              <a:p>
                <a:pPr marL="742950" lvl="1" indent="-285750">
                  <a:buFont typeface="Arial" panose="020B0604020202020204" pitchFamily="34" charset="0"/>
                  <a:buChar char="•"/>
                </a:pPr>
                <a:endParaRPr lang="en-US" i="1" dirty="0">
                  <a:latin typeface="Cambria Math" panose="02040503050406030204" pitchFamily="18" charset="0"/>
                  <a:ea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𝜑</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𝑞</m:t>
                          </m:r>
                        </m:e>
                      </m:d>
                    </m:oMath>
                  </m:oMathPara>
                </a14:m>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rPr>
                          <m:t>𝑑</m:t>
                        </m:r>
                        <m:r>
                          <a:rPr lang="en-US" i="1" smtClean="0">
                            <a:latin typeface="Cambria Math" panose="02040503050406030204" pitchFamily="18" charset="0"/>
                            <a:ea typeface="Cambria Math" panose="02040503050406030204" pitchFamily="18" charset="0"/>
                          </a:rPr>
                          <m:t>𝜑</m:t>
                        </m:r>
                      </m:num>
                      <m:den>
                        <m:r>
                          <a:rPr lang="en-US" i="1" smtClean="0">
                            <a:latin typeface="Cambria Math" panose="02040503050406030204" pitchFamily="18" charset="0"/>
                          </a:rPr>
                          <m:t>𝑑</m:t>
                        </m:r>
                        <m:r>
                          <a:rPr lang="en-US" b="0" i="1" smtClean="0">
                            <a:latin typeface="Cambria Math" panose="02040503050406030204" pitchFamily="18" charset="0"/>
                          </a:rPr>
                          <m:t>𝑡</m:t>
                        </m:r>
                      </m:den>
                    </m:f>
                    <m:r>
                      <a:rPr lang="en-US" b="0" i="1" smtClean="0">
                        <a:latin typeface="Cambria Math" panose="02040503050406030204" pitchFamily="18" charset="0"/>
                      </a:rPr>
                      <m:t>=</m:t>
                    </m:r>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𝑑𝑓</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num>
                      <m:den>
                        <m:r>
                          <a:rPr lang="en-US" b="0" i="1" smtClean="0">
                            <a:latin typeface="Cambria Math" panose="02040503050406030204" pitchFamily="18" charset="0"/>
                          </a:rPr>
                          <m:t>𝑑𝑞</m:t>
                        </m:r>
                      </m:den>
                    </m:f>
                    <m:f>
                      <m:fPr>
                        <m:ctrlPr>
                          <a:rPr lang="en-US" b="0" i="1" smtClean="0">
                            <a:latin typeface="Cambria Math" panose="02040503050406030204" pitchFamily="18" charset="0"/>
                          </a:rPr>
                        </m:ctrlPr>
                      </m:fPr>
                      <m:num>
                        <m:r>
                          <a:rPr lang="en-US" b="0" i="1" smtClean="0">
                            <a:latin typeface="Cambria Math" panose="02040503050406030204" pitchFamily="18" charset="0"/>
                          </a:rPr>
                          <m:t>𝑑𝑞</m:t>
                        </m:r>
                      </m:num>
                      <m:den>
                        <m:r>
                          <a:rPr lang="en-US" b="0" i="1" smtClean="0">
                            <a:latin typeface="Cambria Math" panose="02040503050406030204" pitchFamily="18" charset="0"/>
                          </a:rPr>
                          <m:t>𝑑𝑡</m:t>
                        </m:r>
                      </m:den>
                    </m:f>
                    <m:r>
                      <a:rPr lang="en-US" b="0" i="0" smtClean="0">
                        <a:latin typeface="Cambria Math" panose="02040503050406030204" pitchFamily="18" charset="0"/>
                      </a:rPr>
                      <m:t> ;</m:t>
                    </m:r>
                  </m:oMath>
                </a14:m>
                <a:r>
                  <a:rPr lang="en-US" dirty="0"/>
                  <a:t>		</a:t>
                </a:r>
                <a14:m>
                  <m:oMath xmlns:m="http://schemas.openxmlformats.org/officeDocument/2006/math">
                    <m:r>
                      <a:rPr lang="en-US" b="0" i="1" smtClean="0">
                        <a:latin typeface="Cambria Math" panose="02040503050406030204" pitchFamily="18" charset="0"/>
                      </a:rPr>
                      <m:t>𝑀</m:t>
                    </m:r>
                    <m:d>
                      <m:dPr>
                        <m:ctrlPr>
                          <a:rPr lang="en-US" b="0" i="1" smtClean="0">
                            <a:latin typeface="Cambria Math" panose="02040503050406030204" pitchFamily="18" charset="0"/>
                          </a:rPr>
                        </m:ctrlPr>
                      </m:dPr>
                      <m:e>
                        <m:r>
                          <a:rPr lang="en-US" b="0" i="1" smtClean="0">
                            <a:latin typeface="Cambria Math" panose="02040503050406030204" pitchFamily="18" charset="0"/>
                          </a:rPr>
                          <m:t>𝑞</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𝑑𝑓</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num>
                      <m:den>
                        <m:r>
                          <a:rPr lang="en-US" b="0" i="1" smtClean="0">
                            <a:latin typeface="Cambria Math" panose="02040503050406030204" pitchFamily="18" charset="0"/>
                          </a:rPr>
                          <m:t>𝑑𝑞</m:t>
                        </m:r>
                      </m:den>
                    </m:f>
                  </m:oMath>
                </a14:m>
                <a:r>
                  <a:rPr lang="en-US" dirty="0"/>
                  <a:t> ;</a:t>
                </a:r>
              </a:p>
              <a:p>
                <a:pPr marL="742950" lvl="1" indent="-285750">
                  <a:buFont typeface="Arial" panose="020B0604020202020204" pitchFamily="34" charset="0"/>
                  <a:buChar char="•"/>
                </a:pPr>
                <a:endParaRPr lang="en-US" b="0" i="1" dirty="0">
                  <a:latin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𝑀</m:t>
                      </m:r>
                      <m:d>
                        <m:dPr>
                          <m:ctrlPr>
                            <a:rPr lang="en-US" b="0" i="1" smtClean="0">
                              <a:latin typeface="Cambria Math" panose="02040503050406030204" pitchFamily="18" charset="0"/>
                            </a:rPr>
                          </m:ctrlPr>
                        </m:dPr>
                        <m:e>
                          <m:r>
                            <a:rPr lang="en-US" b="0" i="1" smtClean="0">
                              <a:latin typeface="Cambria Math" panose="02040503050406030204" pitchFamily="18" charset="0"/>
                            </a:rPr>
                            <m:t>𝑞</m:t>
                          </m:r>
                        </m:e>
                      </m:d>
                      <m:r>
                        <a:rPr lang="en-US" b="0" i="1" smtClean="0">
                          <a:latin typeface="Cambria Math" panose="02040503050406030204" pitchFamily="18" charset="0"/>
                        </a:rPr>
                        <m:t>𝐼</m:t>
                      </m:r>
                    </m:oMath>
                  </m:oMathPara>
                </a14:m>
                <a:endParaRPr lang="en-US" b="0" i="1" dirty="0">
                  <a:latin typeface="Cambria Math" panose="02040503050406030204" pitchFamily="18" charset="0"/>
                </a:endParaRPr>
              </a:p>
              <a:p>
                <a:pPr lvl="1"/>
                <a:endParaRPr lang="en-US" b="0" dirty="0"/>
              </a:p>
              <a:p>
                <a:pPr lvl="1"/>
                <a:r>
                  <a:rPr lang="en-US" dirty="0"/>
                  <a:t>				</a:t>
                </a:r>
                <a14:m>
                  <m:oMath xmlns:m="http://schemas.openxmlformats.org/officeDocument/2006/math">
                    <m:r>
                      <a:rPr lang="en-US" b="0" i="1" smtClean="0">
                        <a:latin typeface="Cambria Math" panose="02040503050406030204" pitchFamily="18" charset="0"/>
                      </a:rPr>
                      <m:t>𝑀</m:t>
                    </m:r>
                    <m:d>
                      <m:dPr>
                        <m:ctrlPr>
                          <a:rPr lang="en-US" b="0" i="1" smtClean="0">
                            <a:latin typeface="Cambria Math" panose="02040503050406030204" pitchFamily="18" charset="0"/>
                          </a:rPr>
                        </m:ctrlPr>
                      </m:dPr>
                      <m:e>
                        <m:r>
                          <a:rPr lang="en-US" b="0" i="1" smtClean="0">
                            <a:latin typeface="Cambria Math" panose="02040503050406030204" pitchFamily="18" charset="0"/>
                          </a:rPr>
                          <m:t>𝑞</m:t>
                        </m:r>
                      </m:e>
                    </m:d>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𝑚𝑒𝑚𝑟𝑖𝑠𝑡𝑎𝑛𝑐𝑒</m:t>
                    </m:r>
                    <m:r>
                      <a:rPr lang="en-US" b="0" i="1" smtClean="0">
                        <a:latin typeface="Cambria Math" panose="02040503050406030204" pitchFamily="18" charset="0"/>
                      </a:rPr>
                      <m:t> (</m:t>
                    </m:r>
                    <m:r>
                      <a:rPr lang="en-US" b="0" i="1" smtClean="0">
                        <a:latin typeface="Cambria Math" panose="02040503050406030204" pitchFamily="18" charset="0"/>
                      </a:rPr>
                      <m:t>𝑚𝑒𝑚𝑜𝑟𝑦</m:t>
                    </m:r>
                    <m:r>
                      <a:rPr lang="en-US" b="0" i="1" smtClean="0">
                        <a:latin typeface="Cambria Math" panose="02040503050406030204" pitchFamily="18" charset="0"/>
                      </a:rPr>
                      <m:t> </m:t>
                    </m:r>
                    <m:r>
                      <a:rPr lang="en-US" b="0" i="1" smtClean="0">
                        <a:latin typeface="Cambria Math" panose="02040503050406030204" pitchFamily="18" charset="0"/>
                      </a:rPr>
                      <m:t>𝑟𝑒𝑠𝑖𝑠𝑡𝑎𝑛𝑐𝑒</m:t>
                    </m:r>
                    <m:r>
                      <a:rPr lang="en-US" b="0" i="1" smtClean="0">
                        <a:latin typeface="Cambria Math" panose="02040503050406030204" pitchFamily="18" charset="0"/>
                      </a:rPr>
                      <m:t>)</m:t>
                    </m:r>
                  </m:oMath>
                </a14:m>
                <a:br>
                  <a:rPr lang="en-US" dirty="0"/>
                </a:br>
                <a:endParaRPr lang="en-US" dirty="0"/>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mc:Choice>
        <mc:Fallback xmlns="">
          <p:sp>
            <p:nvSpPr>
              <p:cNvPr id="8" name="TextBox 7">
                <a:extLst>
                  <a:ext uri="{FF2B5EF4-FFF2-40B4-BE49-F238E27FC236}">
                    <a16:creationId xmlns:a16="http://schemas.microsoft.com/office/drawing/2014/main" id="{C1DFDF9D-95B9-4346-8B3C-5032B13412E0}"/>
                  </a:ext>
                </a:extLst>
              </p:cNvPr>
              <p:cNvSpPr txBox="1">
                <a:spLocks noRot="1" noChangeAspect="1" noMove="1" noResize="1" noEditPoints="1" noAdjustHandles="1" noChangeArrowheads="1" noChangeShapeType="1" noTextEdit="1"/>
              </p:cNvSpPr>
              <p:nvPr/>
            </p:nvSpPr>
            <p:spPr>
              <a:xfrm>
                <a:off x="4658403" y="2108616"/>
                <a:ext cx="7337979" cy="4744825"/>
              </a:xfrm>
              <a:prstGeom prst="rect">
                <a:avLst/>
              </a:prstGeom>
              <a:blipFill>
                <a:blip r:embed="rId5"/>
                <a:stretch>
                  <a:fillRect t="-771"/>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98A6CD65-6EE8-624D-ADD0-0977DA896188}"/>
              </a:ext>
            </a:extLst>
          </p:cNvPr>
          <p:cNvSpPr/>
          <p:nvPr/>
        </p:nvSpPr>
        <p:spPr>
          <a:xfrm>
            <a:off x="-21415" y="6550223"/>
            <a:ext cx="8701742" cy="307777"/>
          </a:xfrm>
          <a:prstGeom prst="rect">
            <a:avLst/>
          </a:prstGeom>
        </p:spPr>
        <p:txBody>
          <a:bodyPr wrap="square">
            <a:spAutoFit/>
          </a:bodyPr>
          <a:lstStyle/>
          <a:p>
            <a:r>
              <a:rPr lang="en-US" sz="1400" dirty="0"/>
              <a:t>L. Chua, “Memristor-the missing circuit element,” IEEE Transactions on circuit theory, vol. 18, no. 5, pp. 507–519, 1971.</a:t>
            </a:r>
          </a:p>
        </p:txBody>
      </p:sp>
      <p:pic>
        <p:nvPicPr>
          <p:cNvPr id="10" name="Content Placeholder 4">
            <a:extLst>
              <a:ext uri="{FF2B5EF4-FFF2-40B4-BE49-F238E27FC236}">
                <a16:creationId xmlns:a16="http://schemas.microsoft.com/office/drawing/2014/main" id="{9A647F52-BF24-E54D-877C-B3947CD2783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60834" y="6328611"/>
            <a:ext cx="1831166" cy="529389"/>
          </a:xfrm>
          <a:prstGeom prst="rect">
            <a:avLst/>
          </a:prstGeom>
        </p:spPr>
      </p:pic>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B6FB3B13-84B4-3646-B2CF-58290246BD1A}"/>
                  </a:ext>
                </a:extLst>
              </p14:cNvPr>
              <p14:cNvContentPartPr/>
              <p14:nvPr/>
            </p14:nvContentPartPr>
            <p14:xfrm>
              <a:off x="3031576" y="4171923"/>
              <a:ext cx="98640" cy="95760"/>
            </p14:xfrm>
          </p:contentPart>
        </mc:Choice>
        <mc:Fallback xmlns="">
          <p:pic>
            <p:nvPicPr>
              <p:cNvPr id="3" name="Ink 2">
                <a:extLst>
                  <a:ext uri="{FF2B5EF4-FFF2-40B4-BE49-F238E27FC236}">
                    <a16:creationId xmlns:a16="http://schemas.microsoft.com/office/drawing/2014/main" id="{B6FB3B13-84B4-3646-B2CF-58290246BD1A}"/>
                  </a:ext>
                </a:extLst>
              </p:cNvPr>
              <p:cNvPicPr/>
              <p:nvPr/>
            </p:nvPicPr>
            <p:blipFill>
              <a:blip r:embed="rId9"/>
              <a:stretch>
                <a:fillRect/>
              </a:stretch>
            </p:blipFill>
            <p:spPr>
              <a:xfrm>
                <a:off x="3013936" y="4153923"/>
                <a:ext cx="1342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73F1FD1D-3207-444D-B4E1-C941C7F7886D}"/>
                  </a:ext>
                </a:extLst>
              </p14:cNvPr>
              <p14:cNvContentPartPr/>
              <p14:nvPr/>
            </p14:nvContentPartPr>
            <p14:xfrm>
              <a:off x="2967496" y="4313763"/>
              <a:ext cx="85680" cy="86400"/>
            </p14:xfrm>
          </p:contentPart>
        </mc:Choice>
        <mc:Fallback xmlns="">
          <p:pic>
            <p:nvPicPr>
              <p:cNvPr id="11" name="Ink 10">
                <a:extLst>
                  <a:ext uri="{FF2B5EF4-FFF2-40B4-BE49-F238E27FC236}">
                    <a16:creationId xmlns:a16="http://schemas.microsoft.com/office/drawing/2014/main" id="{73F1FD1D-3207-444D-B4E1-C941C7F7886D}"/>
                  </a:ext>
                </a:extLst>
              </p:cNvPr>
              <p:cNvPicPr/>
              <p:nvPr/>
            </p:nvPicPr>
            <p:blipFill>
              <a:blip r:embed="rId11"/>
              <a:stretch>
                <a:fillRect/>
              </a:stretch>
            </p:blipFill>
            <p:spPr>
              <a:xfrm>
                <a:off x="2949856" y="4296123"/>
                <a:ext cx="1213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A2DC0344-6988-A647-9E89-0DD7CD9D014B}"/>
                  </a:ext>
                </a:extLst>
              </p14:cNvPr>
              <p14:cNvContentPartPr/>
              <p14:nvPr/>
            </p14:nvContentPartPr>
            <p14:xfrm>
              <a:off x="2908096" y="4120443"/>
              <a:ext cx="251280" cy="147960"/>
            </p14:xfrm>
          </p:contentPart>
        </mc:Choice>
        <mc:Fallback xmlns="">
          <p:pic>
            <p:nvPicPr>
              <p:cNvPr id="12" name="Ink 11">
                <a:extLst>
                  <a:ext uri="{FF2B5EF4-FFF2-40B4-BE49-F238E27FC236}">
                    <a16:creationId xmlns:a16="http://schemas.microsoft.com/office/drawing/2014/main" id="{A2DC0344-6988-A647-9E89-0DD7CD9D014B}"/>
                  </a:ext>
                </a:extLst>
              </p:cNvPr>
              <p:cNvPicPr/>
              <p:nvPr/>
            </p:nvPicPr>
            <p:blipFill>
              <a:blip r:embed="rId13"/>
              <a:stretch>
                <a:fillRect/>
              </a:stretch>
            </p:blipFill>
            <p:spPr>
              <a:xfrm>
                <a:off x="2890456" y="4102443"/>
                <a:ext cx="2869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A2FB7175-473D-014B-937C-8D413447795A}"/>
                  </a:ext>
                </a:extLst>
              </p14:cNvPr>
              <p14:cNvContentPartPr/>
              <p14:nvPr/>
            </p14:nvContentPartPr>
            <p14:xfrm>
              <a:off x="3179536" y="3941883"/>
              <a:ext cx="163080" cy="394200"/>
            </p14:xfrm>
          </p:contentPart>
        </mc:Choice>
        <mc:Fallback xmlns="">
          <p:pic>
            <p:nvPicPr>
              <p:cNvPr id="14" name="Ink 13">
                <a:extLst>
                  <a:ext uri="{FF2B5EF4-FFF2-40B4-BE49-F238E27FC236}">
                    <a16:creationId xmlns:a16="http://schemas.microsoft.com/office/drawing/2014/main" id="{A2FB7175-473D-014B-937C-8D413447795A}"/>
                  </a:ext>
                </a:extLst>
              </p:cNvPr>
              <p:cNvPicPr/>
              <p:nvPr/>
            </p:nvPicPr>
            <p:blipFill>
              <a:blip r:embed="rId15"/>
              <a:stretch>
                <a:fillRect/>
              </a:stretch>
            </p:blipFill>
            <p:spPr>
              <a:xfrm>
                <a:off x="3161536" y="3923883"/>
                <a:ext cx="198720" cy="429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937C9F8F-5882-5D4C-9333-C88D7077487F}"/>
                  </a:ext>
                </a:extLst>
              </p14:cNvPr>
              <p14:cNvContentPartPr/>
              <p14:nvPr/>
            </p14:nvContentPartPr>
            <p14:xfrm>
              <a:off x="3202576" y="4054203"/>
              <a:ext cx="330120" cy="358560"/>
            </p14:xfrm>
          </p:contentPart>
        </mc:Choice>
        <mc:Fallback xmlns="">
          <p:pic>
            <p:nvPicPr>
              <p:cNvPr id="15" name="Ink 14">
                <a:extLst>
                  <a:ext uri="{FF2B5EF4-FFF2-40B4-BE49-F238E27FC236}">
                    <a16:creationId xmlns:a16="http://schemas.microsoft.com/office/drawing/2014/main" id="{937C9F8F-5882-5D4C-9333-C88D7077487F}"/>
                  </a:ext>
                </a:extLst>
              </p:cNvPr>
              <p:cNvPicPr/>
              <p:nvPr/>
            </p:nvPicPr>
            <p:blipFill>
              <a:blip r:embed="rId17"/>
              <a:stretch>
                <a:fillRect/>
              </a:stretch>
            </p:blipFill>
            <p:spPr>
              <a:xfrm>
                <a:off x="3184936" y="4036203"/>
                <a:ext cx="365760" cy="394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AA23AAAF-AA20-E045-A8A1-B0B83EA38F62}"/>
                  </a:ext>
                </a:extLst>
              </p14:cNvPr>
              <p14:cNvContentPartPr/>
              <p14:nvPr/>
            </p14:nvContentPartPr>
            <p14:xfrm>
              <a:off x="3474376" y="4058523"/>
              <a:ext cx="162720" cy="263520"/>
            </p14:xfrm>
          </p:contentPart>
        </mc:Choice>
        <mc:Fallback xmlns="">
          <p:pic>
            <p:nvPicPr>
              <p:cNvPr id="17" name="Ink 16">
                <a:extLst>
                  <a:ext uri="{FF2B5EF4-FFF2-40B4-BE49-F238E27FC236}">
                    <a16:creationId xmlns:a16="http://schemas.microsoft.com/office/drawing/2014/main" id="{AA23AAAF-AA20-E045-A8A1-B0B83EA38F62}"/>
                  </a:ext>
                </a:extLst>
              </p:cNvPr>
              <p:cNvPicPr/>
              <p:nvPr/>
            </p:nvPicPr>
            <p:blipFill>
              <a:blip r:embed="rId19"/>
              <a:stretch>
                <a:fillRect/>
              </a:stretch>
            </p:blipFill>
            <p:spPr>
              <a:xfrm>
                <a:off x="3456736" y="4040523"/>
                <a:ext cx="198360" cy="299160"/>
              </a:xfrm>
              <a:prstGeom prst="rect">
                <a:avLst/>
              </a:prstGeom>
            </p:spPr>
          </p:pic>
        </mc:Fallback>
      </mc:AlternateContent>
      <p:grpSp>
        <p:nvGrpSpPr>
          <p:cNvPr id="22" name="Group 21">
            <a:extLst>
              <a:ext uri="{FF2B5EF4-FFF2-40B4-BE49-F238E27FC236}">
                <a16:creationId xmlns:a16="http://schemas.microsoft.com/office/drawing/2014/main" id="{28F66C92-D459-0C43-9DE3-E9F654F49F78}"/>
              </a:ext>
            </a:extLst>
          </p:cNvPr>
          <p:cNvGrpSpPr/>
          <p:nvPr/>
        </p:nvGrpSpPr>
        <p:grpSpPr>
          <a:xfrm>
            <a:off x="3593536" y="3978603"/>
            <a:ext cx="433080" cy="356040"/>
            <a:chOff x="3593536" y="3978603"/>
            <a:chExt cx="433080" cy="356040"/>
          </a:xfrm>
        </p:grpSpPr>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9759420A-0699-1441-B0FE-22B9057ABDE2}"/>
                    </a:ext>
                  </a:extLst>
                </p14:cNvPr>
                <p14:cNvContentPartPr/>
                <p14:nvPr/>
              </p14:nvContentPartPr>
              <p14:xfrm>
                <a:off x="3593536" y="3978603"/>
                <a:ext cx="169200" cy="356040"/>
              </p14:xfrm>
            </p:contentPart>
          </mc:Choice>
          <mc:Fallback xmlns="">
            <p:pic>
              <p:nvPicPr>
                <p:cNvPr id="18" name="Ink 17">
                  <a:extLst>
                    <a:ext uri="{FF2B5EF4-FFF2-40B4-BE49-F238E27FC236}">
                      <a16:creationId xmlns:a16="http://schemas.microsoft.com/office/drawing/2014/main" id="{9759420A-0699-1441-B0FE-22B9057ABDE2}"/>
                    </a:ext>
                  </a:extLst>
                </p:cNvPr>
                <p:cNvPicPr/>
                <p:nvPr/>
              </p:nvPicPr>
              <p:blipFill>
                <a:blip r:embed="rId21"/>
                <a:stretch>
                  <a:fillRect/>
                </a:stretch>
              </p:blipFill>
              <p:spPr>
                <a:xfrm>
                  <a:off x="3575896" y="3960603"/>
                  <a:ext cx="204840" cy="391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9F5F745C-83DD-924B-BCAB-909B64DAB24A}"/>
                    </a:ext>
                  </a:extLst>
                </p14:cNvPr>
                <p14:cNvContentPartPr/>
                <p14:nvPr/>
              </p14:nvContentPartPr>
              <p14:xfrm>
                <a:off x="3705856" y="4248963"/>
                <a:ext cx="161280" cy="36720"/>
              </p14:xfrm>
            </p:contentPart>
          </mc:Choice>
          <mc:Fallback xmlns="">
            <p:pic>
              <p:nvPicPr>
                <p:cNvPr id="19" name="Ink 18">
                  <a:extLst>
                    <a:ext uri="{FF2B5EF4-FFF2-40B4-BE49-F238E27FC236}">
                      <a16:creationId xmlns:a16="http://schemas.microsoft.com/office/drawing/2014/main" id="{9F5F745C-83DD-924B-BCAB-909B64DAB24A}"/>
                    </a:ext>
                  </a:extLst>
                </p:cNvPr>
                <p:cNvPicPr/>
                <p:nvPr/>
              </p:nvPicPr>
              <p:blipFill>
                <a:blip r:embed="rId23"/>
                <a:stretch>
                  <a:fillRect/>
                </a:stretch>
              </p:blipFill>
              <p:spPr>
                <a:xfrm>
                  <a:off x="3687856" y="4230963"/>
                  <a:ext cx="1969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63582EED-8F75-CE4D-A48E-AE534D729D93}"/>
                    </a:ext>
                  </a:extLst>
                </p14:cNvPr>
                <p14:cNvContentPartPr/>
                <p14:nvPr/>
              </p14:nvContentPartPr>
              <p14:xfrm>
                <a:off x="3760936" y="4022523"/>
                <a:ext cx="265680" cy="298800"/>
              </p14:xfrm>
            </p:contentPart>
          </mc:Choice>
          <mc:Fallback xmlns="">
            <p:pic>
              <p:nvPicPr>
                <p:cNvPr id="21" name="Ink 20">
                  <a:extLst>
                    <a:ext uri="{FF2B5EF4-FFF2-40B4-BE49-F238E27FC236}">
                      <a16:creationId xmlns:a16="http://schemas.microsoft.com/office/drawing/2014/main" id="{63582EED-8F75-CE4D-A48E-AE534D729D93}"/>
                    </a:ext>
                  </a:extLst>
                </p:cNvPr>
                <p:cNvPicPr/>
                <p:nvPr/>
              </p:nvPicPr>
              <p:blipFill>
                <a:blip r:embed="rId25"/>
                <a:stretch>
                  <a:fillRect/>
                </a:stretch>
              </p:blipFill>
              <p:spPr>
                <a:xfrm>
                  <a:off x="3743296" y="4004523"/>
                  <a:ext cx="301320" cy="334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23" name="Ink 22">
                <a:extLst>
                  <a:ext uri="{FF2B5EF4-FFF2-40B4-BE49-F238E27FC236}">
                    <a16:creationId xmlns:a16="http://schemas.microsoft.com/office/drawing/2014/main" id="{830148AC-79DD-DC4B-8462-4E034F463A53}"/>
                  </a:ext>
                </a:extLst>
              </p14:cNvPr>
              <p14:cNvContentPartPr/>
              <p14:nvPr/>
            </p14:nvContentPartPr>
            <p14:xfrm>
              <a:off x="3040936" y="4479723"/>
              <a:ext cx="181080" cy="438120"/>
            </p14:xfrm>
          </p:contentPart>
        </mc:Choice>
        <mc:Fallback xmlns="">
          <p:pic>
            <p:nvPicPr>
              <p:cNvPr id="23" name="Ink 22">
                <a:extLst>
                  <a:ext uri="{FF2B5EF4-FFF2-40B4-BE49-F238E27FC236}">
                    <a16:creationId xmlns:a16="http://schemas.microsoft.com/office/drawing/2014/main" id="{830148AC-79DD-DC4B-8462-4E034F463A53}"/>
                  </a:ext>
                </a:extLst>
              </p:cNvPr>
              <p:cNvPicPr/>
              <p:nvPr/>
            </p:nvPicPr>
            <p:blipFill>
              <a:blip r:embed="rId27"/>
              <a:stretch>
                <a:fillRect/>
              </a:stretch>
            </p:blipFill>
            <p:spPr>
              <a:xfrm>
                <a:off x="3022936" y="4461723"/>
                <a:ext cx="216720" cy="473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0" name="Ink 29">
                <a:extLst>
                  <a:ext uri="{FF2B5EF4-FFF2-40B4-BE49-F238E27FC236}">
                    <a16:creationId xmlns:a16="http://schemas.microsoft.com/office/drawing/2014/main" id="{58A7F22D-56BC-3E46-8806-FFF24F283424}"/>
                  </a:ext>
                </a:extLst>
              </p14:cNvPr>
              <p14:cNvContentPartPr/>
              <p14:nvPr/>
            </p14:nvContentPartPr>
            <p14:xfrm>
              <a:off x="3154696" y="4644603"/>
              <a:ext cx="163080" cy="246240"/>
            </p14:xfrm>
          </p:contentPart>
        </mc:Choice>
        <mc:Fallback xmlns="">
          <p:pic>
            <p:nvPicPr>
              <p:cNvPr id="30" name="Ink 29">
                <a:extLst>
                  <a:ext uri="{FF2B5EF4-FFF2-40B4-BE49-F238E27FC236}">
                    <a16:creationId xmlns:a16="http://schemas.microsoft.com/office/drawing/2014/main" id="{58A7F22D-56BC-3E46-8806-FFF24F283424}"/>
                  </a:ext>
                </a:extLst>
              </p:cNvPr>
              <p:cNvPicPr/>
              <p:nvPr/>
            </p:nvPicPr>
            <p:blipFill>
              <a:blip r:embed="rId29"/>
              <a:stretch>
                <a:fillRect/>
              </a:stretch>
            </p:blipFill>
            <p:spPr>
              <a:xfrm>
                <a:off x="3137056" y="4626963"/>
                <a:ext cx="19872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1" name="Ink 30">
                <a:extLst>
                  <a:ext uri="{FF2B5EF4-FFF2-40B4-BE49-F238E27FC236}">
                    <a16:creationId xmlns:a16="http://schemas.microsoft.com/office/drawing/2014/main" id="{6EC151A4-FB7A-F54E-BF80-07C2F9411247}"/>
                  </a:ext>
                </a:extLst>
              </p14:cNvPr>
              <p14:cNvContentPartPr/>
              <p14:nvPr/>
            </p14:nvContentPartPr>
            <p14:xfrm>
              <a:off x="3168016" y="4476123"/>
              <a:ext cx="375840" cy="262440"/>
            </p14:xfrm>
          </p:contentPart>
        </mc:Choice>
        <mc:Fallback xmlns="">
          <p:pic>
            <p:nvPicPr>
              <p:cNvPr id="31" name="Ink 30">
                <a:extLst>
                  <a:ext uri="{FF2B5EF4-FFF2-40B4-BE49-F238E27FC236}">
                    <a16:creationId xmlns:a16="http://schemas.microsoft.com/office/drawing/2014/main" id="{6EC151A4-FB7A-F54E-BF80-07C2F9411247}"/>
                  </a:ext>
                </a:extLst>
              </p:cNvPr>
              <p:cNvPicPr/>
              <p:nvPr/>
            </p:nvPicPr>
            <p:blipFill>
              <a:blip r:embed="rId31"/>
              <a:stretch>
                <a:fillRect/>
              </a:stretch>
            </p:blipFill>
            <p:spPr>
              <a:xfrm>
                <a:off x="3150376" y="4458483"/>
                <a:ext cx="411480" cy="298080"/>
              </a:xfrm>
              <a:prstGeom prst="rect">
                <a:avLst/>
              </a:prstGeom>
            </p:spPr>
          </p:pic>
        </mc:Fallback>
      </mc:AlternateContent>
      <p:grpSp>
        <p:nvGrpSpPr>
          <p:cNvPr id="34" name="Group 33">
            <a:extLst>
              <a:ext uri="{FF2B5EF4-FFF2-40B4-BE49-F238E27FC236}">
                <a16:creationId xmlns:a16="http://schemas.microsoft.com/office/drawing/2014/main" id="{4A761ECC-05DF-404A-8ABF-4180030FB3CA}"/>
              </a:ext>
            </a:extLst>
          </p:cNvPr>
          <p:cNvGrpSpPr/>
          <p:nvPr/>
        </p:nvGrpSpPr>
        <p:grpSpPr>
          <a:xfrm>
            <a:off x="3143536" y="4434723"/>
            <a:ext cx="601920" cy="462240"/>
            <a:chOff x="3143536" y="4434723"/>
            <a:chExt cx="601920" cy="462240"/>
          </a:xfrm>
        </p:grpSpPr>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C2806264-1DBE-1042-9977-A629A7CFC51B}"/>
                    </a:ext>
                  </a:extLst>
                </p14:cNvPr>
                <p14:cNvContentPartPr/>
                <p14:nvPr/>
              </p14:nvContentPartPr>
              <p14:xfrm>
                <a:off x="3143536" y="4579803"/>
                <a:ext cx="601920" cy="317160"/>
              </p14:xfrm>
            </p:contentPart>
          </mc:Choice>
          <mc:Fallback xmlns="">
            <p:pic>
              <p:nvPicPr>
                <p:cNvPr id="24" name="Ink 23">
                  <a:extLst>
                    <a:ext uri="{FF2B5EF4-FFF2-40B4-BE49-F238E27FC236}">
                      <a16:creationId xmlns:a16="http://schemas.microsoft.com/office/drawing/2014/main" id="{C2806264-1DBE-1042-9977-A629A7CFC51B}"/>
                    </a:ext>
                  </a:extLst>
                </p:cNvPr>
                <p:cNvPicPr/>
                <p:nvPr/>
              </p:nvPicPr>
              <p:blipFill>
                <a:blip r:embed="rId33"/>
                <a:stretch>
                  <a:fillRect/>
                </a:stretch>
              </p:blipFill>
              <p:spPr>
                <a:xfrm>
                  <a:off x="3125896" y="4561803"/>
                  <a:ext cx="637560" cy="352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BCC196CA-0E75-8345-8EED-F6F06F193B65}"/>
                    </a:ext>
                  </a:extLst>
                </p14:cNvPr>
                <p14:cNvContentPartPr/>
                <p14:nvPr/>
              </p14:nvContentPartPr>
              <p14:xfrm>
                <a:off x="3649696" y="4656123"/>
                <a:ext cx="45720" cy="78480"/>
              </p14:xfrm>
            </p:contentPart>
          </mc:Choice>
          <mc:Fallback xmlns="">
            <p:pic>
              <p:nvPicPr>
                <p:cNvPr id="25" name="Ink 24">
                  <a:extLst>
                    <a:ext uri="{FF2B5EF4-FFF2-40B4-BE49-F238E27FC236}">
                      <a16:creationId xmlns:a16="http://schemas.microsoft.com/office/drawing/2014/main" id="{BCC196CA-0E75-8345-8EED-F6F06F193B65}"/>
                    </a:ext>
                  </a:extLst>
                </p:cNvPr>
                <p:cNvPicPr/>
                <p:nvPr/>
              </p:nvPicPr>
              <p:blipFill>
                <a:blip r:embed="rId35"/>
                <a:stretch>
                  <a:fillRect/>
                </a:stretch>
              </p:blipFill>
              <p:spPr>
                <a:xfrm>
                  <a:off x="3631696" y="4638483"/>
                  <a:ext cx="813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 26">
                  <a:extLst>
                    <a:ext uri="{FF2B5EF4-FFF2-40B4-BE49-F238E27FC236}">
                      <a16:creationId xmlns:a16="http://schemas.microsoft.com/office/drawing/2014/main" id="{DA1CA721-B7CC-C847-9157-E48642F514CE}"/>
                    </a:ext>
                  </a:extLst>
                </p14:cNvPr>
                <p14:cNvContentPartPr/>
                <p14:nvPr/>
              </p14:nvContentPartPr>
              <p14:xfrm>
                <a:off x="3232456" y="4451283"/>
                <a:ext cx="155160" cy="195840"/>
              </p14:xfrm>
            </p:contentPart>
          </mc:Choice>
          <mc:Fallback xmlns="">
            <p:pic>
              <p:nvPicPr>
                <p:cNvPr id="27" name="Ink 26">
                  <a:extLst>
                    <a:ext uri="{FF2B5EF4-FFF2-40B4-BE49-F238E27FC236}">
                      <a16:creationId xmlns:a16="http://schemas.microsoft.com/office/drawing/2014/main" id="{DA1CA721-B7CC-C847-9157-E48642F514CE}"/>
                    </a:ext>
                  </a:extLst>
                </p:cNvPr>
                <p:cNvPicPr/>
                <p:nvPr/>
              </p:nvPicPr>
              <p:blipFill>
                <a:blip r:embed="rId37"/>
                <a:stretch>
                  <a:fillRect/>
                </a:stretch>
              </p:blipFill>
              <p:spPr>
                <a:xfrm>
                  <a:off x="3214816" y="4433283"/>
                  <a:ext cx="1908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Ink 27">
                  <a:extLst>
                    <a:ext uri="{FF2B5EF4-FFF2-40B4-BE49-F238E27FC236}">
                      <a16:creationId xmlns:a16="http://schemas.microsoft.com/office/drawing/2014/main" id="{6DC0E5F7-71C5-0644-8264-04DF3609C684}"/>
                    </a:ext>
                  </a:extLst>
                </p14:cNvPr>
                <p14:cNvContentPartPr/>
                <p14:nvPr/>
              </p14:nvContentPartPr>
              <p14:xfrm>
                <a:off x="3150016" y="4434723"/>
                <a:ext cx="160200" cy="39960"/>
              </p14:xfrm>
            </p:contentPart>
          </mc:Choice>
          <mc:Fallback xmlns="">
            <p:pic>
              <p:nvPicPr>
                <p:cNvPr id="28" name="Ink 27">
                  <a:extLst>
                    <a:ext uri="{FF2B5EF4-FFF2-40B4-BE49-F238E27FC236}">
                      <a16:creationId xmlns:a16="http://schemas.microsoft.com/office/drawing/2014/main" id="{6DC0E5F7-71C5-0644-8264-04DF3609C684}"/>
                    </a:ext>
                  </a:extLst>
                </p:cNvPr>
                <p:cNvPicPr/>
                <p:nvPr/>
              </p:nvPicPr>
              <p:blipFill>
                <a:blip r:embed="rId39"/>
                <a:stretch>
                  <a:fillRect/>
                </a:stretch>
              </p:blipFill>
              <p:spPr>
                <a:xfrm>
                  <a:off x="3132016" y="4417083"/>
                  <a:ext cx="1958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3" name="Ink 32">
                  <a:extLst>
                    <a:ext uri="{FF2B5EF4-FFF2-40B4-BE49-F238E27FC236}">
                      <a16:creationId xmlns:a16="http://schemas.microsoft.com/office/drawing/2014/main" id="{BAF39746-24C9-C345-90C1-868C615A4F47}"/>
                    </a:ext>
                  </a:extLst>
                </p14:cNvPr>
                <p14:cNvContentPartPr/>
                <p14:nvPr/>
              </p14:nvContentPartPr>
              <p14:xfrm>
                <a:off x="3354856" y="4553523"/>
                <a:ext cx="288000" cy="320400"/>
              </p14:xfrm>
            </p:contentPart>
          </mc:Choice>
          <mc:Fallback xmlns="">
            <p:pic>
              <p:nvPicPr>
                <p:cNvPr id="33" name="Ink 32">
                  <a:extLst>
                    <a:ext uri="{FF2B5EF4-FFF2-40B4-BE49-F238E27FC236}">
                      <a16:creationId xmlns:a16="http://schemas.microsoft.com/office/drawing/2014/main" id="{BAF39746-24C9-C345-90C1-868C615A4F47}"/>
                    </a:ext>
                  </a:extLst>
                </p:cNvPr>
                <p:cNvPicPr/>
                <p:nvPr/>
              </p:nvPicPr>
              <p:blipFill>
                <a:blip r:embed="rId41"/>
                <a:stretch>
                  <a:fillRect/>
                </a:stretch>
              </p:blipFill>
              <p:spPr>
                <a:xfrm>
                  <a:off x="3336856" y="4535883"/>
                  <a:ext cx="323640" cy="356040"/>
                </a:xfrm>
                <a:prstGeom prst="rect">
                  <a:avLst/>
                </a:prstGeom>
              </p:spPr>
            </p:pic>
          </mc:Fallback>
        </mc:AlternateContent>
      </p:grpSp>
      <p:pic>
        <p:nvPicPr>
          <p:cNvPr id="9" name="Content Placeholder 5">
            <a:extLst>
              <a:ext uri="{FF2B5EF4-FFF2-40B4-BE49-F238E27FC236}">
                <a16:creationId xmlns:a16="http://schemas.microsoft.com/office/drawing/2014/main" id="{CD2A01CB-098D-AF4C-8811-BB3941A3CC45}"/>
              </a:ext>
            </a:extLst>
          </p:cNvPr>
          <p:cNvPicPr>
            <a:picLocks noChangeAspect="1"/>
          </p:cNvPicPr>
          <p:nvPr/>
        </p:nvPicPr>
        <p:blipFill rotWithShape="1">
          <a:blip r:embed="rId4"/>
          <a:srcRect l="51472" t="50969" r="15755" b="26953"/>
          <a:stretch/>
        </p:blipFill>
        <p:spPr>
          <a:xfrm>
            <a:off x="2798432" y="4022523"/>
            <a:ext cx="1202077" cy="1047965"/>
          </a:xfrm>
          <a:prstGeom prst="rect">
            <a:avLst/>
          </a:prstGeom>
        </p:spPr>
      </p:pic>
      <mc:AlternateContent xmlns:mc="http://schemas.openxmlformats.org/markup-compatibility/2006" xmlns:p14="http://schemas.microsoft.com/office/powerpoint/2010/main">
        <mc:Choice Requires="p14">
          <p:contentPart p14:bwMode="auto" r:id="rId42">
            <p14:nvContentPartPr>
              <p14:cNvPr id="36" name="Ink 35">
                <a:extLst>
                  <a:ext uri="{FF2B5EF4-FFF2-40B4-BE49-F238E27FC236}">
                    <a16:creationId xmlns:a16="http://schemas.microsoft.com/office/drawing/2014/main" id="{497A3347-5E53-C941-8258-04A39E55A4B0}"/>
                  </a:ext>
                </a:extLst>
              </p14:cNvPr>
              <p14:cNvContentPartPr/>
              <p14:nvPr/>
            </p14:nvContentPartPr>
            <p14:xfrm>
              <a:off x="2977936" y="5518683"/>
              <a:ext cx="442440" cy="180360"/>
            </p14:xfrm>
          </p:contentPart>
        </mc:Choice>
        <mc:Fallback xmlns="">
          <p:pic>
            <p:nvPicPr>
              <p:cNvPr id="36" name="Ink 35">
                <a:extLst>
                  <a:ext uri="{FF2B5EF4-FFF2-40B4-BE49-F238E27FC236}">
                    <a16:creationId xmlns:a16="http://schemas.microsoft.com/office/drawing/2014/main" id="{497A3347-5E53-C941-8258-04A39E55A4B0}"/>
                  </a:ext>
                </a:extLst>
              </p:cNvPr>
              <p:cNvPicPr/>
              <p:nvPr/>
            </p:nvPicPr>
            <p:blipFill>
              <a:blip r:embed="rId43"/>
              <a:stretch>
                <a:fillRect/>
              </a:stretch>
            </p:blipFill>
            <p:spPr>
              <a:xfrm>
                <a:off x="2959936" y="5501043"/>
                <a:ext cx="4780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7" name="Ink 36">
                <a:extLst>
                  <a:ext uri="{FF2B5EF4-FFF2-40B4-BE49-F238E27FC236}">
                    <a16:creationId xmlns:a16="http://schemas.microsoft.com/office/drawing/2014/main" id="{E6CE32D0-FDFC-A244-982E-0806795AF5B7}"/>
                  </a:ext>
                </a:extLst>
              </p14:cNvPr>
              <p14:cNvContentPartPr/>
              <p14:nvPr/>
            </p14:nvContentPartPr>
            <p14:xfrm>
              <a:off x="3378976" y="5542803"/>
              <a:ext cx="275040" cy="123840"/>
            </p14:xfrm>
          </p:contentPart>
        </mc:Choice>
        <mc:Fallback xmlns="">
          <p:pic>
            <p:nvPicPr>
              <p:cNvPr id="37" name="Ink 36">
                <a:extLst>
                  <a:ext uri="{FF2B5EF4-FFF2-40B4-BE49-F238E27FC236}">
                    <a16:creationId xmlns:a16="http://schemas.microsoft.com/office/drawing/2014/main" id="{E6CE32D0-FDFC-A244-982E-0806795AF5B7}"/>
                  </a:ext>
                </a:extLst>
              </p:cNvPr>
              <p:cNvPicPr/>
              <p:nvPr/>
            </p:nvPicPr>
            <p:blipFill>
              <a:blip r:embed="rId45"/>
              <a:stretch>
                <a:fillRect/>
              </a:stretch>
            </p:blipFill>
            <p:spPr>
              <a:xfrm>
                <a:off x="3361336" y="5525163"/>
                <a:ext cx="310680" cy="159480"/>
              </a:xfrm>
              <a:prstGeom prst="rect">
                <a:avLst/>
              </a:prstGeom>
            </p:spPr>
          </p:pic>
        </mc:Fallback>
      </mc:AlternateContent>
      <p:grpSp>
        <p:nvGrpSpPr>
          <p:cNvPr id="42" name="Group 41">
            <a:extLst>
              <a:ext uri="{FF2B5EF4-FFF2-40B4-BE49-F238E27FC236}">
                <a16:creationId xmlns:a16="http://schemas.microsoft.com/office/drawing/2014/main" id="{D4A46B6F-86F0-904C-8FB2-FAE760FCB14B}"/>
              </a:ext>
            </a:extLst>
          </p:cNvPr>
          <p:cNvGrpSpPr/>
          <p:nvPr/>
        </p:nvGrpSpPr>
        <p:grpSpPr>
          <a:xfrm>
            <a:off x="3685696" y="5523003"/>
            <a:ext cx="496440" cy="154080"/>
            <a:chOff x="3685696" y="5523003"/>
            <a:chExt cx="496440" cy="154080"/>
          </a:xfrm>
        </p:grpSpPr>
        <mc:AlternateContent xmlns:mc="http://schemas.openxmlformats.org/markup-compatibility/2006" xmlns:p14="http://schemas.microsoft.com/office/powerpoint/2010/main">
          <mc:Choice Requires="p14">
            <p:contentPart p14:bwMode="auto" r:id="rId46">
              <p14:nvContentPartPr>
                <p14:cNvPr id="38" name="Ink 37">
                  <a:extLst>
                    <a:ext uri="{FF2B5EF4-FFF2-40B4-BE49-F238E27FC236}">
                      <a16:creationId xmlns:a16="http://schemas.microsoft.com/office/drawing/2014/main" id="{457F0E89-4DAB-A04A-A6E1-669F1A756FE6}"/>
                    </a:ext>
                  </a:extLst>
                </p14:cNvPr>
                <p14:cNvContentPartPr/>
                <p14:nvPr/>
              </p14:nvContentPartPr>
              <p14:xfrm>
                <a:off x="3685696" y="5523003"/>
                <a:ext cx="187200" cy="150120"/>
              </p14:xfrm>
            </p:contentPart>
          </mc:Choice>
          <mc:Fallback xmlns="">
            <p:pic>
              <p:nvPicPr>
                <p:cNvPr id="38" name="Ink 37">
                  <a:extLst>
                    <a:ext uri="{FF2B5EF4-FFF2-40B4-BE49-F238E27FC236}">
                      <a16:creationId xmlns:a16="http://schemas.microsoft.com/office/drawing/2014/main" id="{457F0E89-4DAB-A04A-A6E1-669F1A756FE6}"/>
                    </a:ext>
                  </a:extLst>
                </p:cNvPr>
                <p:cNvPicPr/>
                <p:nvPr/>
              </p:nvPicPr>
              <p:blipFill>
                <a:blip r:embed="rId47"/>
                <a:stretch>
                  <a:fillRect/>
                </a:stretch>
              </p:blipFill>
              <p:spPr>
                <a:xfrm>
                  <a:off x="3667696" y="5505363"/>
                  <a:ext cx="2228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9" name="Ink 38">
                  <a:extLst>
                    <a:ext uri="{FF2B5EF4-FFF2-40B4-BE49-F238E27FC236}">
                      <a16:creationId xmlns:a16="http://schemas.microsoft.com/office/drawing/2014/main" id="{4911352E-81DC-C84B-9609-35FC481F6282}"/>
                    </a:ext>
                  </a:extLst>
                </p14:cNvPr>
                <p14:cNvContentPartPr/>
                <p14:nvPr/>
              </p14:nvContentPartPr>
              <p14:xfrm>
                <a:off x="3687496" y="5533443"/>
                <a:ext cx="25920" cy="71280"/>
              </p14:xfrm>
            </p:contentPart>
          </mc:Choice>
          <mc:Fallback xmlns="">
            <p:pic>
              <p:nvPicPr>
                <p:cNvPr id="39" name="Ink 38">
                  <a:extLst>
                    <a:ext uri="{FF2B5EF4-FFF2-40B4-BE49-F238E27FC236}">
                      <a16:creationId xmlns:a16="http://schemas.microsoft.com/office/drawing/2014/main" id="{4911352E-81DC-C84B-9609-35FC481F6282}"/>
                    </a:ext>
                  </a:extLst>
                </p:cNvPr>
                <p:cNvPicPr/>
                <p:nvPr/>
              </p:nvPicPr>
              <p:blipFill>
                <a:blip r:embed="rId49"/>
                <a:stretch>
                  <a:fillRect/>
                </a:stretch>
              </p:blipFill>
              <p:spPr>
                <a:xfrm>
                  <a:off x="3669496" y="5515803"/>
                  <a:ext cx="615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1" name="Ink 40">
                  <a:extLst>
                    <a:ext uri="{FF2B5EF4-FFF2-40B4-BE49-F238E27FC236}">
                      <a16:creationId xmlns:a16="http://schemas.microsoft.com/office/drawing/2014/main" id="{9ABB5944-6477-9649-94E9-D1B595AF64A6}"/>
                    </a:ext>
                  </a:extLst>
                </p14:cNvPr>
                <p14:cNvContentPartPr/>
                <p14:nvPr/>
              </p14:nvContentPartPr>
              <p14:xfrm>
                <a:off x="3793336" y="5553963"/>
                <a:ext cx="388800" cy="123120"/>
              </p14:xfrm>
            </p:contentPart>
          </mc:Choice>
          <mc:Fallback xmlns="">
            <p:pic>
              <p:nvPicPr>
                <p:cNvPr id="41" name="Ink 40">
                  <a:extLst>
                    <a:ext uri="{FF2B5EF4-FFF2-40B4-BE49-F238E27FC236}">
                      <a16:creationId xmlns:a16="http://schemas.microsoft.com/office/drawing/2014/main" id="{9ABB5944-6477-9649-94E9-D1B595AF64A6}"/>
                    </a:ext>
                  </a:extLst>
                </p:cNvPr>
                <p:cNvPicPr/>
                <p:nvPr/>
              </p:nvPicPr>
              <p:blipFill>
                <a:blip r:embed="rId51"/>
                <a:stretch>
                  <a:fillRect/>
                </a:stretch>
              </p:blipFill>
              <p:spPr>
                <a:xfrm>
                  <a:off x="3775696" y="5536323"/>
                  <a:ext cx="424440" cy="158760"/>
                </a:xfrm>
                <a:prstGeom prst="rect">
                  <a:avLst/>
                </a:prstGeom>
              </p:spPr>
            </p:pic>
          </mc:Fallback>
        </mc:AlternateContent>
      </p:grpSp>
    </p:spTree>
    <p:custDataLst>
      <p:tags r:id="rId1"/>
    </p:custDataLst>
    <p:extLst>
      <p:ext uri="{BB962C8B-B14F-4D97-AF65-F5344CB8AC3E}">
        <p14:creationId xmlns:p14="http://schemas.microsoft.com/office/powerpoint/2010/main" val="229038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A8988-A7A3-1B4F-B698-47115FC79AA8}"/>
              </a:ext>
            </a:extLst>
          </p:cNvPr>
          <p:cNvSpPr>
            <a:spLocks noGrp="1"/>
          </p:cNvSpPr>
          <p:nvPr>
            <p:ph type="title"/>
          </p:nvPr>
        </p:nvSpPr>
        <p:spPr>
          <a:xfrm>
            <a:off x="411102" y="625856"/>
            <a:ext cx="5219135" cy="2158441"/>
          </a:xfrm>
          <a:solidFill>
            <a:schemeClr val="bg1"/>
          </a:solidFill>
        </p:spPr>
        <p:txBody>
          <a:bodyPr>
            <a:normAutofit/>
          </a:bodyPr>
          <a:lstStyle/>
          <a:p>
            <a:r>
              <a:rPr lang="en-US" sz="2800" dirty="0">
                <a:solidFill>
                  <a:srgbClr val="404040"/>
                </a:solidFill>
              </a:rPr>
              <a:t>“If it is pinched, it is a memristor.”</a:t>
            </a:r>
          </a:p>
        </p:txBody>
      </p:sp>
      <p:sp>
        <p:nvSpPr>
          <p:cNvPr id="7" name="Content Placeholder 2">
            <a:extLst>
              <a:ext uri="{FF2B5EF4-FFF2-40B4-BE49-F238E27FC236}">
                <a16:creationId xmlns:a16="http://schemas.microsoft.com/office/drawing/2014/main" id="{EB4F884D-4CBE-B948-8734-F241E2F9E8FD}"/>
              </a:ext>
            </a:extLst>
          </p:cNvPr>
          <p:cNvSpPr txBox="1">
            <a:spLocks/>
          </p:cNvSpPr>
          <p:nvPr/>
        </p:nvSpPr>
        <p:spPr>
          <a:xfrm>
            <a:off x="607887" y="1927460"/>
            <a:ext cx="4880224" cy="317661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Font typeface="Arial" panose="020B0604020202020204" pitchFamily="34" charset="0"/>
              <a:buNone/>
            </a:pPr>
            <a:endParaRPr lang="en-US" sz="3200" dirty="0">
              <a:solidFill>
                <a:srgbClr val="404040"/>
              </a:solidFill>
            </a:endParaRPr>
          </a:p>
          <a:p>
            <a:pPr marL="0" indent="0" algn="ctr">
              <a:buFont typeface="Arial" panose="020B0604020202020204" pitchFamily="34" charset="0"/>
              <a:buNone/>
            </a:pPr>
            <a:endParaRPr lang="en-US" sz="2800" dirty="0">
              <a:solidFill>
                <a:srgbClr val="404040"/>
              </a:solidFill>
            </a:endParaRPr>
          </a:p>
          <a:p>
            <a:pPr marL="0" indent="0" algn="ctr">
              <a:buNone/>
            </a:pPr>
            <a:r>
              <a:rPr lang="en-US" sz="2800" dirty="0"/>
              <a:t>Are all resistance switching memories with pinched </a:t>
            </a:r>
            <a:r>
              <a:rPr lang="en-US" sz="2800" dirty="0" err="1"/>
              <a:t>hyteresis</a:t>
            </a:r>
            <a:r>
              <a:rPr lang="en-US" sz="2800" dirty="0"/>
              <a:t> loops memristors?</a:t>
            </a:r>
          </a:p>
          <a:p>
            <a:pPr marL="0" indent="0" algn="ctr">
              <a:buFont typeface="Arial" panose="020B0604020202020204" pitchFamily="34" charset="0"/>
              <a:buNone/>
            </a:pPr>
            <a:endParaRPr lang="en-US" sz="3200" dirty="0">
              <a:solidFill>
                <a:srgbClr val="404040"/>
              </a:solidFill>
            </a:endParaRPr>
          </a:p>
        </p:txBody>
      </p:sp>
      <p:grpSp>
        <p:nvGrpSpPr>
          <p:cNvPr id="15" name="Group 14">
            <a:extLst>
              <a:ext uri="{FF2B5EF4-FFF2-40B4-BE49-F238E27FC236}">
                <a16:creationId xmlns:a16="http://schemas.microsoft.com/office/drawing/2014/main" id="{D87EAA84-B837-EE43-A17E-42E62489B0DD}"/>
              </a:ext>
            </a:extLst>
          </p:cNvPr>
          <p:cNvGrpSpPr/>
          <p:nvPr/>
        </p:nvGrpSpPr>
        <p:grpSpPr>
          <a:xfrm>
            <a:off x="180" y="5924367"/>
            <a:ext cx="10485576" cy="918325"/>
            <a:chOff x="203198" y="5886214"/>
            <a:chExt cx="10485576" cy="918325"/>
          </a:xfrm>
        </p:grpSpPr>
        <p:sp>
          <p:nvSpPr>
            <p:cNvPr id="16" name="Rectangle 15">
              <a:extLst>
                <a:ext uri="{FF2B5EF4-FFF2-40B4-BE49-F238E27FC236}">
                  <a16:creationId xmlns:a16="http://schemas.microsoft.com/office/drawing/2014/main" id="{B9CB9141-3718-E14C-AFF5-4D3F3F45BE7D}"/>
                </a:ext>
              </a:extLst>
            </p:cNvPr>
            <p:cNvSpPr/>
            <p:nvPr/>
          </p:nvSpPr>
          <p:spPr>
            <a:xfrm>
              <a:off x="203198" y="6496762"/>
              <a:ext cx="9960865" cy="307777"/>
            </a:xfrm>
            <a:prstGeom prst="rect">
              <a:avLst/>
            </a:prstGeom>
          </p:spPr>
          <p:txBody>
            <a:bodyPr wrap="square">
              <a:spAutoFit/>
            </a:bodyPr>
            <a:lstStyle/>
            <a:p>
              <a:r>
                <a:rPr lang="en-US" sz="1400" dirty="0" err="1">
                  <a:solidFill>
                    <a:srgbClr val="222222"/>
                  </a:solidFill>
                  <a:latin typeface="-apple-system"/>
                </a:rPr>
                <a:t>Vongehr</a:t>
              </a:r>
              <a:r>
                <a:rPr lang="en-US" sz="1400" dirty="0">
                  <a:solidFill>
                    <a:srgbClr val="222222"/>
                  </a:solidFill>
                  <a:latin typeface="-apple-system"/>
                </a:rPr>
                <a:t>, S., Meng, X. </a:t>
              </a:r>
              <a:r>
                <a:rPr lang="en-US" sz="1400" b="1" dirty="0">
                  <a:solidFill>
                    <a:srgbClr val="222222"/>
                  </a:solidFill>
                  <a:latin typeface="-apple-system"/>
                </a:rPr>
                <a:t>The Missing Memristor has Not been Found</a:t>
              </a:r>
              <a:r>
                <a:rPr lang="en-US" sz="1400" dirty="0">
                  <a:solidFill>
                    <a:srgbClr val="222222"/>
                  </a:solidFill>
                  <a:latin typeface="-apple-system"/>
                </a:rPr>
                <a:t>. </a:t>
              </a:r>
              <a:r>
                <a:rPr lang="en-US" sz="1400" i="1" dirty="0">
                  <a:solidFill>
                    <a:srgbClr val="222222"/>
                  </a:solidFill>
                  <a:latin typeface="-apple-system"/>
                </a:rPr>
                <a:t>Sci Rep</a:t>
              </a:r>
              <a:r>
                <a:rPr lang="en-US" sz="1400" dirty="0">
                  <a:solidFill>
                    <a:srgbClr val="222222"/>
                  </a:solidFill>
                  <a:latin typeface="-apple-system"/>
                </a:rPr>
                <a:t> </a:t>
              </a:r>
              <a:r>
                <a:rPr lang="en-US" sz="1400" b="1" dirty="0">
                  <a:solidFill>
                    <a:srgbClr val="222222"/>
                  </a:solidFill>
                  <a:latin typeface="-apple-system"/>
                </a:rPr>
                <a:t>5, </a:t>
              </a:r>
              <a:r>
                <a:rPr lang="en-US" sz="1400" dirty="0">
                  <a:solidFill>
                    <a:srgbClr val="222222"/>
                  </a:solidFill>
                  <a:latin typeface="-apple-system"/>
                </a:rPr>
                <a:t>11657 (2015). https://</a:t>
              </a:r>
              <a:r>
                <a:rPr lang="en-US" sz="1400" dirty="0" err="1">
                  <a:solidFill>
                    <a:srgbClr val="222222"/>
                  </a:solidFill>
                  <a:latin typeface="-apple-system"/>
                </a:rPr>
                <a:t>doi.org</a:t>
              </a:r>
              <a:r>
                <a:rPr lang="en-US" sz="1400" dirty="0">
                  <a:solidFill>
                    <a:srgbClr val="222222"/>
                  </a:solidFill>
                  <a:latin typeface="-apple-system"/>
                </a:rPr>
                <a:t>/10.1038/srep11657</a:t>
              </a:r>
              <a:endParaRPr lang="en-US" sz="1400" dirty="0"/>
            </a:p>
          </p:txBody>
        </p:sp>
        <p:grpSp>
          <p:nvGrpSpPr>
            <p:cNvPr id="17" name="Group 16">
              <a:extLst>
                <a:ext uri="{FF2B5EF4-FFF2-40B4-BE49-F238E27FC236}">
                  <a16:creationId xmlns:a16="http://schemas.microsoft.com/office/drawing/2014/main" id="{E25E1481-ACBA-5A48-9165-2DC08CA08EAA}"/>
                </a:ext>
              </a:extLst>
            </p:cNvPr>
            <p:cNvGrpSpPr/>
            <p:nvPr/>
          </p:nvGrpSpPr>
          <p:grpSpPr>
            <a:xfrm>
              <a:off x="203199" y="5886214"/>
              <a:ext cx="10485575" cy="602406"/>
              <a:chOff x="-1" y="5886214"/>
              <a:chExt cx="10485575" cy="602406"/>
            </a:xfrm>
          </p:grpSpPr>
          <p:sp>
            <p:nvSpPr>
              <p:cNvPr id="18" name="Rectangle 17">
                <a:extLst>
                  <a:ext uri="{FF2B5EF4-FFF2-40B4-BE49-F238E27FC236}">
                    <a16:creationId xmlns:a16="http://schemas.microsoft.com/office/drawing/2014/main" id="{45B2D930-1A5B-AF46-9163-7ADDA8959A17}"/>
                  </a:ext>
                </a:extLst>
              </p:cNvPr>
              <p:cNvSpPr/>
              <p:nvPr/>
            </p:nvSpPr>
            <p:spPr>
              <a:xfrm>
                <a:off x="-1" y="6180843"/>
                <a:ext cx="10485575" cy="307777"/>
              </a:xfrm>
              <a:prstGeom prst="rect">
                <a:avLst/>
              </a:prstGeom>
            </p:spPr>
            <p:txBody>
              <a:bodyPr wrap="square">
                <a:spAutoFit/>
              </a:bodyPr>
              <a:lstStyle/>
              <a:p>
                <a:r>
                  <a:rPr lang="en-US" sz="1400" dirty="0" err="1">
                    <a:solidFill>
                      <a:srgbClr val="222222"/>
                    </a:solidFill>
                    <a:latin typeface="-apple-system"/>
                  </a:rPr>
                  <a:t>Strukov</a:t>
                </a:r>
                <a:r>
                  <a:rPr lang="en-US" sz="1400" dirty="0">
                    <a:solidFill>
                      <a:srgbClr val="222222"/>
                    </a:solidFill>
                    <a:latin typeface="-apple-system"/>
                  </a:rPr>
                  <a:t>, D., Snider, G., Stewart, D. </a:t>
                </a:r>
                <a:r>
                  <a:rPr lang="en-US" sz="1400" i="1" dirty="0">
                    <a:solidFill>
                      <a:srgbClr val="222222"/>
                    </a:solidFill>
                    <a:latin typeface="-apple-system"/>
                  </a:rPr>
                  <a:t>et al.</a:t>
                </a:r>
                <a:r>
                  <a:rPr lang="en-US" sz="1400" dirty="0">
                    <a:solidFill>
                      <a:srgbClr val="222222"/>
                    </a:solidFill>
                    <a:latin typeface="-apple-system"/>
                  </a:rPr>
                  <a:t> </a:t>
                </a:r>
                <a:r>
                  <a:rPr lang="en-US" sz="1400" b="1" dirty="0">
                    <a:solidFill>
                      <a:srgbClr val="222222"/>
                    </a:solidFill>
                    <a:latin typeface="-apple-system"/>
                  </a:rPr>
                  <a:t>The missing memristor found. </a:t>
                </a:r>
                <a:r>
                  <a:rPr lang="en-US" sz="1400" i="1" dirty="0">
                    <a:solidFill>
                      <a:srgbClr val="222222"/>
                    </a:solidFill>
                    <a:latin typeface="-apple-system"/>
                  </a:rPr>
                  <a:t>Nature</a:t>
                </a:r>
                <a:r>
                  <a:rPr lang="en-US" sz="1400" dirty="0">
                    <a:solidFill>
                      <a:srgbClr val="222222"/>
                    </a:solidFill>
                    <a:latin typeface="-apple-system"/>
                  </a:rPr>
                  <a:t> </a:t>
                </a:r>
                <a:r>
                  <a:rPr lang="en-US" sz="1400" b="1" dirty="0">
                    <a:solidFill>
                      <a:srgbClr val="222222"/>
                    </a:solidFill>
                    <a:latin typeface="-apple-system"/>
                  </a:rPr>
                  <a:t>453, </a:t>
                </a:r>
                <a:r>
                  <a:rPr lang="en-US" sz="1400" dirty="0">
                    <a:solidFill>
                      <a:srgbClr val="222222"/>
                    </a:solidFill>
                    <a:latin typeface="-apple-system"/>
                  </a:rPr>
                  <a:t>80–83 (2008). https://</a:t>
                </a:r>
                <a:r>
                  <a:rPr lang="en-US" sz="1400" dirty="0" err="1">
                    <a:solidFill>
                      <a:srgbClr val="222222"/>
                    </a:solidFill>
                    <a:latin typeface="-apple-system"/>
                  </a:rPr>
                  <a:t>doi.org</a:t>
                </a:r>
                <a:r>
                  <a:rPr lang="en-US" sz="1400" dirty="0">
                    <a:solidFill>
                      <a:srgbClr val="222222"/>
                    </a:solidFill>
                    <a:latin typeface="-apple-system"/>
                  </a:rPr>
                  <a:t>/10.1038/nature06932</a:t>
                </a:r>
                <a:endParaRPr lang="en-US" sz="1400" dirty="0"/>
              </a:p>
            </p:txBody>
          </p:sp>
          <p:sp>
            <p:nvSpPr>
              <p:cNvPr id="19" name="Rectangle 18">
                <a:extLst>
                  <a:ext uri="{FF2B5EF4-FFF2-40B4-BE49-F238E27FC236}">
                    <a16:creationId xmlns:a16="http://schemas.microsoft.com/office/drawing/2014/main" id="{E23A66DF-102A-7945-92E3-B22E3F30D443}"/>
                  </a:ext>
                </a:extLst>
              </p:cNvPr>
              <p:cNvSpPr/>
              <p:nvPr/>
            </p:nvSpPr>
            <p:spPr>
              <a:xfrm>
                <a:off x="0" y="5886214"/>
                <a:ext cx="8859795" cy="307777"/>
              </a:xfrm>
              <a:prstGeom prst="rect">
                <a:avLst/>
              </a:prstGeom>
            </p:spPr>
            <p:txBody>
              <a:bodyPr wrap="square">
                <a:spAutoFit/>
              </a:bodyPr>
              <a:lstStyle/>
              <a:p>
                <a:r>
                  <a:rPr lang="en-US" sz="1400" dirty="0">
                    <a:solidFill>
                      <a:srgbClr val="222222"/>
                    </a:solidFill>
                    <a:latin typeface="Arial" panose="020B0604020202020204" pitchFamily="34" charset="0"/>
                  </a:rPr>
                  <a:t>Chua, Leon. "If it’s pinched it’s a memristor." </a:t>
                </a:r>
                <a:r>
                  <a:rPr lang="en-US" sz="1400" i="1" dirty="0">
                    <a:solidFill>
                      <a:srgbClr val="222222"/>
                    </a:solidFill>
                    <a:latin typeface="Arial" panose="020B0604020202020204" pitchFamily="34" charset="0"/>
                  </a:rPr>
                  <a:t>Semiconductor Science and Technology</a:t>
                </a:r>
                <a:r>
                  <a:rPr lang="en-US" sz="1400" dirty="0">
                    <a:solidFill>
                      <a:srgbClr val="222222"/>
                    </a:solidFill>
                    <a:latin typeface="Arial" panose="020B0604020202020204" pitchFamily="34" charset="0"/>
                  </a:rPr>
                  <a:t> 29.10 (2014): 104001.</a:t>
                </a:r>
                <a:endParaRPr lang="en-US" sz="1400" dirty="0"/>
              </a:p>
            </p:txBody>
          </p:sp>
        </p:grpSp>
      </p:grpSp>
      <p:pic>
        <p:nvPicPr>
          <p:cNvPr id="20" name="Content Placeholder 4">
            <a:extLst>
              <a:ext uri="{FF2B5EF4-FFF2-40B4-BE49-F238E27FC236}">
                <a16:creationId xmlns:a16="http://schemas.microsoft.com/office/drawing/2014/main" id="{2345AE4C-6679-8645-A2F0-9FEFF0F74D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60834" y="6328611"/>
            <a:ext cx="1831166" cy="529389"/>
          </a:xfrm>
          <a:prstGeom prst="rect">
            <a:avLst/>
          </a:prstGeom>
        </p:spPr>
      </p:pic>
      <p:pic>
        <p:nvPicPr>
          <p:cNvPr id="9" name="Picture 8" descr="Diagram&#10;&#10;Description automatically generated">
            <a:extLst>
              <a:ext uri="{FF2B5EF4-FFF2-40B4-BE49-F238E27FC236}">
                <a16:creationId xmlns:a16="http://schemas.microsoft.com/office/drawing/2014/main" id="{A727F84D-E2AF-844C-BBEF-09825938765B}"/>
              </a:ext>
            </a:extLst>
          </p:cNvPr>
          <p:cNvPicPr>
            <a:picLocks noChangeAspect="1"/>
          </p:cNvPicPr>
          <p:nvPr/>
        </p:nvPicPr>
        <p:blipFill>
          <a:blip r:embed="rId5"/>
          <a:stretch>
            <a:fillRect/>
          </a:stretch>
        </p:blipFill>
        <p:spPr>
          <a:xfrm>
            <a:off x="7171362" y="416392"/>
            <a:ext cx="3832260" cy="5095438"/>
          </a:xfrm>
          <a:prstGeom prst="rect">
            <a:avLst/>
          </a:prstGeom>
        </p:spPr>
      </p:pic>
    </p:spTree>
    <p:extLst>
      <p:ext uri="{BB962C8B-B14F-4D97-AF65-F5344CB8AC3E}">
        <p14:creationId xmlns:p14="http://schemas.microsoft.com/office/powerpoint/2010/main" val="1995044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A8988-A7A3-1B4F-B698-47115FC79AA8}"/>
              </a:ext>
            </a:extLst>
          </p:cNvPr>
          <p:cNvSpPr>
            <a:spLocks noGrp="1"/>
          </p:cNvSpPr>
          <p:nvPr>
            <p:ph type="title"/>
          </p:nvPr>
        </p:nvSpPr>
        <p:spPr>
          <a:xfrm>
            <a:off x="2231136" y="204404"/>
            <a:ext cx="7729728" cy="1188720"/>
          </a:xfrm>
        </p:spPr>
        <p:txBody>
          <a:bodyPr>
            <a:normAutofit/>
          </a:bodyPr>
          <a:lstStyle/>
          <a:p>
            <a:r>
              <a:rPr lang="en-US" dirty="0"/>
              <a:t>Motivation and memristor test</a:t>
            </a:r>
          </a:p>
        </p:txBody>
      </p:sp>
      <p:sp>
        <p:nvSpPr>
          <p:cNvPr id="3" name="Content Placeholder 2">
            <a:extLst>
              <a:ext uri="{FF2B5EF4-FFF2-40B4-BE49-F238E27FC236}">
                <a16:creationId xmlns:a16="http://schemas.microsoft.com/office/drawing/2014/main" id="{937D87FE-4351-CD41-993E-1E237EF2832D}"/>
              </a:ext>
            </a:extLst>
          </p:cNvPr>
          <p:cNvSpPr>
            <a:spLocks noGrp="1"/>
          </p:cNvSpPr>
          <p:nvPr>
            <p:ph idx="1"/>
          </p:nvPr>
        </p:nvSpPr>
        <p:spPr>
          <a:xfrm>
            <a:off x="1326597" y="2163848"/>
            <a:ext cx="4227742" cy="3101983"/>
          </a:xfrm>
        </p:spPr>
        <p:txBody>
          <a:bodyPr>
            <a:normAutofit/>
          </a:bodyPr>
          <a:lstStyle/>
          <a:p>
            <a:pPr>
              <a:lnSpc>
                <a:spcPct val="90000"/>
              </a:lnSpc>
            </a:pPr>
            <a:r>
              <a:rPr lang="en-US" dirty="0"/>
              <a:t>Suggested test for ideal memristors.</a:t>
            </a:r>
          </a:p>
          <a:p>
            <a:pPr>
              <a:lnSpc>
                <a:spcPct val="90000"/>
              </a:lnSpc>
            </a:pPr>
            <a:r>
              <a:rPr lang="en-US" dirty="0"/>
              <a:t>Using duality property of a capacitor-memristor circuit.</a:t>
            </a:r>
          </a:p>
          <a:p>
            <a:pPr>
              <a:lnSpc>
                <a:spcPct val="90000"/>
              </a:lnSpc>
            </a:pPr>
            <a:r>
              <a:rPr lang="en-US" dirty="0"/>
              <a:t>Compare the ideal response and experimental response and define if the device is whether ideal memristor or not.</a:t>
            </a:r>
          </a:p>
          <a:p>
            <a:pPr>
              <a:lnSpc>
                <a:spcPct val="90000"/>
              </a:lnSpc>
            </a:pPr>
            <a:endParaRPr lang="en-US" dirty="0"/>
          </a:p>
        </p:txBody>
      </p:sp>
      <p:pic>
        <p:nvPicPr>
          <p:cNvPr id="7" name="Picture 6" descr="Chart, histogram&#10;&#10;Description automatically generated">
            <a:extLst>
              <a:ext uri="{FF2B5EF4-FFF2-40B4-BE49-F238E27FC236}">
                <a16:creationId xmlns:a16="http://schemas.microsoft.com/office/drawing/2014/main" id="{A4126927-A1EE-A349-B602-91A25FF93B8E}"/>
              </a:ext>
            </a:extLst>
          </p:cNvPr>
          <p:cNvPicPr>
            <a:picLocks noChangeAspect="1"/>
          </p:cNvPicPr>
          <p:nvPr/>
        </p:nvPicPr>
        <p:blipFill>
          <a:blip r:embed="rId4"/>
          <a:stretch>
            <a:fillRect/>
          </a:stretch>
        </p:blipFill>
        <p:spPr>
          <a:xfrm>
            <a:off x="5853684" y="2163848"/>
            <a:ext cx="5331675" cy="2977996"/>
          </a:xfrm>
          <a:prstGeom prst="rect">
            <a:avLst/>
          </a:prstGeom>
        </p:spPr>
      </p:pic>
      <p:pic>
        <p:nvPicPr>
          <p:cNvPr id="11" name="Content Placeholder 4">
            <a:extLst>
              <a:ext uri="{FF2B5EF4-FFF2-40B4-BE49-F238E27FC236}">
                <a16:creationId xmlns:a16="http://schemas.microsoft.com/office/drawing/2014/main" id="{2AC11FDC-59F8-C846-B5DB-325134F93E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60834" y="6328611"/>
            <a:ext cx="1831166" cy="529389"/>
          </a:xfrm>
          <a:prstGeom prst="rect">
            <a:avLst/>
          </a:prstGeom>
        </p:spPr>
      </p:pic>
      <p:sp>
        <p:nvSpPr>
          <p:cNvPr id="9" name="Rectangle 8">
            <a:extLst>
              <a:ext uri="{FF2B5EF4-FFF2-40B4-BE49-F238E27FC236}">
                <a16:creationId xmlns:a16="http://schemas.microsoft.com/office/drawing/2014/main" id="{BB023318-3617-1B43-8191-D3E7EBB46F30}"/>
              </a:ext>
            </a:extLst>
          </p:cNvPr>
          <p:cNvSpPr/>
          <p:nvPr/>
        </p:nvSpPr>
        <p:spPr>
          <a:xfrm>
            <a:off x="0" y="6581001"/>
            <a:ext cx="6096000" cy="307777"/>
          </a:xfrm>
          <a:prstGeom prst="rect">
            <a:avLst/>
          </a:prstGeom>
        </p:spPr>
        <p:txBody>
          <a:bodyPr>
            <a:spAutoFit/>
          </a:bodyPr>
          <a:lstStyle/>
          <a:p>
            <a:r>
              <a:rPr lang="en-US" sz="1400" dirty="0">
                <a:solidFill>
                  <a:srgbClr val="333333"/>
                </a:solidFill>
                <a:latin typeface="-apple-system"/>
              </a:rPr>
              <a:t>Y V </a:t>
            </a:r>
            <a:r>
              <a:rPr lang="en-US" sz="1400" dirty="0" err="1">
                <a:solidFill>
                  <a:srgbClr val="333333"/>
                </a:solidFill>
                <a:latin typeface="-apple-system"/>
              </a:rPr>
              <a:t>Pershin</a:t>
            </a:r>
            <a:r>
              <a:rPr lang="en-US" sz="1400" dirty="0">
                <a:solidFill>
                  <a:srgbClr val="333333"/>
                </a:solidFill>
                <a:latin typeface="-apple-system"/>
              </a:rPr>
              <a:t> and M Di Ventra 2019 </a:t>
            </a:r>
            <a:r>
              <a:rPr lang="en-US" sz="1400" i="1" dirty="0">
                <a:solidFill>
                  <a:srgbClr val="333333"/>
                </a:solidFill>
                <a:latin typeface="-apple-system"/>
              </a:rPr>
              <a:t>J. Phys. D: Appl. Phys.</a:t>
            </a:r>
            <a:r>
              <a:rPr lang="en-US" sz="1400" dirty="0">
                <a:solidFill>
                  <a:srgbClr val="333333"/>
                </a:solidFill>
                <a:latin typeface="-apple-system"/>
              </a:rPr>
              <a:t> </a:t>
            </a:r>
            <a:r>
              <a:rPr lang="en-US" sz="1400" b="1" dirty="0">
                <a:solidFill>
                  <a:srgbClr val="333333"/>
                </a:solidFill>
                <a:latin typeface="-apple-system"/>
              </a:rPr>
              <a:t>52</a:t>
            </a:r>
            <a:r>
              <a:rPr lang="en-US" sz="1400" dirty="0">
                <a:solidFill>
                  <a:srgbClr val="333333"/>
                </a:solidFill>
                <a:latin typeface="-apple-system"/>
              </a:rPr>
              <a:t> 01LT01</a:t>
            </a:r>
            <a:endParaRPr lang="en-US" sz="1400" dirty="0"/>
          </a:p>
        </p:txBody>
      </p:sp>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261CD493-5DDC-4349-9C97-979ABA95129A}"/>
                  </a:ext>
                </a:extLst>
              </p14:cNvPr>
              <p14:cNvContentPartPr/>
              <p14:nvPr/>
            </p14:nvContentPartPr>
            <p14:xfrm>
              <a:off x="6276256" y="3550563"/>
              <a:ext cx="194760" cy="327240"/>
            </p14:xfrm>
          </p:contentPart>
        </mc:Choice>
        <mc:Fallback xmlns="">
          <p:pic>
            <p:nvPicPr>
              <p:cNvPr id="4" name="Ink 3">
                <a:extLst>
                  <a:ext uri="{FF2B5EF4-FFF2-40B4-BE49-F238E27FC236}">
                    <a16:creationId xmlns:a16="http://schemas.microsoft.com/office/drawing/2014/main" id="{261CD493-5DDC-4349-9C97-979ABA95129A}"/>
                  </a:ext>
                </a:extLst>
              </p:cNvPr>
              <p:cNvPicPr/>
              <p:nvPr/>
            </p:nvPicPr>
            <p:blipFill>
              <a:blip r:embed="rId8"/>
              <a:stretch>
                <a:fillRect/>
              </a:stretch>
            </p:blipFill>
            <p:spPr>
              <a:xfrm>
                <a:off x="6258616" y="3532923"/>
                <a:ext cx="23040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CED2AF12-8ADA-8647-881C-691874F98AB8}"/>
                  </a:ext>
                </a:extLst>
              </p14:cNvPr>
              <p14:cNvContentPartPr/>
              <p14:nvPr/>
            </p14:nvContentPartPr>
            <p14:xfrm>
              <a:off x="6474256" y="3383163"/>
              <a:ext cx="360" cy="260640"/>
            </p14:xfrm>
          </p:contentPart>
        </mc:Choice>
        <mc:Fallback xmlns="">
          <p:pic>
            <p:nvPicPr>
              <p:cNvPr id="5" name="Ink 4">
                <a:extLst>
                  <a:ext uri="{FF2B5EF4-FFF2-40B4-BE49-F238E27FC236}">
                    <a16:creationId xmlns:a16="http://schemas.microsoft.com/office/drawing/2014/main" id="{CED2AF12-8ADA-8647-881C-691874F98AB8}"/>
                  </a:ext>
                </a:extLst>
              </p:cNvPr>
              <p:cNvPicPr/>
              <p:nvPr/>
            </p:nvPicPr>
            <p:blipFill>
              <a:blip r:embed="rId10"/>
              <a:stretch>
                <a:fillRect/>
              </a:stretch>
            </p:blipFill>
            <p:spPr>
              <a:xfrm>
                <a:off x="6456616" y="3365523"/>
                <a:ext cx="36000" cy="296280"/>
              </a:xfrm>
              <a:prstGeom prst="rect">
                <a:avLst/>
              </a:prstGeom>
            </p:spPr>
          </p:pic>
        </mc:Fallback>
      </mc:AlternateContent>
      <p:sp>
        <p:nvSpPr>
          <p:cNvPr id="6" name="TextBox 5">
            <a:extLst>
              <a:ext uri="{FF2B5EF4-FFF2-40B4-BE49-F238E27FC236}">
                <a16:creationId xmlns:a16="http://schemas.microsoft.com/office/drawing/2014/main" id="{98AE1213-A9EC-3841-9622-FC418C938311}"/>
              </a:ext>
            </a:extLst>
          </p:cNvPr>
          <p:cNvSpPr txBox="1"/>
          <p:nvPr/>
        </p:nvSpPr>
        <p:spPr>
          <a:xfrm>
            <a:off x="7083684" y="2928711"/>
            <a:ext cx="328936" cy="400110"/>
          </a:xfrm>
          <a:prstGeom prst="rect">
            <a:avLst/>
          </a:prstGeom>
          <a:noFill/>
        </p:spPr>
        <p:txBody>
          <a:bodyPr wrap="none" rtlCol="0">
            <a:spAutoFit/>
          </a:bodyPr>
          <a:lstStyle/>
          <a:p>
            <a:r>
              <a:rPr lang="en-US" sz="2000" dirty="0">
                <a:latin typeface="Book Antiqua" panose="02040602050305030304" pitchFamily="18" charset="0"/>
              </a:rPr>
              <a:t>q</a:t>
            </a:r>
          </a:p>
        </p:txBody>
      </p:sp>
      <p:sp>
        <p:nvSpPr>
          <p:cNvPr id="10" name="TextBox 9">
            <a:extLst>
              <a:ext uri="{FF2B5EF4-FFF2-40B4-BE49-F238E27FC236}">
                <a16:creationId xmlns:a16="http://schemas.microsoft.com/office/drawing/2014/main" id="{F73F609A-E42E-114E-913E-9B7C0C729CC7}"/>
              </a:ext>
            </a:extLst>
          </p:cNvPr>
          <p:cNvSpPr txBox="1"/>
          <p:nvPr/>
        </p:nvSpPr>
        <p:spPr>
          <a:xfrm>
            <a:off x="7028321" y="3724457"/>
            <a:ext cx="686406" cy="369332"/>
          </a:xfrm>
          <a:prstGeom prst="rect">
            <a:avLst/>
          </a:prstGeom>
          <a:noFill/>
        </p:spPr>
        <p:txBody>
          <a:bodyPr wrap="none" rtlCol="0">
            <a:spAutoFit/>
          </a:bodyPr>
          <a:lstStyle/>
          <a:p>
            <a:r>
              <a:rPr lang="en-US" dirty="0">
                <a:latin typeface="Book Antiqua" panose="02040602050305030304" pitchFamily="18" charset="0"/>
              </a:rPr>
              <a:t>M(q)</a:t>
            </a:r>
          </a:p>
        </p:txBody>
      </p:sp>
      <p:grpSp>
        <p:nvGrpSpPr>
          <p:cNvPr id="8" name="Group 7">
            <a:extLst>
              <a:ext uri="{FF2B5EF4-FFF2-40B4-BE49-F238E27FC236}">
                <a16:creationId xmlns:a16="http://schemas.microsoft.com/office/drawing/2014/main" id="{3A62FADD-2363-E84B-B1E5-BB02BFD449F1}"/>
              </a:ext>
            </a:extLst>
          </p:cNvPr>
          <p:cNvGrpSpPr/>
          <p:nvPr/>
        </p:nvGrpSpPr>
        <p:grpSpPr>
          <a:xfrm>
            <a:off x="340846" y="4373799"/>
            <a:ext cx="4969693" cy="1803092"/>
            <a:chOff x="340846" y="4373799"/>
            <a:chExt cx="4969693" cy="1803092"/>
          </a:xfrm>
        </p:grpSpPr>
        <p:sp>
          <p:nvSpPr>
            <p:cNvPr id="12" name="TextBox 11">
              <a:extLst>
                <a:ext uri="{FF2B5EF4-FFF2-40B4-BE49-F238E27FC236}">
                  <a16:creationId xmlns:a16="http://schemas.microsoft.com/office/drawing/2014/main" id="{44CB205A-51CE-94FF-50A9-8E11F6C6F00C}"/>
                </a:ext>
              </a:extLst>
            </p:cNvPr>
            <p:cNvSpPr txBox="1"/>
            <p:nvPr/>
          </p:nvSpPr>
          <p:spPr>
            <a:xfrm>
              <a:off x="396209" y="4882202"/>
              <a:ext cx="761747" cy="400110"/>
            </a:xfrm>
            <a:prstGeom prst="rect">
              <a:avLst/>
            </a:prstGeom>
            <a:noFill/>
          </p:spPr>
          <p:txBody>
            <a:bodyPr wrap="none" rtlCol="0">
              <a:spAutoFit/>
            </a:bodyPr>
            <a:lstStyle/>
            <a:p>
              <a:r>
                <a:rPr lang="en-US" sz="2000" dirty="0">
                  <a:latin typeface="Book Antiqua" panose="02040602050305030304" pitchFamily="18" charset="0"/>
                </a:rPr>
                <a:t>q</a:t>
              </a:r>
              <a:r>
                <a:rPr lang="en-US" sz="2000" baseline="-25000" dirty="0">
                  <a:latin typeface="Book Antiqua" panose="02040602050305030304" pitchFamily="18" charset="0"/>
                </a:rPr>
                <a:t>in</a:t>
              </a:r>
              <a:r>
                <a:rPr lang="en-US" sz="2000" dirty="0">
                  <a:latin typeface="Book Antiqua" panose="02040602050305030304" pitchFamily="18" charset="0"/>
                </a:rPr>
                <a:t>=0</a:t>
              </a:r>
            </a:p>
          </p:txBody>
        </p:sp>
        <p:sp>
          <p:nvSpPr>
            <p:cNvPr id="13" name="TextBox 12">
              <a:extLst>
                <a:ext uri="{FF2B5EF4-FFF2-40B4-BE49-F238E27FC236}">
                  <a16:creationId xmlns:a16="http://schemas.microsoft.com/office/drawing/2014/main" id="{B84FB20F-3EC8-2618-74E9-41305DF8F462}"/>
                </a:ext>
              </a:extLst>
            </p:cNvPr>
            <p:cNvSpPr txBox="1"/>
            <p:nvPr/>
          </p:nvSpPr>
          <p:spPr>
            <a:xfrm>
              <a:off x="340846" y="5677948"/>
              <a:ext cx="1164101" cy="369332"/>
            </a:xfrm>
            <a:prstGeom prst="rect">
              <a:avLst/>
            </a:prstGeom>
            <a:noFill/>
          </p:spPr>
          <p:txBody>
            <a:bodyPr wrap="none" rtlCol="0">
              <a:spAutoFit/>
            </a:bodyPr>
            <a:lstStyle/>
            <a:p>
              <a:r>
                <a:rPr lang="en-US" dirty="0">
                  <a:latin typeface="Book Antiqua" panose="02040602050305030304" pitchFamily="18" charset="0"/>
                </a:rPr>
                <a:t>M</a:t>
              </a:r>
              <a:r>
                <a:rPr lang="en-US" baseline="-25000" dirty="0">
                  <a:latin typeface="Book Antiqua" panose="02040602050305030304" pitchFamily="18" charset="0"/>
                </a:rPr>
                <a:t>in</a:t>
              </a:r>
              <a:r>
                <a:rPr lang="en-US" dirty="0">
                  <a:latin typeface="Book Antiqua" panose="02040602050305030304" pitchFamily="18" charset="0"/>
                </a:rPr>
                <a:t>=M(0)</a:t>
              </a:r>
            </a:p>
          </p:txBody>
        </p:sp>
        <p:sp>
          <p:nvSpPr>
            <p:cNvPr id="14" name="TextBox 13">
              <a:extLst>
                <a:ext uri="{FF2B5EF4-FFF2-40B4-BE49-F238E27FC236}">
                  <a16:creationId xmlns:a16="http://schemas.microsoft.com/office/drawing/2014/main" id="{BF8145CF-7577-4240-7A67-8AAB3686E83B}"/>
                </a:ext>
              </a:extLst>
            </p:cNvPr>
            <p:cNvSpPr txBox="1"/>
            <p:nvPr/>
          </p:nvSpPr>
          <p:spPr>
            <a:xfrm>
              <a:off x="3984536" y="5034602"/>
              <a:ext cx="670376" cy="400110"/>
            </a:xfrm>
            <a:prstGeom prst="rect">
              <a:avLst/>
            </a:prstGeom>
            <a:noFill/>
          </p:spPr>
          <p:txBody>
            <a:bodyPr wrap="none" rtlCol="0">
              <a:spAutoFit/>
            </a:bodyPr>
            <a:lstStyle/>
            <a:p>
              <a:r>
                <a:rPr lang="en-US" sz="2000" dirty="0" err="1">
                  <a:latin typeface="Book Antiqua" panose="02040602050305030304" pitchFamily="18" charset="0"/>
                </a:rPr>
                <a:t>q</a:t>
              </a:r>
              <a:r>
                <a:rPr lang="en-US" sz="2000" baseline="-25000" dirty="0" err="1">
                  <a:latin typeface="Book Antiqua" panose="02040602050305030304" pitchFamily="18" charset="0"/>
                </a:rPr>
                <a:t>f</a:t>
              </a:r>
              <a:r>
                <a:rPr lang="en-US" sz="2000" dirty="0">
                  <a:latin typeface="Book Antiqua" panose="02040602050305030304" pitchFamily="18" charset="0"/>
                </a:rPr>
                <a:t>=0</a:t>
              </a:r>
            </a:p>
          </p:txBody>
        </p:sp>
        <p:sp>
          <p:nvSpPr>
            <p:cNvPr id="15" name="TextBox 14">
              <a:extLst>
                <a:ext uri="{FF2B5EF4-FFF2-40B4-BE49-F238E27FC236}">
                  <a16:creationId xmlns:a16="http://schemas.microsoft.com/office/drawing/2014/main" id="{7CCA24BF-D996-F537-E716-34825CFB0F8F}"/>
                </a:ext>
              </a:extLst>
            </p:cNvPr>
            <p:cNvSpPr txBox="1"/>
            <p:nvPr/>
          </p:nvSpPr>
          <p:spPr>
            <a:xfrm>
              <a:off x="3737673" y="5605799"/>
              <a:ext cx="1572866" cy="369332"/>
            </a:xfrm>
            <a:prstGeom prst="rect">
              <a:avLst/>
            </a:prstGeom>
            <a:noFill/>
          </p:spPr>
          <p:txBody>
            <a:bodyPr wrap="none" rtlCol="0">
              <a:spAutoFit/>
            </a:bodyPr>
            <a:lstStyle/>
            <a:p>
              <a:r>
                <a:rPr lang="en-US" dirty="0" err="1">
                  <a:latin typeface="Book Antiqua" panose="02040602050305030304" pitchFamily="18" charset="0"/>
                </a:rPr>
                <a:t>M</a:t>
              </a:r>
              <a:r>
                <a:rPr lang="en-US" baseline="-25000" dirty="0" err="1">
                  <a:latin typeface="Book Antiqua" panose="02040602050305030304" pitchFamily="18" charset="0"/>
                </a:rPr>
                <a:t>f</a:t>
              </a:r>
              <a:r>
                <a:rPr lang="en-US" dirty="0">
                  <a:latin typeface="Book Antiqua" panose="02040602050305030304" pitchFamily="18" charset="0"/>
                </a:rPr>
                <a:t>=M(0)=M</a:t>
              </a:r>
              <a:r>
                <a:rPr lang="en-US" baseline="-25000" dirty="0">
                  <a:latin typeface="Book Antiqua" panose="02040602050305030304" pitchFamily="18" charset="0"/>
                </a:rPr>
                <a:t>in</a:t>
              </a:r>
            </a:p>
          </p:txBody>
        </p:sp>
        <p:sp>
          <p:nvSpPr>
            <p:cNvPr id="16" name="Arrow: Right 15">
              <a:extLst>
                <a:ext uri="{FF2B5EF4-FFF2-40B4-BE49-F238E27FC236}">
                  <a16:creationId xmlns:a16="http://schemas.microsoft.com/office/drawing/2014/main" id="{8DA1D2CE-6D0C-E576-F3D1-DD9C05DBB82D}"/>
                </a:ext>
              </a:extLst>
            </p:cNvPr>
            <p:cNvSpPr/>
            <p:nvPr/>
          </p:nvSpPr>
          <p:spPr>
            <a:xfrm>
              <a:off x="2159030" y="5318001"/>
              <a:ext cx="993073" cy="3077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2CB73ED-8066-7A5E-C5A1-BC07D6776708}"/>
                </a:ext>
              </a:extLst>
            </p:cNvPr>
            <p:cNvSpPr txBox="1"/>
            <p:nvPr/>
          </p:nvSpPr>
          <p:spPr>
            <a:xfrm>
              <a:off x="2095142" y="5807559"/>
              <a:ext cx="1060098" cy="369332"/>
            </a:xfrm>
            <a:prstGeom prst="rect">
              <a:avLst/>
            </a:prstGeom>
            <a:noFill/>
          </p:spPr>
          <p:txBody>
            <a:bodyPr wrap="none" rtlCol="0">
              <a:spAutoFit/>
            </a:bodyPr>
            <a:lstStyle/>
            <a:p>
              <a:r>
                <a:rPr lang="en-US" dirty="0"/>
                <a:t>Evolution</a:t>
              </a:r>
            </a:p>
          </p:txBody>
        </p:sp>
        <p:sp>
          <p:nvSpPr>
            <p:cNvPr id="18" name="Freeform: Shape 17">
              <a:extLst>
                <a:ext uri="{FF2B5EF4-FFF2-40B4-BE49-F238E27FC236}">
                  <a16:creationId xmlns:a16="http://schemas.microsoft.com/office/drawing/2014/main" id="{98863E74-98C1-D41C-7A94-632A4BF76489}"/>
                </a:ext>
              </a:extLst>
            </p:cNvPr>
            <p:cNvSpPr/>
            <p:nvPr/>
          </p:nvSpPr>
          <p:spPr>
            <a:xfrm>
              <a:off x="1911927" y="4373799"/>
              <a:ext cx="1454728" cy="766237"/>
            </a:xfrm>
            <a:custGeom>
              <a:avLst/>
              <a:gdLst>
                <a:gd name="connsiteX0" fmla="*/ 0 w 1454728"/>
                <a:gd name="connsiteY0" fmla="*/ 669256 h 766237"/>
                <a:gd name="connsiteX1" fmla="*/ 457200 w 1454728"/>
                <a:gd name="connsiteY1" fmla="*/ 613837 h 766237"/>
                <a:gd name="connsiteX2" fmla="*/ 623455 w 1454728"/>
                <a:gd name="connsiteY2" fmla="*/ 4237 h 766237"/>
                <a:gd name="connsiteX3" fmla="*/ 845128 w 1454728"/>
                <a:gd name="connsiteY3" fmla="*/ 364456 h 766237"/>
                <a:gd name="connsiteX4" fmla="*/ 1454728 w 1454728"/>
                <a:gd name="connsiteY4" fmla="*/ 766237 h 766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4728" h="766237">
                  <a:moveTo>
                    <a:pt x="0" y="669256"/>
                  </a:moveTo>
                  <a:cubicBezTo>
                    <a:pt x="176645" y="696965"/>
                    <a:pt x="353291" y="724674"/>
                    <a:pt x="457200" y="613837"/>
                  </a:cubicBezTo>
                  <a:cubicBezTo>
                    <a:pt x="561109" y="503000"/>
                    <a:pt x="558800" y="45800"/>
                    <a:pt x="623455" y="4237"/>
                  </a:cubicBezTo>
                  <a:cubicBezTo>
                    <a:pt x="688110" y="-37327"/>
                    <a:pt x="706583" y="237456"/>
                    <a:pt x="845128" y="364456"/>
                  </a:cubicBezTo>
                  <a:cubicBezTo>
                    <a:pt x="983674" y="491456"/>
                    <a:pt x="1219201" y="628846"/>
                    <a:pt x="1454728" y="76623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54455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3A8988-A7A3-1B4F-B698-47115FC79AA8}"/>
              </a:ext>
            </a:extLst>
          </p:cNvPr>
          <p:cNvSpPr>
            <a:spLocks noGrp="1"/>
          </p:cNvSpPr>
          <p:nvPr>
            <p:ph type="title"/>
          </p:nvPr>
        </p:nvSpPr>
        <p:spPr>
          <a:xfrm>
            <a:off x="2231136" y="467418"/>
            <a:ext cx="7729728" cy="1188720"/>
          </a:xfrm>
          <a:solidFill>
            <a:schemeClr val="bg1"/>
          </a:solidFill>
        </p:spPr>
        <p:txBody>
          <a:bodyPr>
            <a:normAutofit/>
          </a:bodyPr>
          <a:lstStyle/>
          <a:p>
            <a:r>
              <a:rPr lang="en-US" dirty="0"/>
              <a:t>methodology</a:t>
            </a:r>
          </a:p>
        </p:txBody>
      </p:sp>
      <p:sp>
        <p:nvSpPr>
          <p:cNvPr id="3" name="Content Placeholder 2">
            <a:extLst>
              <a:ext uri="{FF2B5EF4-FFF2-40B4-BE49-F238E27FC236}">
                <a16:creationId xmlns:a16="http://schemas.microsoft.com/office/drawing/2014/main" id="{937D87FE-4351-CD41-993E-1E237EF2832D}"/>
              </a:ext>
            </a:extLst>
          </p:cNvPr>
          <p:cNvSpPr>
            <a:spLocks noGrp="1"/>
          </p:cNvSpPr>
          <p:nvPr>
            <p:ph idx="1"/>
          </p:nvPr>
        </p:nvSpPr>
        <p:spPr>
          <a:xfrm>
            <a:off x="1706062" y="2291262"/>
            <a:ext cx="8779512" cy="2879256"/>
          </a:xfrm>
        </p:spPr>
        <p:txBody>
          <a:bodyPr>
            <a:normAutofit/>
          </a:bodyPr>
          <a:lstStyle/>
          <a:p>
            <a:pPr>
              <a:lnSpc>
                <a:spcPct val="90000"/>
              </a:lnSpc>
            </a:pPr>
            <a:r>
              <a:rPr lang="en-US" dirty="0">
                <a:solidFill>
                  <a:srgbClr val="404040"/>
                </a:solidFill>
              </a:rPr>
              <a:t>Fabricate a device.</a:t>
            </a:r>
          </a:p>
          <a:p>
            <a:pPr>
              <a:lnSpc>
                <a:spcPct val="90000"/>
              </a:lnSpc>
            </a:pPr>
            <a:r>
              <a:rPr lang="en-US" dirty="0">
                <a:solidFill>
                  <a:srgbClr val="404040"/>
                </a:solidFill>
              </a:rPr>
              <a:t>Check if the device gives typical I-V characteristics according to the theory claims.</a:t>
            </a:r>
          </a:p>
          <a:p>
            <a:pPr>
              <a:lnSpc>
                <a:spcPct val="90000"/>
              </a:lnSpc>
            </a:pPr>
            <a:r>
              <a:rPr lang="en-US" dirty="0">
                <a:solidFill>
                  <a:srgbClr val="404040"/>
                </a:solidFill>
              </a:rPr>
              <a:t>Apply voltage pulse to capacitor-memristor circuit</a:t>
            </a:r>
          </a:p>
          <a:p>
            <a:pPr>
              <a:lnSpc>
                <a:spcPct val="90000"/>
              </a:lnSpc>
            </a:pPr>
            <a:r>
              <a:rPr lang="en-US" dirty="0">
                <a:solidFill>
                  <a:srgbClr val="404040"/>
                </a:solidFill>
              </a:rPr>
              <a:t>Compare the ideal response with the experimental response and determine whether device is an ideal memristor or not.</a:t>
            </a:r>
          </a:p>
          <a:p>
            <a:pPr>
              <a:lnSpc>
                <a:spcPct val="90000"/>
              </a:lnSpc>
            </a:pPr>
            <a:endParaRPr lang="en-US" dirty="0">
              <a:solidFill>
                <a:srgbClr val="404040"/>
              </a:solidFill>
            </a:endParaRPr>
          </a:p>
        </p:txBody>
      </p:sp>
      <p:pic>
        <p:nvPicPr>
          <p:cNvPr id="7" name="Content Placeholder 4">
            <a:extLst>
              <a:ext uri="{FF2B5EF4-FFF2-40B4-BE49-F238E27FC236}">
                <a16:creationId xmlns:a16="http://schemas.microsoft.com/office/drawing/2014/main" id="{1FF08141-BFD8-2B46-AB5E-4808692653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60834" y="6328611"/>
            <a:ext cx="1831166" cy="529389"/>
          </a:xfrm>
          <a:prstGeom prst="rect">
            <a:avLst/>
          </a:prstGeom>
        </p:spPr>
      </p:pic>
    </p:spTree>
    <p:extLst>
      <p:ext uri="{BB962C8B-B14F-4D97-AF65-F5344CB8AC3E}">
        <p14:creationId xmlns:p14="http://schemas.microsoft.com/office/powerpoint/2010/main" val="2135807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itle 5">
                <a:extLst>
                  <a:ext uri="{FF2B5EF4-FFF2-40B4-BE49-F238E27FC236}">
                    <a16:creationId xmlns:a16="http://schemas.microsoft.com/office/drawing/2014/main" id="{46F1F719-5BDC-6D40-94F9-D66304543E66}"/>
                  </a:ext>
                </a:extLst>
              </p:cNvPr>
              <p:cNvSpPr>
                <a:spLocks noGrp="1"/>
              </p:cNvSpPr>
              <p:nvPr>
                <p:ph type="title"/>
              </p:nvPr>
            </p:nvSpPr>
            <p:spPr>
              <a:xfrm>
                <a:off x="2231136" y="224953"/>
                <a:ext cx="7729728" cy="1188720"/>
              </a:xfrm>
            </p:spPr>
            <p:txBody>
              <a:bodyPr/>
              <a:lstStyle/>
              <a:p>
                <a:r>
                  <a:rPr lang="en-US" dirty="0"/>
                  <a:t>Fabrication of ECM </a:t>
                </a:r>
                <a14:m>
                  <m:oMath xmlns:m="http://schemas.openxmlformats.org/officeDocument/2006/math">
                    <m:r>
                      <a:rPr lang="en-US" i="1">
                        <a:latin typeface="Cambria Math" panose="02040503050406030204" pitchFamily="18" charset="0"/>
                      </a:rPr>
                      <m:t>𝐶𝑢</m:t>
                    </m:r>
                  </m:oMath>
                </a14:m>
                <a:r>
                  <a:rPr lang="en-US" dirty="0"/>
                  <a:t>-</a:t>
                </a:r>
                <a14:m>
                  <m:oMath xmlns:m="http://schemas.openxmlformats.org/officeDocument/2006/math">
                    <m:r>
                      <a:rPr lang="en-US" i="1">
                        <a:latin typeface="Cambria Math" panose="02040503050406030204" pitchFamily="18" charset="0"/>
                      </a:rPr>
                      <m:t>𝑆𝑖</m:t>
                    </m:r>
                    <m:sSub>
                      <m:sSubPr>
                        <m:ctrlPr>
                          <a:rPr lang="en-US" i="1">
                            <a:latin typeface="Cambria Math" panose="02040503050406030204" pitchFamily="18" charset="0"/>
                          </a:rPr>
                        </m:ctrlPr>
                      </m:sSubPr>
                      <m:e>
                        <m:r>
                          <a:rPr lang="en-US" i="1">
                            <a:latin typeface="Cambria Math" panose="02040503050406030204" pitchFamily="18" charset="0"/>
                          </a:rPr>
                          <m:t>𝑂</m:t>
                        </m:r>
                      </m:e>
                      <m:sub>
                        <m:r>
                          <a:rPr lang="en-US" i="1">
                            <a:latin typeface="Cambria Math" panose="02040503050406030204" pitchFamily="18" charset="0"/>
                          </a:rPr>
                          <m:t>2</m:t>
                        </m:r>
                      </m:sub>
                    </m:sSub>
                  </m:oMath>
                </a14:m>
                <a:r>
                  <a:rPr lang="en-US" dirty="0"/>
                  <a:t> cell</a:t>
                </a:r>
              </a:p>
            </p:txBody>
          </p:sp>
        </mc:Choice>
        <mc:Fallback xmlns="">
          <p:sp>
            <p:nvSpPr>
              <p:cNvPr id="6" name="Title 5">
                <a:extLst>
                  <a:ext uri="{FF2B5EF4-FFF2-40B4-BE49-F238E27FC236}">
                    <a16:creationId xmlns:a16="http://schemas.microsoft.com/office/drawing/2014/main" id="{46F1F719-5BDC-6D40-94F9-D66304543E66}"/>
                  </a:ext>
                </a:extLst>
              </p:cNvPr>
              <p:cNvSpPr>
                <a:spLocks noGrp="1" noRot="1" noChangeAspect="1" noMove="1" noResize="1" noEditPoints="1" noAdjustHandles="1" noChangeArrowheads="1" noChangeShapeType="1" noTextEdit="1"/>
              </p:cNvSpPr>
              <p:nvPr>
                <p:ph type="title"/>
              </p:nvPr>
            </p:nvSpPr>
            <p:spPr>
              <a:xfrm>
                <a:off x="2231136" y="224953"/>
                <a:ext cx="7729728" cy="1188720"/>
              </a:xfrm>
              <a:blipFill>
                <a:blip r:embed="rId4"/>
                <a:stretch>
                  <a:fillRect/>
                </a:stretch>
              </a:blipFill>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941C1160-F46D-5E46-8CE8-100AB61ABC6D}"/>
              </a:ext>
            </a:extLst>
          </p:cNvPr>
          <p:cNvGrpSpPr/>
          <p:nvPr/>
        </p:nvGrpSpPr>
        <p:grpSpPr>
          <a:xfrm>
            <a:off x="7971739" y="1995753"/>
            <a:ext cx="1917932" cy="2866494"/>
            <a:chOff x="5449837" y="1952669"/>
            <a:chExt cx="1917932" cy="2866494"/>
          </a:xfrm>
        </p:grpSpPr>
        <p:sp>
          <p:nvSpPr>
            <p:cNvPr id="5" name="TextBox 4">
              <a:extLst>
                <a:ext uri="{FF2B5EF4-FFF2-40B4-BE49-F238E27FC236}">
                  <a16:creationId xmlns:a16="http://schemas.microsoft.com/office/drawing/2014/main" id="{230A3AA9-8B76-C541-9E5C-AF60B0ADAB96}"/>
                </a:ext>
              </a:extLst>
            </p:cNvPr>
            <p:cNvSpPr txBox="1"/>
            <p:nvPr/>
          </p:nvSpPr>
          <p:spPr>
            <a:xfrm>
              <a:off x="5449837" y="4419053"/>
              <a:ext cx="1720984" cy="400110"/>
            </a:xfrm>
            <a:prstGeom prst="rect">
              <a:avLst/>
            </a:prstGeom>
            <a:noFill/>
          </p:spPr>
          <p:txBody>
            <a:bodyPr wrap="none" rtlCol="0">
              <a:spAutoFit/>
            </a:bodyPr>
            <a:lstStyle/>
            <a:p>
              <a:r>
                <a:rPr lang="en-US" sz="2000" dirty="0"/>
                <a:t>Adhesion layer</a:t>
              </a:r>
            </a:p>
          </p:txBody>
        </p:sp>
        <p:sp>
          <p:nvSpPr>
            <p:cNvPr id="9" name="TextBox 8">
              <a:extLst>
                <a:ext uri="{FF2B5EF4-FFF2-40B4-BE49-F238E27FC236}">
                  <a16:creationId xmlns:a16="http://schemas.microsoft.com/office/drawing/2014/main" id="{5F8164FC-4BEB-9045-A9AF-5E6E172E2B32}"/>
                </a:ext>
              </a:extLst>
            </p:cNvPr>
            <p:cNvSpPr txBox="1"/>
            <p:nvPr/>
          </p:nvSpPr>
          <p:spPr>
            <a:xfrm>
              <a:off x="5466608" y="3965226"/>
              <a:ext cx="1752724" cy="400110"/>
            </a:xfrm>
            <a:prstGeom prst="rect">
              <a:avLst/>
            </a:prstGeom>
            <a:noFill/>
          </p:spPr>
          <p:txBody>
            <a:bodyPr wrap="none" rtlCol="0">
              <a:spAutoFit/>
            </a:bodyPr>
            <a:lstStyle/>
            <a:p>
              <a:r>
                <a:rPr lang="en-US" sz="2000" dirty="0"/>
                <a:t>Inert electrode</a:t>
              </a:r>
            </a:p>
          </p:txBody>
        </p:sp>
        <p:sp>
          <p:nvSpPr>
            <p:cNvPr id="10" name="TextBox 9">
              <a:extLst>
                <a:ext uri="{FF2B5EF4-FFF2-40B4-BE49-F238E27FC236}">
                  <a16:creationId xmlns:a16="http://schemas.microsoft.com/office/drawing/2014/main" id="{05342164-DC39-824A-B904-D6F9B798742A}"/>
                </a:ext>
              </a:extLst>
            </p:cNvPr>
            <p:cNvSpPr txBox="1"/>
            <p:nvPr/>
          </p:nvSpPr>
          <p:spPr>
            <a:xfrm>
              <a:off x="5466608" y="2441605"/>
              <a:ext cx="1901161" cy="400110"/>
            </a:xfrm>
            <a:prstGeom prst="rect">
              <a:avLst/>
            </a:prstGeom>
            <a:noFill/>
          </p:spPr>
          <p:txBody>
            <a:bodyPr wrap="none" rtlCol="0">
              <a:spAutoFit/>
            </a:bodyPr>
            <a:lstStyle/>
            <a:p>
              <a:r>
                <a:rPr lang="en-US" sz="2000" dirty="0"/>
                <a:t>Active electrode</a:t>
              </a:r>
            </a:p>
          </p:txBody>
        </p:sp>
        <p:sp>
          <p:nvSpPr>
            <p:cNvPr id="11" name="TextBox 10">
              <a:extLst>
                <a:ext uri="{FF2B5EF4-FFF2-40B4-BE49-F238E27FC236}">
                  <a16:creationId xmlns:a16="http://schemas.microsoft.com/office/drawing/2014/main" id="{19CA1DFF-7E5F-6B42-BD38-3A5F5261C3A9}"/>
                </a:ext>
              </a:extLst>
            </p:cNvPr>
            <p:cNvSpPr txBox="1"/>
            <p:nvPr/>
          </p:nvSpPr>
          <p:spPr>
            <a:xfrm>
              <a:off x="5466608" y="1952669"/>
              <a:ext cx="1839606" cy="400110"/>
            </a:xfrm>
            <a:prstGeom prst="rect">
              <a:avLst/>
            </a:prstGeom>
            <a:noFill/>
          </p:spPr>
          <p:txBody>
            <a:bodyPr wrap="none" rtlCol="0">
              <a:spAutoFit/>
            </a:bodyPr>
            <a:lstStyle/>
            <a:p>
              <a:r>
                <a:rPr lang="en-US" sz="2000" dirty="0"/>
                <a:t>Protection layer</a:t>
              </a:r>
            </a:p>
          </p:txBody>
        </p:sp>
        <p:sp>
          <p:nvSpPr>
            <p:cNvPr id="23" name="TextBox 22">
              <a:extLst>
                <a:ext uri="{FF2B5EF4-FFF2-40B4-BE49-F238E27FC236}">
                  <a16:creationId xmlns:a16="http://schemas.microsoft.com/office/drawing/2014/main" id="{514F601A-0590-4849-8D69-954FB3474ECC}"/>
                </a:ext>
              </a:extLst>
            </p:cNvPr>
            <p:cNvSpPr txBox="1"/>
            <p:nvPr/>
          </p:nvSpPr>
          <p:spPr>
            <a:xfrm>
              <a:off x="5466608" y="3250516"/>
              <a:ext cx="1392369" cy="400110"/>
            </a:xfrm>
            <a:prstGeom prst="rect">
              <a:avLst/>
            </a:prstGeom>
            <a:noFill/>
          </p:spPr>
          <p:txBody>
            <a:bodyPr wrap="none" rtlCol="0">
              <a:spAutoFit/>
            </a:bodyPr>
            <a:lstStyle/>
            <a:p>
              <a:r>
                <a:rPr lang="en-US" sz="2000" dirty="0"/>
                <a:t>Oxide layer</a:t>
              </a:r>
            </a:p>
          </p:txBody>
        </p:sp>
      </p:grpSp>
      <p:pic>
        <p:nvPicPr>
          <p:cNvPr id="24" name="Content Placeholder 4">
            <a:extLst>
              <a:ext uri="{FF2B5EF4-FFF2-40B4-BE49-F238E27FC236}">
                <a16:creationId xmlns:a16="http://schemas.microsoft.com/office/drawing/2014/main" id="{BDF44053-1EF0-5F49-BEB8-B44AEC0517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60834" y="6328611"/>
            <a:ext cx="1831166" cy="529389"/>
          </a:xfrm>
          <a:prstGeom prst="rect">
            <a:avLst/>
          </a:prstGeom>
        </p:spPr>
      </p:pic>
      <p:grpSp>
        <p:nvGrpSpPr>
          <p:cNvPr id="13" name="Group 12">
            <a:extLst>
              <a:ext uri="{FF2B5EF4-FFF2-40B4-BE49-F238E27FC236}">
                <a16:creationId xmlns:a16="http://schemas.microsoft.com/office/drawing/2014/main" id="{DDE5E245-7B3E-E24A-A625-BA6811C2CFA1}"/>
              </a:ext>
            </a:extLst>
          </p:cNvPr>
          <p:cNvGrpSpPr/>
          <p:nvPr/>
        </p:nvGrpSpPr>
        <p:grpSpPr>
          <a:xfrm>
            <a:off x="2231136" y="2263557"/>
            <a:ext cx="4234746" cy="3091028"/>
            <a:chOff x="1390551" y="2928824"/>
            <a:chExt cx="4234746" cy="3091028"/>
          </a:xfrm>
        </p:grpSpPr>
        <p:sp>
          <p:nvSpPr>
            <p:cNvPr id="27" name="Cube 26">
              <a:extLst>
                <a:ext uri="{FF2B5EF4-FFF2-40B4-BE49-F238E27FC236}">
                  <a16:creationId xmlns:a16="http://schemas.microsoft.com/office/drawing/2014/main" id="{9A776857-1EBF-CF42-A00A-4F988E518816}"/>
                </a:ext>
              </a:extLst>
            </p:cNvPr>
            <p:cNvSpPr>
              <a:spLocks noChangeAspect="1"/>
            </p:cNvSpPr>
            <p:nvPr/>
          </p:nvSpPr>
          <p:spPr>
            <a:xfrm>
              <a:off x="1390552" y="4257972"/>
              <a:ext cx="4234745" cy="1761880"/>
            </a:xfrm>
            <a:prstGeom prst="cube">
              <a:avLst>
                <a:gd name="adj" fmla="val 70652"/>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ube 30">
              <a:extLst>
                <a:ext uri="{FF2B5EF4-FFF2-40B4-BE49-F238E27FC236}">
                  <a16:creationId xmlns:a16="http://schemas.microsoft.com/office/drawing/2014/main" id="{A565740D-C1A3-414A-919B-B31614E595BD}"/>
                </a:ext>
              </a:extLst>
            </p:cNvPr>
            <p:cNvSpPr>
              <a:spLocks noChangeAspect="1"/>
            </p:cNvSpPr>
            <p:nvPr/>
          </p:nvSpPr>
          <p:spPr>
            <a:xfrm>
              <a:off x="1390552" y="3836695"/>
              <a:ext cx="4234745" cy="1761880"/>
            </a:xfrm>
            <a:prstGeom prst="cube">
              <a:avLst>
                <a:gd name="adj" fmla="val 70652"/>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ube 31">
              <a:extLst>
                <a:ext uri="{FF2B5EF4-FFF2-40B4-BE49-F238E27FC236}">
                  <a16:creationId xmlns:a16="http://schemas.microsoft.com/office/drawing/2014/main" id="{2111170E-1AF3-184C-B995-765A2D10F11C}"/>
                </a:ext>
              </a:extLst>
            </p:cNvPr>
            <p:cNvSpPr>
              <a:spLocks noChangeAspect="1"/>
            </p:cNvSpPr>
            <p:nvPr/>
          </p:nvSpPr>
          <p:spPr>
            <a:xfrm>
              <a:off x="1390551" y="3350101"/>
              <a:ext cx="4234745" cy="1761880"/>
            </a:xfrm>
            <a:prstGeom prst="cube">
              <a:avLst>
                <a:gd name="adj" fmla="val 70652"/>
              </a:avLst>
            </a:prstGeom>
            <a:solidFill>
              <a:schemeClr val="accent5">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48578EA1-F536-E343-8AB0-17265C7F240D}"/>
                </a:ext>
              </a:extLst>
            </p:cNvPr>
            <p:cNvGrpSpPr/>
            <p:nvPr/>
          </p:nvGrpSpPr>
          <p:grpSpPr>
            <a:xfrm>
              <a:off x="2231136" y="2928824"/>
              <a:ext cx="1272770" cy="1265012"/>
              <a:chOff x="3479320" y="3328059"/>
              <a:chExt cx="1272770" cy="1265012"/>
            </a:xfrm>
          </p:grpSpPr>
          <p:sp>
            <p:nvSpPr>
              <p:cNvPr id="7" name="Cube 6">
                <a:extLst>
                  <a:ext uri="{FF2B5EF4-FFF2-40B4-BE49-F238E27FC236}">
                    <a16:creationId xmlns:a16="http://schemas.microsoft.com/office/drawing/2014/main" id="{06CC2051-C4B2-AD4A-9828-6EEB2B96AF65}"/>
                  </a:ext>
                </a:extLst>
              </p:cNvPr>
              <p:cNvSpPr/>
              <p:nvPr/>
            </p:nvSpPr>
            <p:spPr>
              <a:xfrm>
                <a:off x="3479320" y="3718708"/>
                <a:ext cx="1272770" cy="874363"/>
              </a:xfrm>
              <a:prstGeom prst="cube">
                <a:avLst>
                  <a:gd name="adj" fmla="val 45531"/>
                </a:avLst>
              </a:prstGeom>
              <a:solidFill>
                <a:schemeClr val="accent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ube 27">
                <a:extLst>
                  <a:ext uri="{FF2B5EF4-FFF2-40B4-BE49-F238E27FC236}">
                    <a16:creationId xmlns:a16="http://schemas.microsoft.com/office/drawing/2014/main" id="{3CE96576-2D19-BB41-A6C4-E3CD6F95D6B1}"/>
                  </a:ext>
                </a:extLst>
              </p:cNvPr>
              <p:cNvSpPr/>
              <p:nvPr/>
            </p:nvSpPr>
            <p:spPr>
              <a:xfrm>
                <a:off x="3854344" y="3483211"/>
                <a:ext cx="598498" cy="504426"/>
              </a:xfrm>
              <a:prstGeom prst="cube">
                <a:avLst>
                  <a:gd name="adj" fmla="val 45531"/>
                </a:avLst>
              </a:prstGeom>
              <a:solidFill>
                <a:schemeClr val="accent5">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ube 29">
                <a:extLst>
                  <a:ext uri="{FF2B5EF4-FFF2-40B4-BE49-F238E27FC236}">
                    <a16:creationId xmlns:a16="http://schemas.microsoft.com/office/drawing/2014/main" id="{9C4561F2-9B23-CC45-BB22-45181B3A8C80}"/>
                  </a:ext>
                </a:extLst>
              </p:cNvPr>
              <p:cNvSpPr/>
              <p:nvPr/>
            </p:nvSpPr>
            <p:spPr>
              <a:xfrm>
                <a:off x="3854344" y="3328059"/>
                <a:ext cx="598498" cy="432695"/>
              </a:xfrm>
              <a:prstGeom prst="cube">
                <a:avLst>
                  <a:gd name="adj" fmla="val 53464"/>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503BED45-1EE3-714B-9A38-AA9660CEC359}"/>
                </a:ext>
              </a:extLst>
            </p:cNvPr>
            <p:cNvGrpSpPr/>
            <p:nvPr/>
          </p:nvGrpSpPr>
          <p:grpSpPr>
            <a:xfrm>
              <a:off x="3523409" y="2928824"/>
              <a:ext cx="1272770" cy="1265012"/>
              <a:chOff x="3479320" y="3328059"/>
              <a:chExt cx="1272770" cy="1265012"/>
            </a:xfrm>
          </p:grpSpPr>
          <p:sp>
            <p:nvSpPr>
              <p:cNvPr id="34" name="Cube 33">
                <a:extLst>
                  <a:ext uri="{FF2B5EF4-FFF2-40B4-BE49-F238E27FC236}">
                    <a16:creationId xmlns:a16="http://schemas.microsoft.com/office/drawing/2014/main" id="{9A4A30C7-E8CB-F745-AAF6-DE0243BDC393}"/>
                  </a:ext>
                </a:extLst>
              </p:cNvPr>
              <p:cNvSpPr/>
              <p:nvPr/>
            </p:nvSpPr>
            <p:spPr>
              <a:xfrm>
                <a:off x="3479320" y="3718708"/>
                <a:ext cx="1272770" cy="874363"/>
              </a:xfrm>
              <a:prstGeom prst="cube">
                <a:avLst>
                  <a:gd name="adj" fmla="val 45531"/>
                </a:avLst>
              </a:prstGeom>
              <a:solidFill>
                <a:schemeClr val="accent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ube 34">
                <a:extLst>
                  <a:ext uri="{FF2B5EF4-FFF2-40B4-BE49-F238E27FC236}">
                    <a16:creationId xmlns:a16="http://schemas.microsoft.com/office/drawing/2014/main" id="{2CE77305-1752-8545-80CA-FBE81B9BF5BD}"/>
                  </a:ext>
                </a:extLst>
              </p:cNvPr>
              <p:cNvSpPr/>
              <p:nvPr/>
            </p:nvSpPr>
            <p:spPr>
              <a:xfrm>
                <a:off x="3854344" y="3483211"/>
                <a:ext cx="598498" cy="504426"/>
              </a:xfrm>
              <a:prstGeom prst="cube">
                <a:avLst>
                  <a:gd name="adj" fmla="val 45531"/>
                </a:avLst>
              </a:prstGeom>
              <a:solidFill>
                <a:schemeClr val="accent5">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ube 35">
                <a:extLst>
                  <a:ext uri="{FF2B5EF4-FFF2-40B4-BE49-F238E27FC236}">
                    <a16:creationId xmlns:a16="http://schemas.microsoft.com/office/drawing/2014/main" id="{7152B798-4673-B642-A686-C80568616235}"/>
                  </a:ext>
                </a:extLst>
              </p:cNvPr>
              <p:cNvSpPr/>
              <p:nvPr/>
            </p:nvSpPr>
            <p:spPr>
              <a:xfrm>
                <a:off x="3854344" y="3328059"/>
                <a:ext cx="598498" cy="432695"/>
              </a:xfrm>
              <a:prstGeom prst="cube">
                <a:avLst>
                  <a:gd name="adj" fmla="val 53464"/>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A8A17B27-7997-C440-8865-389520E7E94C}"/>
                  </a:ext>
                </a:extLst>
              </p:cNvPr>
              <p:cNvSpPr/>
              <p:nvPr/>
            </p:nvSpPr>
            <p:spPr>
              <a:xfrm>
                <a:off x="3018394" y="4959280"/>
                <a:ext cx="1312474" cy="369332"/>
              </a:xfrm>
              <a:prstGeom prst="rect">
                <a:avLst/>
              </a:prstGeom>
            </p:spPr>
            <p:txBody>
              <a:bodyPr wrap="none">
                <a:spAutoFit/>
              </a:bodyPr>
              <a:lstStyle/>
              <a:p>
                <a:pPr algn="ctr"/>
                <a14:m>
                  <m:oMath xmlns:m="http://schemas.openxmlformats.org/officeDocument/2006/math">
                    <m:r>
                      <a:rPr lang="en-US" i="1">
                        <a:latin typeface="Cambria Math" panose="02040503050406030204" pitchFamily="18" charset="0"/>
                      </a:rPr>
                      <m:t>𝑆𝑖</m:t>
                    </m:r>
                  </m:oMath>
                </a14:m>
                <a:r>
                  <a:rPr lang="en-US" dirty="0"/>
                  <a:t> substrate</a:t>
                </a:r>
              </a:p>
            </p:txBody>
          </p:sp>
        </mc:Choice>
        <mc:Fallback xmlns="">
          <p:sp>
            <p:nvSpPr>
              <p:cNvPr id="37" name="Rectangle 36">
                <a:extLst>
                  <a:ext uri="{FF2B5EF4-FFF2-40B4-BE49-F238E27FC236}">
                    <a16:creationId xmlns:a16="http://schemas.microsoft.com/office/drawing/2014/main" id="{A8A17B27-7997-C440-8865-389520E7E94C}"/>
                  </a:ext>
                </a:extLst>
              </p:cNvPr>
              <p:cNvSpPr>
                <a:spLocks noRot="1" noChangeAspect="1" noMove="1" noResize="1" noEditPoints="1" noAdjustHandles="1" noChangeArrowheads="1" noChangeShapeType="1" noTextEdit="1"/>
              </p:cNvSpPr>
              <p:nvPr/>
            </p:nvSpPr>
            <p:spPr>
              <a:xfrm>
                <a:off x="3018394" y="4959280"/>
                <a:ext cx="1312474" cy="369332"/>
              </a:xfrm>
              <a:prstGeom prst="rect">
                <a:avLst/>
              </a:prstGeom>
              <a:blipFill>
                <a:blip r:embed="rId7"/>
                <a:stretch>
                  <a:fillRect t="-6667" r="-3846"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D264CF41-49A8-7147-9EEB-0EA935D576F5}"/>
                  </a:ext>
                </a:extLst>
              </p:cNvPr>
              <p:cNvSpPr/>
              <p:nvPr/>
            </p:nvSpPr>
            <p:spPr>
              <a:xfrm>
                <a:off x="3160705" y="4528685"/>
                <a:ext cx="1170577"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𝑇𝑖</m:t>
                      </m:r>
                      <m:r>
                        <a:rPr lang="en-US" i="1">
                          <a:latin typeface="Cambria Math" panose="02040503050406030204" pitchFamily="18" charset="0"/>
                        </a:rPr>
                        <m:t> (5</m:t>
                      </m:r>
                      <m:r>
                        <a:rPr lang="en-US" i="1">
                          <a:latin typeface="Cambria Math" panose="02040503050406030204" pitchFamily="18" charset="0"/>
                        </a:rPr>
                        <m:t>𝑛𝑚</m:t>
                      </m:r>
                      <m:r>
                        <a:rPr lang="en-US" i="1">
                          <a:latin typeface="Cambria Math" panose="02040503050406030204" pitchFamily="18" charset="0"/>
                        </a:rPr>
                        <m:t>)</m:t>
                      </m:r>
                    </m:oMath>
                  </m:oMathPara>
                </a14:m>
                <a:endParaRPr lang="en-US" dirty="0"/>
              </a:p>
            </p:txBody>
          </p:sp>
        </mc:Choice>
        <mc:Fallback xmlns="">
          <p:sp>
            <p:nvSpPr>
              <p:cNvPr id="38" name="Rectangle 37">
                <a:extLst>
                  <a:ext uri="{FF2B5EF4-FFF2-40B4-BE49-F238E27FC236}">
                    <a16:creationId xmlns:a16="http://schemas.microsoft.com/office/drawing/2014/main" id="{D264CF41-49A8-7147-9EEB-0EA935D576F5}"/>
                  </a:ext>
                </a:extLst>
              </p:cNvPr>
              <p:cNvSpPr>
                <a:spLocks noRot="1" noChangeAspect="1" noMove="1" noResize="1" noEditPoints="1" noAdjustHandles="1" noChangeArrowheads="1" noChangeShapeType="1" noTextEdit="1"/>
              </p:cNvSpPr>
              <p:nvPr/>
            </p:nvSpPr>
            <p:spPr>
              <a:xfrm>
                <a:off x="3160705" y="4528685"/>
                <a:ext cx="1170577" cy="369332"/>
              </a:xfrm>
              <a:prstGeom prst="rect">
                <a:avLst/>
              </a:prstGeom>
              <a:blipFill>
                <a:blip r:embed="rId8"/>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3AE40000-9E49-1042-94A1-9F853A85E550}"/>
                  </a:ext>
                </a:extLst>
              </p:cNvPr>
              <p:cNvSpPr/>
              <p:nvPr/>
            </p:nvSpPr>
            <p:spPr>
              <a:xfrm>
                <a:off x="3071721" y="4035207"/>
                <a:ext cx="1417568"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𝑅𝑢</m:t>
                      </m:r>
                      <m:r>
                        <a:rPr lang="en-US" i="1">
                          <a:latin typeface="Cambria Math" panose="02040503050406030204" pitchFamily="18" charset="0"/>
                        </a:rPr>
                        <m:t> (30 </m:t>
                      </m:r>
                      <m:r>
                        <a:rPr lang="en-US" i="1">
                          <a:latin typeface="Cambria Math" panose="02040503050406030204" pitchFamily="18" charset="0"/>
                        </a:rPr>
                        <m:t>𝑛𝑚</m:t>
                      </m:r>
                      <m:r>
                        <a:rPr lang="en-US" i="1">
                          <a:latin typeface="Cambria Math" panose="02040503050406030204" pitchFamily="18" charset="0"/>
                        </a:rPr>
                        <m:t>)</m:t>
                      </m:r>
                    </m:oMath>
                  </m:oMathPara>
                </a14:m>
                <a:endParaRPr lang="en-US" dirty="0"/>
              </a:p>
            </p:txBody>
          </p:sp>
        </mc:Choice>
        <mc:Fallback xmlns="">
          <p:sp>
            <p:nvSpPr>
              <p:cNvPr id="39" name="Rectangle 38">
                <a:extLst>
                  <a:ext uri="{FF2B5EF4-FFF2-40B4-BE49-F238E27FC236}">
                    <a16:creationId xmlns:a16="http://schemas.microsoft.com/office/drawing/2014/main" id="{3AE40000-9E49-1042-94A1-9F853A85E550}"/>
                  </a:ext>
                </a:extLst>
              </p:cNvPr>
              <p:cNvSpPr>
                <a:spLocks noRot="1" noChangeAspect="1" noMove="1" noResize="1" noEditPoints="1" noAdjustHandles="1" noChangeArrowheads="1" noChangeShapeType="1" noTextEdit="1"/>
              </p:cNvSpPr>
              <p:nvPr/>
            </p:nvSpPr>
            <p:spPr>
              <a:xfrm>
                <a:off x="3071721" y="4035207"/>
                <a:ext cx="1417568" cy="369332"/>
              </a:xfrm>
              <a:prstGeom prst="rect">
                <a:avLst/>
              </a:prstGeom>
              <a:blipFill>
                <a:blip r:embed="rId9"/>
                <a:stretch>
                  <a:fillRect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4C548E04-1D94-EA4D-9721-98A9ED6743CC}"/>
                  </a:ext>
                </a:extLst>
              </p:cNvPr>
              <p:cNvSpPr/>
              <p:nvPr/>
            </p:nvSpPr>
            <p:spPr>
              <a:xfrm>
                <a:off x="4308298" y="3107890"/>
                <a:ext cx="1586781"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𝑆𝑖</m:t>
                      </m:r>
                      <m:sSub>
                        <m:sSubPr>
                          <m:ctrlPr>
                            <a:rPr lang="en-US" i="1">
                              <a:latin typeface="Cambria Math" panose="02040503050406030204" pitchFamily="18" charset="0"/>
                            </a:rPr>
                          </m:ctrlPr>
                        </m:sSubPr>
                        <m:e>
                          <m:r>
                            <a:rPr lang="en-US" i="1">
                              <a:latin typeface="Cambria Math" panose="02040503050406030204" pitchFamily="18" charset="0"/>
                            </a:rPr>
                            <m:t>𝑂</m:t>
                          </m:r>
                        </m:e>
                        <m:sub>
                          <m:r>
                            <a:rPr lang="en-US" i="1">
                              <a:latin typeface="Cambria Math" panose="02040503050406030204" pitchFamily="18" charset="0"/>
                            </a:rPr>
                            <m:t>2</m:t>
                          </m:r>
                        </m:sub>
                      </m:sSub>
                      <m:r>
                        <a:rPr lang="en-US" i="1">
                          <a:latin typeface="Cambria Math" panose="02040503050406030204" pitchFamily="18" charset="0"/>
                        </a:rPr>
                        <m:t> (30 </m:t>
                      </m:r>
                      <m:r>
                        <a:rPr lang="en-US" i="1">
                          <a:latin typeface="Cambria Math" panose="02040503050406030204" pitchFamily="18" charset="0"/>
                        </a:rPr>
                        <m:t>𝑛𝑚</m:t>
                      </m:r>
                      <m:r>
                        <a:rPr lang="en-US" i="1">
                          <a:latin typeface="Cambria Math" panose="02040503050406030204" pitchFamily="18" charset="0"/>
                        </a:rPr>
                        <m:t>)</m:t>
                      </m:r>
                    </m:oMath>
                  </m:oMathPara>
                </a14:m>
                <a:endParaRPr lang="en-US" dirty="0"/>
              </a:p>
            </p:txBody>
          </p:sp>
        </mc:Choice>
        <mc:Fallback xmlns="">
          <p:sp>
            <p:nvSpPr>
              <p:cNvPr id="40" name="Rectangle 39">
                <a:extLst>
                  <a:ext uri="{FF2B5EF4-FFF2-40B4-BE49-F238E27FC236}">
                    <a16:creationId xmlns:a16="http://schemas.microsoft.com/office/drawing/2014/main" id="{4C548E04-1D94-EA4D-9721-98A9ED6743CC}"/>
                  </a:ext>
                </a:extLst>
              </p:cNvPr>
              <p:cNvSpPr>
                <a:spLocks noRot="1" noChangeAspect="1" noMove="1" noResize="1" noEditPoints="1" noAdjustHandles="1" noChangeArrowheads="1" noChangeShapeType="1" noTextEdit="1"/>
              </p:cNvSpPr>
              <p:nvPr/>
            </p:nvSpPr>
            <p:spPr>
              <a:xfrm>
                <a:off x="4308298" y="3107890"/>
                <a:ext cx="1586781" cy="369332"/>
              </a:xfrm>
              <a:prstGeom prst="rect">
                <a:avLst/>
              </a:prstGeom>
              <a:blipFill>
                <a:blip r:embed="rId10"/>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F6B4A759-A277-3340-B77E-DD8CC136B954}"/>
                  </a:ext>
                </a:extLst>
              </p:cNvPr>
              <p:cNvSpPr/>
              <p:nvPr/>
            </p:nvSpPr>
            <p:spPr>
              <a:xfrm>
                <a:off x="6660757" y="2480302"/>
                <a:ext cx="1407950"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𝐶𝑢</m:t>
                      </m:r>
                      <m:r>
                        <a:rPr lang="en-US" i="1">
                          <a:latin typeface="Cambria Math" panose="02040503050406030204" pitchFamily="18" charset="0"/>
                        </a:rPr>
                        <m:t> (30 </m:t>
                      </m:r>
                      <m:r>
                        <a:rPr lang="en-US" i="1">
                          <a:latin typeface="Cambria Math" panose="02040503050406030204" pitchFamily="18" charset="0"/>
                        </a:rPr>
                        <m:t>𝑛𝑚</m:t>
                      </m:r>
                      <m:r>
                        <a:rPr lang="en-US" i="1">
                          <a:latin typeface="Cambria Math" panose="02040503050406030204" pitchFamily="18" charset="0"/>
                        </a:rPr>
                        <m:t>)</m:t>
                      </m:r>
                    </m:oMath>
                  </m:oMathPara>
                </a14:m>
                <a:endParaRPr lang="en-US" dirty="0"/>
              </a:p>
            </p:txBody>
          </p:sp>
        </mc:Choice>
        <mc:Fallback xmlns="">
          <p:sp>
            <p:nvSpPr>
              <p:cNvPr id="41" name="Rectangle 40">
                <a:extLst>
                  <a:ext uri="{FF2B5EF4-FFF2-40B4-BE49-F238E27FC236}">
                    <a16:creationId xmlns:a16="http://schemas.microsoft.com/office/drawing/2014/main" id="{F6B4A759-A277-3340-B77E-DD8CC136B954}"/>
                  </a:ext>
                </a:extLst>
              </p:cNvPr>
              <p:cNvSpPr>
                <a:spLocks noRot="1" noChangeAspect="1" noMove="1" noResize="1" noEditPoints="1" noAdjustHandles="1" noChangeArrowheads="1" noChangeShapeType="1" noTextEdit="1"/>
              </p:cNvSpPr>
              <p:nvPr/>
            </p:nvSpPr>
            <p:spPr>
              <a:xfrm>
                <a:off x="6660757" y="2480302"/>
                <a:ext cx="1407950" cy="369332"/>
              </a:xfrm>
              <a:prstGeom prst="rect">
                <a:avLst/>
              </a:prstGeom>
              <a:blipFill>
                <a:blip r:embed="rId11"/>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B067FA58-3CC8-C743-81C8-E1216C420276}"/>
                  </a:ext>
                </a:extLst>
              </p:cNvPr>
              <p:cNvSpPr/>
              <p:nvPr/>
            </p:nvSpPr>
            <p:spPr>
              <a:xfrm>
                <a:off x="6250102" y="1998332"/>
                <a:ext cx="1750799"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𝐶𝑜𝐶𝑟𝑃𝑡</m:t>
                      </m:r>
                      <m:r>
                        <a:rPr lang="en-US" i="1">
                          <a:latin typeface="Cambria Math" panose="02040503050406030204" pitchFamily="18" charset="0"/>
                        </a:rPr>
                        <m:t> (5 </m:t>
                      </m:r>
                      <m:r>
                        <a:rPr lang="en-US" i="1">
                          <a:latin typeface="Cambria Math" panose="02040503050406030204" pitchFamily="18" charset="0"/>
                        </a:rPr>
                        <m:t>𝑛𝑚</m:t>
                      </m:r>
                      <m:r>
                        <a:rPr lang="en-US" i="1">
                          <a:latin typeface="Cambria Math" panose="02040503050406030204" pitchFamily="18" charset="0"/>
                        </a:rPr>
                        <m:t>)</m:t>
                      </m:r>
                    </m:oMath>
                  </m:oMathPara>
                </a14:m>
                <a:endParaRPr lang="en-US" dirty="0"/>
              </a:p>
            </p:txBody>
          </p:sp>
        </mc:Choice>
        <mc:Fallback xmlns="">
          <p:sp>
            <p:nvSpPr>
              <p:cNvPr id="42" name="Rectangle 41">
                <a:extLst>
                  <a:ext uri="{FF2B5EF4-FFF2-40B4-BE49-F238E27FC236}">
                    <a16:creationId xmlns:a16="http://schemas.microsoft.com/office/drawing/2014/main" id="{B067FA58-3CC8-C743-81C8-E1216C420276}"/>
                  </a:ext>
                </a:extLst>
              </p:cNvPr>
              <p:cNvSpPr>
                <a:spLocks noRot="1" noChangeAspect="1" noMove="1" noResize="1" noEditPoints="1" noAdjustHandles="1" noChangeArrowheads="1" noChangeShapeType="1" noTextEdit="1"/>
              </p:cNvSpPr>
              <p:nvPr/>
            </p:nvSpPr>
            <p:spPr>
              <a:xfrm>
                <a:off x="6250102" y="1998332"/>
                <a:ext cx="1750799" cy="369332"/>
              </a:xfrm>
              <a:prstGeom prst="rect">
                <a:avLst/>
              </a:prstGeom>
              <a:blipFill>
                <a:blip r:embed="rId12"/>
                <a:stretch>
                  <a:fillRect b="-16667"/>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91438735-DF68-434F-808E-F24F97CE9D45}"/>
              </a:ext>
            </a:extLst>
          </p:cNvPr>
          <p:cNvCxnSpPr>
            <a:cxnSpLocks/>
          </p:cNvCxnSpPr>
          <p:nvPr/>
        </p:nvCxnSpPr>
        <p:spPr>
          <a:xfrm flipV="1">
            <a:off x="5208787" y="2247241"/>
            <a:ext cx="1012453" cy="191175"/>
          </a:xfrm>
          <a:prstGeom prst="straightConnector1">
            <a:avLst/>
          </a:prstGeom>
          <a:ln w="34925" cap="flat">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E49052A-F6F6-724B-B58F-20FA1C1A6045}"/>
              </a:ext>
            </a:extLst>
          </p:cNvPr>
          <p:cNvCxnSpPr>
            <a:cxnSpLocks/>
          </p:cNvCxnSpPr>
          <p:nvPr/>
        </p:nvCxnSpPr>
        <p:spPr>
          <a:xfrm>
            <a:off x="5208787" y="2696252"/>
            <a:ext cx="1438562" cy="10286"/>
          </a:xfrm>
          <a:prstGeom prst="straightConnector1">
            <a:avLst/>
          </a:prstGeom>
          <a:ln w="34925" cap="flat">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A31EB76-FB97-6643-ADF0-FCC290768C5D}"/>
              </a:ext>
            </a:extLst>
          </p:cNvPr>
          <p:cNvCxnSpPr>
            <a:cxnSpLocks/>
          </p:cNvCxnSpPr>
          <p:nvPr/>
        </p:nvCxnSpPr>
        <p:spPr>
          <a:xfrm>
            <a:off x="5480487" y="3139605"/>
            <a:ext cx="2333725" cy="325968"/>
          </a:xfrm>
          <a:prstGeom prst="straightConnector1">
            <a:avLst/>
          </a:prstGeom>
          <a:ln w="34925" cap="flat">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9B13D85-48A8-5842-8E79-31F229AD0C1D}"/>
              </a:ext>
            </a:extLst>
          </p:cNvPr>
          <p:cNvCxnSpPr>
            <a:cxnSpLocks/>
          </p:cNvCxnSpPr>
          <p:nvPr/>
        </p:nvCxnSpPr>
        <p:spPr>
          <a:xfrm>
            <a:off x="4936045" y="4198585"/>
            <a:ext cx="2878167" cy="0"/>
          </a:xfrm>
          <a:prstGeom prst="straightConnector1">
            <a:avLst/>
          </a:prstGeom>
          <a:ln w="34925" cap="flat">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AF62935-DEA1-8543-AF6D-9942DE61561A}"/>
              </a:ext>
            </a:extLst>
          </p:cNvPr>
          <p:cNvCxnSpPr>
            <a:cxnSpLocks/>
          </p:cNvCxnSpPr>
          <p:nvPr/>
        </p:nvCxnSpPr>
        <p:spPr>
          <a:xfrm>
            <a:off x="4938846" y="4713351"/>
            <a:ext cx="2875366" cy="0"/>
          </a:xfrm>
          <a:prstGeom prst="straightConnector1">
            <a:avLst/>
          </a:prstGeom>
          <a:ln w="34925" cap="flat">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4CBCF268-3431-C543-AF50-182F0021B17F}"/>
                  </a:ext>
                </a:extLst>
              </p:cNvPr>
              <p:cNvSpPr/>
              <p:nvPr/>
            </p:nvSpPr>
            <p:spPr>
              <a:xfrm>
                <a:off x="377872" y="2623650"/>
                <a:ext cx="2046779" cy="369332"/>
              </a:xfrm>
              <a:prstGeom prst="rect">
                <a:avLst/>
              </a:prstGeom>
            </p:spPr>
            <p:txBody>
              <a:bodyPr wrap="none">
                <a:spAutoFit/>
              </a:bodyPr>
              <a:lstStyle/>
              <a:p>
                <a:pPr algn="ctr"/>
                <a14:m>
                  <m:oMath xmlns:m="http://schemas.openxmlformats.org/officeDocument/2006/math">
                    <m:r>
                      <a:rPr lang="en-US" i="1" smtClean="0">
                        <a:latin typeface="Cambria Math" panose="02040503050406030204" pitchFamily="18" charset="0"/>
                      </a:rPr>
                      <m:t>𝐶𝑢</m:t>
                    </m:r>
                  </m:oMath>
                </a14:m>
                <a:r>
                  <a:rPr lang="en-US" dirty="0"/>
                  <a:t> metallic filament</a:t>
                </a:r>
              </a:p>
            </p:txBody>
          </p:sp>
        </mc:Choice>
        <mc:Fallback xmlns="">
          <p:sp>
            <p:nvSpPr>
              <p:cNvPr id="3" name="Rectangle 2">
                <a:extLst>
                  <a:ext uri="{FF2B5EF4-FFF2-40B4-BE49-F238E27FC236}">
                    <a16:creationId xmlns:a16="http://schemas.microsoft.com/office/drawing/2014/main" id="{4CBCF268-3431-C543-AF50-182F0021B17F}"/>
                  </a:ext>
                </a:extLst>
              </p:cNvPr>
              <p:cNvSpPr>
                <a:spLocks noRot="1" noChangeAspect="1" noMove="1" noResize="1" noEditPoints="1" noAdjustHandles="1" noChangeArrowheads="1" noChangeShapeType="1" noTextEdit="1"/>
              </p:cNvSpPr>
              <p:nvPr/>
            </p:nvSpPr>
            <p:spPr>
              <a:xfrm>
                <a:off x="377872" y="2623650"/>
                <a:ext cx="2046779" cy="369332"/>
              </a:xfrm>
              <a:prstGeom prst="rect">
                <a:avLst/>
              </a:prstGeom>
              <a:blipFill>
                <a:blip r:embed="rId13"/>
                <a:stretch>
                  <a:fillRect t="-6667" r="-1840" b="-23333"/>
                </a:stretch>
              </a:blipFill>
            </p:spPr>
            <p:txBody>
              <a:bodyPr/>
              <a:lstStyle/>
              <a:p>
                <a:r>
                  <a:rPr lang="en-US">
                    <a:noFill/>
                  </a:rPr>
                  <a:t> </a:t>
                </a:r>
              </a:p>
            </p:txBody>
          </p:sp>
        </mc:Fallback>
      </mc:AlternateContent>
      <p:cxnSp>
        <p:nvCxnSpPr>
          <p:cNvPr id="43" name="Straight Arrow Connector 42">
            <a:extLst>
              <a:ext uri="{FF2B5EF4-FFF2-40B4-BE49-F238E27FC236}">
                <a16:creationId xmlns:a16="http://schemas.microsoft.com/office/drawing/2014/main" id="{253438A3-E0AD-2F44-8F8D-03E59F40235F}"/>
              </a:ext>
            </a:extLst>
          </p:cNvPr>
          <p:cNvCxnSpPr>
            <a:cxnSpLocks/>
          </p:cNvCxnSpPr>
          <p:nvPr/>
        </p:nvCxnSpPr>
        <p:spPr>
          <a:xfrm flipH="1" flipV="1">
            <a:off x="2416587" y="2878132"/>
            <a:ext cx="1147908" cy="239397"/>
          </a:xfrm>
          <a:prstGeom prst="straightConnector1">
            <a:avLst/>
          </a:prstGeom>
          <a:ln w="34925" cap="flat">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197AA3C2-8228-260F-7D31-86A4FA477572}"/>
              </a:ext>
            </a:extLst>
          </p:cNvPr>
          <p:cNvSpPr/>
          <p:nvPr/>
        </p:nvSpPr>
        <p:spPr>
          <a:xfrm>
            <a:off x="3579956" y="2928070"/>
            <a:ext cx="121446" cy="604838"/>
          </a:xfrm>
          <a:custGeom>
            <a:avLst/>
            <a:gdLst>
              <a:gd name="connsiteX0" fmla="*/ 59531 w 121446"/>
              <a:gd name="connsiteY0" fmla="*/ 0 h 604838"/>
              <a:gd name="connsiteX1" fmla="*/ 121444 w 121446"/>
              <a:gd name="connsiteY1" fmla="*/ 107156 h 604838"/>
              <a:gd name="connsiteX2" fmla="*/ 61912 w 121446"/>
              <a:gd name="connsiteY2" fmla="*/ 204788 h 604838"/>
              <a:gd name="connsiteX3" fmla="*/ 40481 w 121446"/>
              <a:gd name="connsiteY3" fmla="*/ 402431 h 604838"/>
              <a:gd name="connsiteX4" fmla="*/ 78581 w 121446"/>
              <a:gd name="connsiteY4" fmla="*/ 507206 h 604838"/>
              <a:gd name="connsiteX5" fmla="*/ 0 w 121446"/>
              <a:gd name="connsiteY5" fmla="*/ 604838 h 60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446" h="604838">
                <a:moveTo>
                  <a:pt x="59531" y="0"/>
                </a:moveTo>
                <a:cubicBezTo>
                  <a:pt x="90289" y="36512"/>
                  <a:pt x="121047" y="73025"/>
                  <a:pt x="121444" y="107156"/>
                </a:cubicBezTo>
                <a:cubicBezTo>
                  <a:pt x="121841" y="141287"/>
                  <a:pt x="75406" y="155576"/>
                  <a:pt x="61912" y="204788"/>
                </a:cubicBezTo>
                <a:cubicBezTo>
                  <a:pt x="48418" y="254001"/>
                  <a:pt x="37703" y="352028"/>
                  <a:pt x="40481" y="402431"/>
                </a:cubicBezTo>
                <a:cubicBezTo>
                  <a:pt x="43259" y="452834"/>
                  <a:pt x="85328" y="473472"/>
                  <a:pt x="78581" y="507206"/>
                </a:cubicBezTo>
                <a:cubicBezTo>
                  <a:pt x="71834" y="540940"/>
                  <a:pt x="35917" y="572889"/>
                  <a:pt x="0" y="604838"/>
                </a:cubicBezTo>
              </a:path>
            </a:pathLst>
          </a:custGeom>
          <a:noFill/>
          <a:ln w="28575">
            <a:solidFill>
              <a:srgbClr val="C29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59968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F4B1-B2B7-1F43-802A-FA41E98FE1FC}"/>
              </a:ext>
            </a:extLst>
          </p:cNvPr>
          <p:cNvSpPr>
            <a:spLocks noGrp="1"/>
          </p:cNvSpPr>
          <p:nvPr>
            <p:ph type="title"/>
          </p:nvPr>
        </p:nvSpPr>
        <p:spPr>
          <a:xfrm>
            <a:off x="804672" y="2386744"/>
            <a:ext cx="4486656" cy="1645920"/>
          </a:xfrm>
        </p:spPr>
        <p:txBody>
          <a:bodyPr vert="horz" lIns="274320" tIns="182880" rIns="274320" bIns="182880" rtlCol="0" anchor="ctr" anchorCtr="1">
            <a:normAutofit/>
          </a:bodyPr>
          <a:lstStyle/>
          <a:p>
            <a:r>
              <a:rPr lang="en-US" sz="2200" dirty="0">
                <a:solidFill>
                  <a:srgbClr val="262626"/>
                </a:solidFill>
              </a:rPr>
              <a:t>Measurement details:</a:t>
            </a:r>
            <a:br>
              <a:rPr lang="en-US" sz="2200" dirty="0">
                <a:solidFill>
                  <a:srgbClr val="262626"/>
                </a:solidFill>
              </a:rPr>
            </a:br>
            <a:r>
              <a:rPr lang="en-US" sz="2200" dirty="0">
                <a:solidFill>
                  <a:srgbClr val="262626"/>
                </a:solidFill>
              </a:rPr>
              <a:t>validity of device</a:t>
            </a:r>
          </a:p>
        </p:txBody>
      </p:sp>
      <p:sp>
        <p:nvSpPr>
          <p:cNvPr id="11" name="Rectangle 10">
            <a:extLst>
              <a:ext uri="{FF2B5EF4-FFF2-40B4-BE49-F238E27FC236}">
                <a16:creationId xmlns:a16="http://schemas.microsoft.com/office/drawing/2014/main" id="{AFC58823-8FAD-4453-9176-BC2C180CC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AA4FDB97-DAE5-0445-B90B-CC2B543FC5E9}"/>
              </a:ext>
            </a:extLst>
          </p:cNvPr>
          <p:cNvPicPr>
            <a:picLocks noGrp="1" noChangeAspect="1"/>
          </p:cNvPicPr>
          <p:nvPr>
            <p:ph idx="1"/>
          </p:nvPr>
        </p:nvPicPr>
        <p:blipFill rotWithShape="1">
          <a:blip r:embed="rId4"/>
          <a:srcRect l="-5" t="1" r="67223" b="8417"/>
          <a:stretch/>
        </p:blipFill>
        <p:spPr>
          <a:xfrm>
            <a:off x="8275319" y="633905"/>
            <a:ext cx="1737360" cy="246888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A04B586-3016-4741-B02C-4905AE8C9EDC}"/>
                  </a:ext>
                </a:extLst>
              </p:cNvPr>
              <p:cNvSpPr txBox="1"/>
              <p:nvPr/>
            </p:nvSpPr>
            <p:spPr>
              <a:xfrm>
                <a:off x="6206911" y="3209704"/>
                <a:ext cx="5988884" cy="1997022"/>
              </a:xfrm>
              <a:prstGeom prst="rect">
                <a:avLst/>
              </a:prstGeom>
              <a:noFill/>
            </p:spPr>
            <p:txBody>
              <a:bodyPr wrap="none" rtlCol="0">
                <a:spAutoFit/>
              </a:bodyPr>
              <a:lstStyle/>
              <a:p>
                <a:pPr algn="ctr"/>
                <a:r>
                  <a:rPr lang="en-US" sz="2000" dirty="0"/>
                  <a:t>Current-voltage characteristics of </a:t>
                </a:r>
                <a14:m>
                  <m:oMath xmlns:m="http://schemas.openxmlformats.org/officeDocument/2006/math">
                    <m:r>
                      <a:rPr lang="en-US" i="1">
                        <a:latin typeface="Cambria Math" panose="02040503050406030204" pitchFamily="18" charset="0"/>
                      </a:rPr>
                      <m:t>𝐶𝑢</m:t>
                    </m:r>
                  </m:oMath>
                </a14:m>
                <a:r>
                  <a:rPr lang="en-US" dirty="0"/>
                  <a:t>-</a:t>
                </a:r>
                <a14:m>
                  <m:oMath xmlns:m="http://schemas.openxmlformats.org/officeDocument/2006/math">
                    <m:r>
                      <a:rPr lang="en-US" i="1">
                        <a:latin typeface="Cambria Math" panose="02040503050406030204" pitchFamily="18" charset="0"/>
                      </a:rPr>
                      <m:t>𝑆𝑖</m:t>
                    </m:r>
                    <m:sSub>
                      <m:sSubPr>
                        <m:ctrlPr>
                          <a:rPr lang="en-US" i="1">
                            <a:latin typeface="Cambria Math" panose="02040503050406030204" pitchFamily="18" charset="0"/>
                          </a:rPr>
                        </m:ctrlPr>
                      </m:sSubPr>
                      <m:e>
                        <m:r>
                          <a:rPr lang="en-US" i="1">
                            <a:latin typeface="Cambria Math" panose="02040503050406030204" pitchFamily="18" charset="0"/>
                          </a:rPr>
                          <m:t>𝑂</m:t>
                        </m:r>
                      </m:e>
                      <m:sub>
                        <m:r>
                          <a:rPr lang="en-US" i="1">
                            <a:latin typeface="Cambria Math" panose="02040503050406030204" pitchFamily="18" charset="0"/>
                          </a:rPr>
                          <m:t>2</m:t>
                        </m:r>
                      </m:sub>
                    </m:sSub>
                  </m:oMath>
                </a14:m>
                <a:r>
                  <a:rPr lang="en-US" dirty="0"/>
                  <a:t> cell.</a:t>
                </a:r>
              </a:p>
              <a:p>
                <a:endParaRPr lang="en-US" dirty="0"/>
              </a:p>
              <a:p>
                <a:endParaRPr lang="en-US" dirty="0"/>
              </a:p>
              <a:p>
                <a:pPr>
                  <a:lnSpc>
                    <a:spcPct val="150000"/>
                  </a:lnSpc>
                </a:pPr>
                <a:r>
                  <a:rPr lang="en-US" sz="2400" dirty="0"/>
                  <a:t>Typical pinched hysteresis loops are observed.</a:t>
                </a:r>
              </a:p>
              <a:p>
                <a:pPr>
                  <a:lnSpc>
                    <a:spcPct val="150000"/>
                  </a:lnSpc>
                </a:pPr>
                <a:r>
                  <a:rPr lang="en-US" sz="2400" dirty="0"/>
                  <a:t>Meaning, it is supposed to be “memristor”</a:t>
                </a:r>
              </a:p>
            </p:txBody>
          </p:sp>
        </mc:Choice>
        <mc:Fallback xmlns="">
          <p:sp>
            <p:nvSpPr>
              <p:cNvPr id="8" name="TextBox 7">
                <a:extLst>
                  <a:ext uri="{FF2B5EF4-FFF2-40B4-BE49-F238E27FC236}">
                    <a16:creationId xmlns:a16="http://schemas.microsoft.com/office/drawing/2014/main" id="{DA04B586-3016-4741-B02C-4905AE8C9EDC}"/>
                  </a:ext>
                </a:extLst>
              </p:cNvPr>
              <p:cNvSpPr txBox="1">
                <a:spLocks noRot="1" noChangeAspect="1" noMove="1" noResize="1" noEditPoints="1" noAdjustHandles="1" noChangeArrowheads="1" noChangeShapeType="1" noTextEdit="1"/>
              </p:cNvSpPr>
              <p:nvPr/>
            </p:nvSpPr>
            <p:spPr>
              <a:xfrm>
                <a:off x="6206911" y="3209704"/>
                <a:ext cx="5988884" cy="1997022"/>
              </a:xfrm>
              <a:prstGeom prst="rect">
                <a:avLst/>
              </a:prstGeom>
              <a:blipFill>
                <a:blip r:embed="rId5"/>
                <a:stretch>
                  <a:fillRect l="-1691" t="-1266" b="-6962"/>
                </a:stretch>
              </a:blipFill>
            </p:spPr>
            <p:txBody>
              <a:bodyPr/>
              <a:lstStyle/>
              <a:p>
                <a:r>
                  <a:rPr lang="en-US">
                    <a:noFill/>
                  </a:rPr>
                  <a:t> </a:t>
                </a:r>
              </a:p>
            </p:txBody>
          </p:sp>
        </mc:Fallback>
      </mc:AlternateContent>
      <p:pic>
        <p:nvPicPr>
          <p:cNvPr id="10" name="Content Placeholder 4">
            <a:extLst>
              <a:ext uri="{FF2B5EF4-FFF2-40B4-BE49-F238E27FC236}">
                <a16:creationId xmlns:a16="http://schemas.microsoft.com/office/drawing/2014/main" id="{EBE4F692-5C47-1948-BD6A-4938087251C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60834" y="6336181"/>
            <a:ext cx="1831166" cy="529389"/>
          </a:xfrm>
          <a:prstGeom prst="rect">
            <a:avLst/>
          </a:prstGeom>
        </p:spPr>
      </p:pic>
    </p:spTree>
    <p:custDataLst>
      <p:tags r:id="rId1"/>
    </p:custDataLst>
    <p:extLst>
      <p:ext uri="{BB962C8B-B14F-4D97-AF65-F5344CB8AC3E}">
        <p14:creationId xmlns:p14="http://schemas.microsoft.com/office/powerpoint/2010/main" val="302685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F4B1-B2B7-1F43-802A-FA41E98FE1FC}"/>
              </a:ext>
            </a:extLst>
          </p:cNvPr>
          <p:cNvSpPr>
            <a:spLocks noGrp="1"/>
          </p:cNvSpPr>
          <p:nvPr>
            <p:ph type="title"/>
          </p:nvPr>
        </p:nvSpPr>
        <p:spPr>
          <a:xfrm>
            <a:off x="804672" y="2386744"/>
            <a:ext cx="4486656" cy="1645920"/>
          </a:xfrm>
        </p:spPr>
        <p:txBody>
          <a:bodyPr vert="horz" lIns="274320" tIns="182880" rIns="274320" bIns="182880" rtlCol="0" anchor="ctr" anchorCtr="1">
            <a:normAutofit/>
          </a:bodyPr>
          <a:lstStyle/>
          <a:p>
            <a:r>
              <a:rPr lang="en-US" sz="2200" dirty="0">
                <a:solidFill>
                  <a:srgbClr val="262626"/>
                </a:solidFill>
              </a:rPr>
              <a:t>Measurement details:</a:t>
            </a:r>
            <a:br>
              <a:rPr lang="en-US" sz="2200" dirty="0">
                <a:solidFill>
                  <a:srgbClr val="262626"/>
                </a:solidFill>
              </a:rPr>
            </a:br>
            <a:r>
              <a:rPr lang="en-US" sz="2200" dirty="0">
                <a:solidFill>
                  <a:srgbClr val="262626"/>
                </a:solidFill>
              </a:rPr>
              <a:t>memristor test</a:t>
            </a:r>
          </a:p>
        </p:txBody>
      </p:sp>
      <p:sp>
        <p:nvSpPr>
          <p:cNvPr id="12" name="Rectangle 11">
            <a:extLst>
              <a:ext uri="{FF2B5EF4-FFF2-40B4-BE49-F238E27FC236}">
                <a16:creationId xmlns:a16="http://schemas.microsoft.com/office/drawing/2014/main" id="{AFC58823-8FAD-4453-9176-BC2C180CC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A05E04C-6B3B-3249-8C7D-A22ADF93CE44}"/>
              </a:ext>
            </a:extLst>
          </p:cNvPr>
          <p:cNvPicPr>
            <a:picLocks noChangeAspect="1"/>
          </p:cNvPicPr>
          <p:nvPr/>
        </p:nvPicPr>
        <p:blipFill>
          <a:blip r:embed="rId3"/>
          <a:stretch>
            <a:fillRect/>
          </a:stretch>
        </p:blipFill>
        <p:spPr>
          <a:xfrm rot="5400000">
            <a:off x="6183045" y="375597"/>
            <a:ext cx="2977793" cy="2893316"/>
          </a:xfrm>
          <a:prstGeom prst="rect">
            <a:avLst/>
          </a:prstGeom>
        </p:spPr>
      </p:pic>
      <p:pic>
        <p:nvPicPr>
          <p:cNvPr id="10" name="Picture 9">
            <a:extLst>
              <a:ext uri="{FF2B5EF4-FFF2-40B4-BE49-F238E27FC236}">
                <a16:creationId xmlns:a16="http://schemas.microsoft.com/office/drawing/2014/main" id="{C66148BD-A851-8F4E-89B2-1405450FF83E}"/>
              </a:ext>
            </a:extLst>
          </p:cNvPr>
          <p:cNvPicPr>
            <a:picLocks noChangeAspect="1"/>
          </p:cNvPicPr>
          <p:nvPr/>
        </p:nvPicPr>
        <p:blipFill>
          <a:blip r:embed="rId4"/>
          <a:stretch>
            <a:fillRect/>
          </a:stretch>
        </p:blipFill>
        <p:spPr>
          <a:xfrm rot="5400000">
            <a:off x="9485012" y="503223"/>
            <a:ext cx="2163805" cy="2638064"/>
          </a:xfrm>
          <a:prstGeom prst="rect">
            <a:avLst/>
          </a:prstGeom>
        </p:spPr>
      </p:pic>
      <p:sp>
        <p:nvSpPr>
          <p:cNvPr id="5" name="TextBox 4">
            <a:extLst>
              <a:ext uri="{FF2B5EF4-FFF2-40B4-BE49-F238E27FC236}">
                <a16:creationId xmlns:a16="http://schemas.microsoft.com/office/drawing/2014/main" id="{4EFBD3B9-77DC-944C-991C-2E9241242671}"/>
              </a:ext>
            </a:extLst>
          </p:cNvPr>
          <p:cNvSpPr txBox="1"/>
          <p:nvPr/>
        </p:nvSpPr>
        <p:spPr>
          <a:xfrm>
            <a:off x="8369300" y="333358"/>
            <a:ext cx="433132" cy="369332"/>
          </a:xfrm>
          <a:prstGeom prst="rect">
            <a:avLst/>
          </a:prstGeom>
          <a:noFill/>
        </p:spPr>
        <p:txBody>
          <a:bodyPr wrap="none" rtlCol="0">
            <a:spAutoFit/>
          </a:bodyPr>
          <a:lstStyle/>
          <a:p>
            <a:r>
              <a:rPr lang="en-US" dirty="0"/>
              <a:t>(a)</a:t>
            </a:r>
          </a:p>
        </p:txBody>
      </p:sp>
      <p:sp>
        <p:nvSpPr>
          <p:cNvPr id="14" name="TextBox 13">
            <a:extLst>
              <a:ext uri="{FF2B5EF4-FFF2-40B4-BE49-F238E27FC236}">
                <a16:creationId xmlns:a16="http://schemas.microsoft.com/office/drawing/2014/main" id="{4287B4FD-5194-8D40-8670-026B441B7845}"/>
              </a:ext>
            </a:extLst>
          </p:cNvPr>
          <p:cNvSpPr txBox="1"/>
          <p:nvPr/>
        </p:nvSpPr>
        <p:spPr>
          <a:xfrm>
            <a:off x="11327107" y="371020"/>
            <a:ext cx="450764" cy="369332"/>
          </a:xfrm>
          <a:prstGeom prst="rect">
            <a:avLst/>
          </a:prstGeom>
          <a:noFill/>
        </p:spPr>
        <p:txBody>
          <a:bodyPr wrap="none" rtlCol="0">
            <a:spAutoFit/>
          </a:bodyPr>
          <a:lstStyle/>
          <a:p>
            <a:r>
              <a:rPr lang="en-US" dirty="0"/>
              <a:t>(b)</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DCD3B16-C594-DC46-A10D-F548712CDB6D}"/>
                  </a:ext>
                </a:extLst>
              </p:cNvPr>
              <p:cNvSpPr txBox="1"/>
              <p:nvPr/>
            </p:nvSpPr>
            <p:spPr>
              <a:xfrm>
                <a:off x="6523289" y="3466289"/>
                <a:ext cx="5362658" cy="2031325"/>
              </a:xfrm>
              <a:prstGeom prst="rect">
                <a:avLst/>
              </a:prstGeom>
              <a:noFill/>
            </p:spPr>
            <p:txBody>
              <a:bodyPr wrap="square" rtlCol="0">
                <a:spAutoFit/>
              </a:bodyPr>
              <a:lstStyle/>
              <a:p>
                <a:pPr marL="342900" indent="-342900">
                  <a:buAutoNum type="alphaLcParenBoth"/>
                </a:pPr>
                <a:r>
                  <a:rPr lang="en-US" dirty="0"/>
                  <a:t>Experiment circuit:</a:t>
                </a:r>
              </a:p>
              <a:p>
                <a:pPr marL="800100" lvl="1" indent="-342900">
                  <a:buFont typeface="+mj-lt"/>
                  <a:buAutoNum type="arabicParenR"/>
                </a:pPr>
                <a:r>
                  <a:rPr lang="en-US" dirty="0"/>
                  <a:t> </a:t>
                </a:r>
                <a14:m>
                  <m:oMath xmlns:m="http://schemas.openxmlformats.org/officeDocument/2006/math">
                    <m:r>
                      <a:rPr lang="en-US" i="1">
                        <a:latin typeface="Cambria Math" panose="02040503050406030204" pitchFamily="18" charset="0"/>
                      </a:rPr>
                      <m:t>𝐶𝑢</m:t>
                    </m:r>
                  </m:oMath>
                </a14:m>
                <a:r>
                  <a:rPr lang="en-US" dirty="0"/>
                  <a:t>-</a:t>
                </a:r>
                <a14:m>
                  <m:oMath xmlns:m="http://schemas.openxmlformats.org/officeDocument/2006/math">
                    <m:r>
                      <a:rPr lang="en-US" i="1">
                        <a:latin typeface="Cambria Math" panose="02040503050406030204" pitchFamily="18" charset="0"/>
                      </a:rPr>
                      <m:t>𝑆𝑖</m:t>
                    </m:r>
                    <m:sSub>
                      <m:sSubPr>
                        <m:ctrlPr>
                          <a:rPr lang="en-US" i="1">
                            <a:latin typeface="Cambria Math" panose="02040503050406030204" pitchFamily="18" charset="0"/>
                          </a:rPr>
                        </m:ctrlPr>
                      </m:sSubPr>
                      <m:e>
                        <m:r>
                          <a:rPr lang="en-US" i="1">
                            <a:latin typeface="Cambria Math" panose="02040503050406030204" pitchFamily="18" charset="0"/>
                          </a:rPr>
                          <m:t>𝑂</m:t>
                        </m:r>
                      </m:e>
                      <m:sub>
                        <m:r>
                          <a:rPr lang="en-US" i="1">
                            <a:latin typeface="Cambria Math" panose="02040503050406030204" pitchFamily="18" charset="0"/>
                          </a:rPr>
                          <m:t>2</m:t>
                        </m:r>
                      </m:sub>
                    </m:sSub>
                  </m:oMath>
                </a14:m>
                <a:r>
                  <a:rPr lang="en-US" dirty="0"/>
                  <a:t> cell for test will be placed in M.</a:t>
                </a:r>
              </a:p>
              <a:p>
                <a:pPr marL="800100" lvl="1" indent="-342900">
                  <a:buFont typeface="+mj-lt"/>
                  <a:buAutoNum type="arabicParenR"/>
                </a:pPr>
                <a:r>
                  <a:rPr lang="en-US" dirty="0"/>
                  <a:t>Capacitor is used to charge/discharge through the device.</a:t>
                </a:r>
              </a:p>
              <a:p>
                <a:pPr marL="800100" lvl="1" indent="-342900">
                  <a:buFont typeface="+mj-lt"/>
                  <a:buAutoNum type="arabicParenR"/>
                </a:pPr>
                <a:r>
                  <a:rPr lang="en-US" dirty="0"/>
                  <a:t>By closed relay, states are measured.</a:t>
                </a:r>
              </a:p>
              <a:p>
                <a:pPr marL="800100" lvl="1" indent="-342900">
                  <a:buFont typeface="+mj-lt"/>
                  <a:buAutoNum type="arabicParenR"/>
                </a:pPr>
                <a:endParaRPr lang="en-US" dirty="0"/>
              </a:p>
              <a:p>
                <a:pPr marL="342900" indent="-342900">
                  <a:buFont typeface="+mj-lt"/>
                  <a:buAutoNum type="alphaLcParenBoth"/>
                </a:pPr>
                <a:r>
                  <a:rPr lang="en-US" dirty="0"/>
                  <a:t>Triangular voltage applies to the test device. </a:t>
                </a:r>
              </a:p>
            </p:txBody>
          </p:sp>
        </mc:Choice>
        <mc:Fallback xmlns="">
          <p:sp>
            <p:nvSpPr>
              <p:cNvPr id="8" name="TextBox 7">
                <a:extLst>
                  <a:ext uri="{FF2B5EF4-FFF2-40B4-BE49-F238E27FC236}">
                    <a16:creationId xmlns:a16="http://schemas.microsoft.com/office/drawing/2014/main" id="{2DCD3B16-C594-DC46-A10D-F548712CDB6D}"/>
                  </a:ext>
                </a:extLst>
              </p:cNvPr>
              <p:cNvSpPr txBox="1">
                <a:spLocks noRot="1" noChangeAspect="1" noMove="1" noResize="1" noEditPoints="1" noAdjustHandles="1" noChangeArrowheads="1" noChangeShapeType="1" noTextEdit="1"/>
              </p:cNvSpPr>
              <p:nvPr/>
            </p:nvSpPr>
            <p:spPr>
              <a:xfrm>
                <a:off x="6523289" y="3466289"/>
                <a:ext cx="5362658" cy="2031325"/>
              </a:xfrm>
              <a:prstGeom prst="rect">
                <a:avLst/>
              </a:prstGeom>
              <a:blipFill>
                <a:blip r:embed="rId6"/>
                <a:stretch>
                  <a:fillRect l="-708" t="-1875" b="-3750"/>
                </a:stretch>
              </a:blipFill>
            </p:spPr>
            <p:txBody>
              <a:bodyPr/>
              <a:lstStyle/>
              <a:p>
                <a:r>
                  <a:rPr lang="en-US">
                    <a:noFill/>
                  </a:rPr>
                  <a:t> </a:t>
                </a:r>
              </a:p>
            </p:txBody>
          </p:sp>
        </mc:Fallback>
      </mc:AlternateContent>
      <p:pic>
        <p:nvPicPr>
          <p:cNvPr id="15" name="Content Placeholder 4">
            <a:extLst>
              <a:ext uri="{FF2B5EF4-FFF2-40B4-BE49-F238E27FC236}">
                <a16:creationId xmlns:a16="http://schemas.microsoft.com/office/drawing/2014/main" id="{8EBC7339-546B-524B-971D-31B0ECFBE60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60834" y="6336181"/>
            <a:ext cx="1831166" cy="529389"/>
          </a:xfrm>
          <a:prstGeom prst="rect">
            <a:avLst/>
          </a:prstGeom>
        </p:spPr>
      </p:pic>
    </p:spTree>
    <p:extLst>
      <p:ext uri="{BB962C8B-B14F-4D97-AF65-F5344CB8AC3E}">
        <p14:creationId xmlns:p14="http://schemas.microsoft.com/office/powerpoint/2010/main" val="2827719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F4B1-B2B7-1F43-802A-FA41E98FE1FC}"/>
              </a:ext>
            </a:extLst>
          </p:cNvPr>
          <p:cNvSpPr>
            <a:spLocks noGrp="1"/>
          </p:cNvSpPr>
          <p:nvPr>
            <p:ph type="title"/>
          </p:nvPr>
        </p:nvSpPr>
        <p:spPr>
          <a:xfrm>
            <a:off x="2231136" y="208554"/>
            <a:ext cx="7729728" cy="1188720"/>
          </a:xfrm>
        </p:spPr>
        <p:txBody>
          <a:bodyPr/>
          <a:lstStyle/>
          <a:p>
            <a:r>
              <a:rPr lang="en-US" dirty="0"/>
              <a:t>Results and analysis</a:t>
            </a:r>
          </a:p>
        </p:txBody>
      </p:sp>
      <p:pic>
        <p:nvPicPr>
          <p:cNvPr id="6" name="Content Placeholder 5">
            <a:extLst>
              <a:ext uri="{FF2B5EF4-FFF2-40B4-BE49-F238E27FC236}">
                <a16:creationId xmlns:a16="http://schemas.microsoft.com/office/drawing/2014/main" id="{F2DFE4B9-624F-BA4C-B668-23BE5D3CE3F1}"/>
              </a:ext>
            </a:extLst>
          </p:cNvPr>
          <p:cNvPicPr>
            <a:picLocks noGrp="1" noChangeAspect="1"/>
          </p:cNvPicPr>
          <p:nvPr>
            <p:ph idx="1"/>
          </p:nvPr>
        </p:nvPicPr>
        <p:blipFill>
          <a:blip r:embed="rId3"/>
          <a:stretch>
            <a:fillRect/>
          </a:stretch>
        </p:blipFill>
        <p:spPr>
          <a:xfrm>
            <a:off x="2231136" y="1609710"/>
            <a:ext cx="7674326" cy="3100428"/>
          </a:xfrm>
        </p:spPr>
      </p:pic>
      <p:sp>
        <p:nvSpPr>
          <p:cNvPr id="3" name="TextBox 2">
            <a:extLst>
              <a:ext uri="{FF2B5EF4-FFF2-40B4-BE49-F238E27FC236}">
                <a16:creationId xmlns:a16="http://schemas.microsoft.com/office/drawing/2014/main" id="{C3CA3708-5FCE-464C-ABB6-76442A4D2914}"/>
              </a:ext>
            </a:extLst>
          </p:cNvPr>
          <p:cNvSpPr txBox="1"/>
          <p:nvPr/>
        </p:nvSpPr>
        <p:spPr>
          <a:xfrm>
            <a:off x="2190795" y="4710138"/>
            <a:ext cx="5091752" cy="1477328"/>
          </a:xfrm>
          <a:prstGeom prst="rect">
            <a:avLst/>
          </a:prstGeom>
          <a:noFill/>
        </p:spPr>
        <p:txBody>
          <a:bodyPr wrap="square" rtlCol="0">
            <a:spAutoFit/>
          </a:bodyPr>
          <a:lstStyle/>
          <a:p>
            <a:endParaRPr lang="en-US" dirty="0"/>
          </a:p>
          <a:p>
            <a:pPr marL="342900" indent="-342900">
              <a:buAutoNum type="alphaLcParenBoth"/>
            </a:pPr>
            <a:r>
              <a:rPr lang="en-US" dirty="0"/>
              <a:t>Initial resistance of the device</a:t>
            </a:r>
          </a:p>
          <a:p>
            <a:pPr marL="342900" indent="-342900">
              <a:buAutoNum type="alphaLcParenBoth"/>
            </a:pPr>
            <a:r>
              <a:rPr lang="en-US" dirty="0"/>
              <a:t>Applied voltage, V0=0.4V</a:t>
            </a:r>
          </a:p>
          <a:p>
            <a:pPr marL="342900" indent="-342900">
              <a:buAutoNum type="alphaLcParenBoth"/>
            </a:pPr>
            <a:r>
              <a:rPr lang="en-US" dirty="0"/>
              <a:t>Final resistance of the device</a:t>
            </a:r>
          </a:p>
          <a:p>
            <a:r>
              <a:rPr lang="en-US" dirty="0"/>
              <a:t>Memristor test: passed</a:t>
            </a:r>
          </a:p>
        </p:txBody>
      </p:sp>
      <p:pic>
        <p:nvPicPr>
          <p:cNvPr id="7" name="Content Placeholder 4">
            <a:extLst>
              <a:ext uri="{FF2B5EF4-FFF2-40B4-BE49-F238E27FC236}">
                <a16:creationId xmlns:a16="http://schemas.microsoft.com/office/drawing/2014/main" id="{38255075-A82F-7C40-8172-59AE526A7A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60834" y="6336181"/>
            <a:ext cx="1831166" cy="529389"/>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AAE315B-1083-8248-B891-5D526015781B}"/>
                  </a:ext>
                </a:extLst>
              </p:cNvPr>
              <p:cNvSpPr txBox="1"/>
              <p:nvPr/>
            </p:nvSpPr>
            <p:spPr>
              <a:xfrm>
                <a:off x="2778919" y="2927232"/>
                <a:ext cx="1059201" cy="2248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𝑅</m:t>
                          </m:r>
                        </m:e>
                        <m:sub>
                          <m:r>
                            <a:rPr lang="en-US" sz="1400" b="0" i="1" smtClean="0">
                              <a:latin typeface="Cambria Math" panose="02040503050406030204" pitchFamily="18" charset="0"/>
                            </a:rPr>
                            <m:t>𝑀</m:t>
                          </m:r>
                          <m:r>
                            <a:rPr lang="en-US" sz="1400" b="0" i="1" smtClean="0">
                              <a:latin typeface="Cambria Math" panose="02040503050406030204" pitchFamily="18" charset="0"/>
                            </a:rPr>
                            <m:t>,</m:t>
                          </m:r>
                          <m:r>
                            <a:rPr lang="en-US" sz="1400" b="0" i="1" smtClean="0">
                              <a:latin typeface="Cambria Math" panose="02040503050406030204" pitchFamily="18" charset="0"/>
                            </a:rPr>
                            <m:t>𝑖</m:t>
                          </m:r>
                        </m:sub>
                      </m:sSub>
                      <m:r>
                        <a:rPr lang="en-US" sz="1400" b="0" i="1" smtClean="0">
                          <a:latin typeface="Cambria Math" panose="02040503050406030204" pitchFamily="18" charset="0"/>
                        </a:rPr>
                        <m:t>=53 </m:t>
                      </m:r>
                      <m:r>
                        <a:rPr lang="en-US" sz="1400" b="0" i="1" smtClean="0">
                          <a:latin typeface="Cambria Math" panose="02040503050406030204" pitchFamily="18" charset="0"/>
                        </a:rPr>
                        <m:t>𝑘</m:t>
                      </m:r>
                      <m:r>
                        <m:rPr>
                          <m:sty m:val="p"/>
                        </m:rPr>
                        <a:rPr lang="el-GR" sz="1400" b="0" i="1" smtClean="0">
                          <a:latin typeface="Cambria Math" panose="02040503050406030204" pitchFamily="18" charset="0"/>
                          <a:ea typeface="Cambria Math" panose="02040503050406030204" pitchFamily="18" charset="0"/>
                        </a:rPr>
                        <m:t>Ω</m:t>
                      </m:r>
                    </m:oMath>
                  </m:oMathPara>
                </a14:m>
                <a:endParaRPr lang="en-US" sz="1400" dirty="0"/>
              </a:p>
            </p:txBody>
          </p:sp>
        </mc:Choice>
        <mc:Fallback xmlns="">
          <p:sp>
            <p:nvSpPr>
              <p:cNvPr id="4" name="TextBox 3">
                <a:extLst>
                  <a:ext uri="{FF2B5EF4-FFF2-40B4-BE49-F238E27FC236}">
                    <a16:creationId xmlns:a16="http://schemas.microsoft.com/office/drawing/2014/main" id="{9AAE315B-1083-8248-B891-5D526015781B}"/>
                  </a:ext>
                </a:extLst>
              </p:cNvPr>
              <p:cNvSpPr txBox="1">
                <a:spLocks noRot="1" noChangeAspect="1" noMove="1" noResize="1" noEditPoints="1" noAdjustHandles="1" noChangeArrowheads="1" noChangeShapeType="1" noTextEdit="1"/>
              </p:cNvSpPr>
              <p:nvPr/>
            </p:nvSpPr>
            <p:spPr>
              <a:xfrm>
                <a:off x="2778919" y="2927232"/>
                <a:ext cx="1059201" cy="224870"/>
              </a:xfrm>
              <a:prstGeom prst="rect">
                <a:avLst/>
              </a:prstGeom>
              <a:blipFill>
                <a:blip r:embed="rId7"/>
                <a:stretch>
                  <a:fillRect l="-2353" t="-10526" r="-2353" b="-26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BC168A8-5FD5-1845-93BC-B984A4353B47}"/>
                  </a:ext>
                </a:extLst>
              </p:cNvPr>
              <p:cNvSpPr txBox="1"/>
              <p:nvPr/>
            </p:nvSpPr>
            <p:spPr>
              <a:xfrm>
                <a:off x="8626914" y="2927232"/>
                <a:ext cx="1090298" cy="2326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𝑅</m:t>
                          </m:r>
                        </m:e>
                        <m:sub>
                          <m:r>
                            <a:rPr lang="en-US" sz="1400" b="0" i="1" smtClean="0">
                              <a:latin typeface="Cambria Math" panose="02040503050406030204" pitchFamily="18" charset="0"/>
                            </a:rPr>
                            <m:t>𝑀</m:t>
                          </m:r>
                          <m:r>
                            <a:rPr lang="en-US" sz="1400" b="0" i="1" smtClean="0">
                              <a:latin typeface="Cambria Math" panose="02040503050406030204" pitchFamily="18" charset="0"/>
                            </a:rPr>
                            <m:t>,</m:t>
                          </m:r>
                          <m:r>
                            <a:rPr lang="en-US" sz="1400" b="0" i="1" smtClean="0">
                              <a:latin typeface="Cambria Math" panose="02040503050406030204" pitchFamily="18" charset="0"/>
                            </a:rPr>
                            <m:t>𝑓</m:t>
                          </m:r>
                        </m:sub>
                      </m:sSub>
                      <m:r>
                        <a:rPr lang="en-US" sz="1400" b="0" i="1" smtClean="0">
                          <a:latin typeface="Cambria Math" panose="02040503050406030204" pitchFamily="18" charset="0"/>
                        </a:rPr>
                        <m:t>=53 </m:t>
                      </m:r>
                      <m:r>
                        <a:rPr lang="en-US" sz="1400" b="0" i="1" smtClean="0">
                          <a:latin typeface="Cambria Math" panose="02040503050406030204" pitchFamily="18" charset="0"/>
                        </a:rPr>
                        <m:t>𝑘</m:t>
                      </m:r>
                      <m:r>
                        <m:rPr>
                          <m:sty m:val="p"/>
                        </m:rPr>
                        <a:rPr lang="el-GR" sz="1400" b="0" i="1" smtClean="0">
                          <a:latin typeface="Cambria Math" panose="02040503050406030204" pitchFamily="18" charset="0"/>
                          <a:ea typeface="Cambria Math" panose="02040503050406030204" pitchFamily="18" charset="0"/>
                        </a:rPr>
                        <m:t>Ω</m:t>
                      </m:r>
                    </m:oMath>
                  </m:oMathPara>
                </a14:m>
                <a:endParaRPr lang="en-US" sz="1400" dirty="0"/>
              </a:p>
            </p:txBody>
          </p:sp>
        </mc:Choice>
        <mc:Fallback xmlns="">
          <p:sp>
            <p:nvSpPr>
              <p:cNvPr id="8" name="TextBox 7">
                <a:extLst>
                  <a:ext uri="{FF2B5EF4-FFF2-40B4-BE49-F238E27FC236}">
                    <a16:creationId xmlns:a16="http://schemas.microsoft.com/office/drawing/2014/main" id="{8BC168A8-5FD5-1845-93BC-B984A4353B47}"/>
                  </a:ext>
                </a:extLst>
              </p:cNvPr>
              <p:cNvSpPr txBox="1">
                <a:spLocks noRot="1" noChangeAspect="1" noMove="1" noResize="1" noEditPoints="1" noAdjustHandles="1" noChangeArrowheads="1" noChangeShapeType="1" noTextEdit="1"/>
              </p:cNvSpPr>
              <p:nvPr/>
            </p:nvSpPr>
            <p:spPr>
              <a:xfrm>
                <a:off x="8626914" y="2927232"/>
                <a:ext cx="1090298" cy="232692"/>
              </a:xfrm>
              <a:prstGeom prst="rect">
                <a:avLst/>
              </a:prstGeom>
              <a:blipFill>
                <a:blip r:embed="rId8"/>
                <a:stretch>
                  <a:fillRect l="-3448" t="-10526" r="-2299" b="-26316"/>
                </a:stretch>
              </a:blipFill>
            </p:spPr>
            <p:txBody>
              <a:bodyPr/>
              <a:lstStyle/>
              <a:p>
                <a:r>
                  <a:rPr lang="en-US">
                    <a:noFill/>
                  </a:rPr>
                  <a:t> </a:t>
                </a:r>
              </a:p>
            </p:txBody>
          </p:sp>
        </mc:Fallback>
      </mc:AlternateContent>
    </p:spTree>
    <p:extLst>
      <p:ext uri="{BB962C8B-B14F-4D97-AF65-F5344CB8AC3E}">
        <p14:creationId xmlns:p14="http://schemas.microsoft.com/office/powerpoint/2010/main" val="35068193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57.6"/>
</p:tagLst>
</file>

<file path=ppt/tags/tag2.xml><?xml version="1.0" encoding="utf-8"?>
<p:tagLst xmlns:a="http://schemas.openxmlformats.org/drawingml/2006/main" xmlns:r="http://schemas.openxmlformats.org/officeDocument/2006/relationships" xmlns:p="http://schemas.openxmlformats.org/presentationml/2006/main">
  <p:tag name="TIMING" val="|35.8|8.2|5"/>
</p:tagLst>
</file>

<file path=ppt/tags/tag3.xml><?xml version="1.0" encoding="utf-8"?>
<p:tagLst xmlns:a="http://schemas.openxmlformats.org/drawingml/2006/main" xmlns:r="http://schemas.openxmlformats.org/officeDocument/2006/relationships" xmlns:p="http://schemas.openxmlformats.org/presentationml/2006/main">
  <p:tag name="TIMING" val="|31.2"/>
</p:tagLst>
</file>

<file path=ppt/tags/tag4.xml><?xml version="1.0" encoding="utf-8"?>
<p:tagLst xmlns:a="http://schemas.openxmlformats.org/drawingml/2006/main" xmlns:r="http://schemas.openxmlformats.org/officeDocument/2006/relationships" xmlns:p="http://schemas.openxmlformats.org/presentationml/2006/main">
  <p:tag name="TIMING" val="|8.8"/>
</p:tagLst>
</file>

<file path=ppt/tags/tag5.xml><?xml version="1.0" encoding="utf-8"?>
<p:tagLst xmlns:a="http://schemas.openxmlformats.org/drawingml/2006/main" xmlns:r="http://schemas.openxmlformats.org/officeDocument/2006/relationships" xmlns:p="http://schemas.openxmlformats.org/presentationml/2006/main">
  <p:tag name="TIMING" val="|22.7"/>
</p:tagLst>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6079</TotalTime>
  <Words>2177</Words>
  <Application>Microsoft Macintosh PowerPoint</Application>
  <PresentationFormat>Widescreen</PresentationFormat>
  <Paragraphs>232</Paragraphs>
  <Slides>13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-apple-system</vt:lpstr>
      <vt:lpstr>Arial</vt:lpstr>
      <vt:lpstr>Book Antiqua</vt:lpstr>
      <vt:lpstr>Calibri</vt:lpstr>
      <vt:lpstr>Cambria Math</vt:lpstr>
      <vt:lpstr>Courier New</vt:lpstr>
      <vt:lpstr>Gill Sans MT</vt:lpstr>
      <vt:lpstr>Parcel</vt:lpstr>
      <vt:lpstr>A definitive demonstration that resistance-switching memories are not memristors</vt:lpstr>
      <vt:lpstr>memristor</vt:lpstr>
      <vt:lpstr>“If it is pinched, it is a memristor.”</vt:lpstr>
      <vt:lpstr>Motivation and memristor test</vt:lpstr>
      <vt:lpstr>methodology</vt:lpstr>
      <vt:lpstr>Fabrication of ECM Cu-SiO_2 cell</vt:lpstr>
      <vt:lpstr>Measurement details: validity of device</vt:lpstr>
      <vt:lpstr>Measurement details: memristor test</vt:lpstr>
      <vt:lpstr>Results and analysis</vt:lpstr>
      <vt:lpstr>Results and analysis</vt:lpstr>
      <vt:lpstr>Conclusion</vt:lpstr>
      <vt:lpstr>Reference</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of the test for memristor to experimental memory devices</dc:title>
  <dc:creator>Kim, Jinsun</dc:creator>
  <cp:lastModifiedBy>Kim, Jinsun</cp:lastModifiedBy>
  <cp:revision>19</cp:revision>
  <cp:lastPrinted>2022-05-04T21:01:48Z</cp:lastPrinted>
  <dcterms:created xsi:type="dcterms:W3CDTF">2022-03-30T19:22:49Z</dcterms:created>
  <dcterms:modified xsi:type="dcterms:W3CDTF">2022-05-05T03:38:52Z</dcterms:modified>
</cp:coreProperties>
</file>