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6" r:id="rId2"/>
    <p:sldId id="260" r:id="rId3"/>
    <p:sldId id="280" r:id="rId4"/>
    <p:sldId id="281" r:id="rId5"/>
    <p:sldId id="276" r:id="rId6"/>
    <p:sldId id="278" r:id="rId7"/>
    <p:sldId id="295" r:id="rId8"/>
    <p:sldId id="275" r:id="rId9"/>
    <p:sldId id="282" r:id="rId10"/>
    <p:sldId id="294" r:id="rId11"/>
    <p:sldId id="288" r:id="rId12"/>
    <p:sldId id="296" r:id="rId13"/>
    <p:sldId id="291" r:id="rId14"/>
    <p:sldId id="300" r:id="rId15"/>
    <p:sldId id="284" r:id="rId16"/>
    <p:sldId id="301" r:id="rId17"/>
    <p:sldId id="297" r:id="rId18"/>
    <p:sldId id="292" r:id="rId19"/>
    <p:sldId id="258" r:id="rId20"/>
    <p:sldId id="265" r:id="rId21"/>
    <p:sldId id="261" r:id="rId22"/>
    <p:sldId id="271" r:id="rId23"/>
    <p:sldId id="299" r:id="rId24"/>
    <p:sldId id="274" r:id="rId25"/>
    <p:sldId id="259" r:id="rId26"/>
  </p:sldIdLst>
  <p:sldSz cx="9144000" cy="5143500" type="screen16x9"/>
  <p:notesSz cx="6908800" cy="9410700"/>
  <p:defaultTextStyle>
    <a:defPPr>
      <a:defRPr lang="en-US"/>
    </a:defPPr>
    <a:lvl1pPr algn="r"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r"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r"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r"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r"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64">
          <p15:clr>
            <a:srgbClr val="A4A3A4"/>
          </p15:clr>
        </p15:guide>
        <p15:guide id="2" pos="217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80069"/>
    <a:srgbClr val="7D7B7C"/>
    <a:srgbClr val="5D5B5C"/>
    <a:srgbClr val="3800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7" autoAdjust="0"/>
    <p:restoredTop sz="94660"/>
  </p:normalViewPr>
  <p:slideViewPr>
    <p:cSldViewPr>
      <p:cViewPr varScale="1">
        <p:scale>
          <a:sx n="91" d="100"/>
          <a:sy n="91" d="100"/>
        </p:scale>
        <p:origin x="348" y="4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3306" y="-96"/>
      </p:cViewPr>
      <p:guideLst>
        <p:guide orient="horz" pos="2964"/>
        <p:guide pos="217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lander, Amit" userId="6a327435-9522-44f5-9292-2f5236fc701a" providerId="ADAL" clId="{F3489DAA-5F18-4B3A-80D2-13662D14352C}"/>
    <pc:docChg chg="undo custSel modSld sldOrd">
      <pc:chgData name="Golander, Amit" userId="6a327435-9522-44f5-9292-2f5236fc701a" providerId="ADAL" clId="{F3489DAA-5F18-4B3A-80D2-13662D14352C}" dt="2018-03-13T15:01:59.403" v="1125"/>
      <pc:docMkLst>
        <pc:docMk/>
      </pc:docMkLst>
      <pc:sldChg chg="ord">
        <pc:chgData name="Golander, Amit" userId="6a327435-9522-44f5-9292-2f5236fc701a" providerId="ADAL" clId="{F3489DAA-5F18-4B3A-80D2-13662D14352C}" dt="2018-03-13T14:20:37.980" v="924"/>
        <pc:sldMkLst>
          <pc:docMk/>
          <pc:sldMk cId="4275852794" sldId="259"/>
        </pc:sldMkLst>
      </pc:sldChg>
      <pc:sldChg chg="modSp">
        <pc:chgData name="Golander, Amit" userId="6a327435-9522-44f5-9292-2f5236fc701a" providerId="ADAL" clId="{F3489DAA-5F18-4B3A-80D2-13662D14352C}" dt="2018-03-12T16:18:09.874" v="10" actId="14100"/>
        <pc:sldMkLst>
          <pc:docMk/>
          <pc:sldMk cId="1540762006" sldId="260"/>
        </pc:sldMkLst>
        <pc:spChg chg="mod">
          <ac:chgData name="Golander, Amit" userId="6a327435-9522-44f5-9292-2f5236fc701a" providerId="ADAL" clId="{F3489DAA-5F18-4B3A-80D2-13662D14352C}" dt="2018-03-12T16:18:09.874" v="10" actId="14100"/>
          <ac:spMkLst>
            <pc:docMk/>
            <pc:sldMk cId="1540762006" sldId="260"/>
            <ac:spMk id="64" creationId="{7B22B5DF-F459-46FF-A383-81E17A0D44F0}"/>
          </ac:spMkLst>
        </pc:spChg>
      </pc:sldChg>
      <pc:sldChg chg="addSp delSp modSp modAnim">
        <pc:chgData name="Golander, Amit" userId="6a327435-9522-44f5-9292-2f5236fc701a" providerId="ADAL" clId="{F3489DAA-5F18-4B3A-80D2-13662D14352C}" dt="2018-03-13T14:35:36.198" v="972" actId="14100"/>
        <pc:sldMkLst>
          <pc:docMk/>
          <pc:sldMk cId="3658007240" sldId="275"/>
        </pc:sldMkLst>
        <pc:spChg chg="add del mod">
          <ac:chgData name="Golander, Amit" userId="6a327435-9522-44f5-9292-2f5236fc701a" providerId="ADAL" clId="{F3489DAA-5F18-4B3A-80D2-13662D14352C}" dt="2018-03-13T14:35:06.410" v="961" actId="478"/>
          <ac:spMkLst>
            <pc:docMk/>
            <pc:sldMk cId="3658007240" sldId="275"/>
            <ac:spMk id="32" creationId="{A6202BBB-5B84-49E6-9A6A-DCBDAD4AB850}"/>
          </ac:spMkLst>
        </pc:spChg>
        <pc:spChg chg="add mod">
          <ac:chgData name="Golander, Amit" userId="6a327435-9522-44f5-9292-2f5236fc701a" providerId="ADAL" clId="{F3489DAA-5F18-4B3A-80D2-13662D14352C}" dt="2018-03-13T14:35:36.198" v="972" actId="14100"/>
          <ac:spMkLst>
            <pc:docMk/>
            <pc:sldMk cId="3658007240" sldId="275"/>
            <ac:spMk id="33" creationId="{865D1389-7150-412F-8158-ECA6E61AE486}"/>
          </ac:spMkLst>
        </pc:spChg>
        <pc:spChg chg="mod">
          <ac:chgData name="Golander, Amit" userId="6a327435-9522-44f5-9292-2f5236fc701a" providerId="ADAL" clId="{F3489DAA-5F18-4B3A-80D2-13662D14352C}" dt="2018-03-13T14:35:11.313" v="964" actId="1035"/>
          <ac:spMkLst>
            <pc:docMk/>
            <pc:sldMk cId="3658007240" sldId="275"/>
            <ac:spMk id="96" creationId="{42C74304-ACDE-4FDF-A036-CA14EBE4B44E}"/>
          </ac:spMkLst>
        </pc:spChg>
      </pc:sldChg>
      <pc:sldChg chg="addSp delSp modSp modAnim">
        <pc:chgData name="Golander, Amit" userId="6a327435-9522-44f5-9292-2f5236fc701a" providerId="ADAL" clId="{F3489DAA-5F18-4B3A-80D2-13662D14352C}" dt="2018-03-12T20:20:19.695" v="904" actId="20577"/>
        <pc:sldMkLst>
          <pc:docMk/>
          <pc:sldMk cId="2827695975" sldId="278"/>
        </pc:sldMkLst>
        <pc:spChg chg="mod">
          <ac:chgData name="Golander, Amit" userId="6a327435-9522-44f5-9292-2f5236fc701a" providerId="ADAL" clId="{F3489DAA-5F18-4B3A-80D2-13662D14352C}" dt="2018-03-12T19:53:56.875" v="764" actId="1037"/>
          <ac:spMkLst>
            <pc:docMk/>
            <pc:sldMk cId="2827695975" sldId="278"/>
            <ac:spMk id="3" creationId="{0212DF69-D6E9-4A5E-8799-18432634A80B}"/>
          </ac:spMkLst>
        </pc:spChg>
        <pc:spChg chg="add del mod">
          <ac:chgData name="Golander, Amit" userId="6a327435-9522-44f5-9292-2f5236fc701a" providerId="ADAL" clId="{F3489DAA-5F18-4B3A-80D2-13662D14352C}" dt="2018-03-12T16:41:09.897" v="252" actId="478"/>
          <ac:spMkLst>
            <pc:docMk/>
            <pc:sldMk cId="2827695975" sldId="278"/>
            <ac:spMk id="5" creationId="{170D1DC6-6D7C-44D6-8450-5CACA5E7D0E5}"/>
          </ac:spMkLst>
        </pc:spChg>
        <pc:spChg chg="add del mod">
          <ac:chgData name="Golander, Amit" userId="6a327435-9522-44f5-9292-2f5236fc701a" providerId="ADAL" clId="{F3489DAA-5F18-4B3A-80D2-13662D14352C}" dt="2018-03-12T16:52:32.789" v="594" actId="478"/>
          <ac:spMkLst>
            <pc:docMk/>
            <pc:sldMk cId="2827695975" sldId="278"/>
            <ac:spMk id="8" creationId="{67053ECD-452B-4E80-AEF5-4E7AB177127C}"/>
          </ac:spMkLst>
        </pc:spChg>
        <pc:spChg chg="add mod">
          <ac:chgData name="Golander, Amit" userId="6a327435-9522-44f5-9292-2f5236fc701a" providerId="ADAL" clId="{F3489DAA-5F18-4B3A-80D2-13662D14352C}" dt="2018-03-12T19:57:06.218" v="901" actId="20577"/>
          <ac:spMkLst>
            <pc:docMk/>
            <pc:sldMk cId="2827695975" sldId="278"/>
            <ac:spMk id="10" creationId="{5DD9BAC3-F16A-4565-B813-7366C2366897}"/>
          </ac:spMkLst>
        </pc:spChg>
        <pc:spChg chg="add mod">
          <ac:chgData name="Golander, Amit" userId="6a327435-9522-44f5-9292-2f5236fc701a" providerId="ADAL" clId="{F3489DAA-5F18-4B3A-80D2-13662D14352C}" dt="2018-03-12T19:54:01.839" v="765" actId="1037"/>
          <ac:spMkLst>
            <pc:docMk/>
            <pc:sldMk cId="2827695975" sldId="278"/>
            <ac:spMk id="11" creationId="{CBD28298-B494-4BAA-94ED-D6CCF793A603}"/>
          </ac:spMkLst>
        </pc:spChg>
        <pc:graphicFrameChg chg="add mod modGraphic">
          <ac:chgData name="Golander, Amit" userId="6a327435-9522-44f5-9292-2f5236fc701a" providerId="ADAL" clId="{F3489DAA-5F18-4B3A-80D2-13662D14352C}" dt="2018-03-12T20:20:19.695" v="904" actId="20577"/>
          <ac:graphicFrameMkLst>
            <pc:docMk/>
            <pc:sldMk cId="2827695975" sldId="278"/>
            <ac:graphicFrameMk id="6" creationId="{67465EE0-3FD6-4DE2-9309-C7762AC18A9F}"/>
          </ac:graphicFrameMkLst>
        </pc:graphicFrameChg>
        <pc:picChg chg="mod">
          <ac:chgData name="Golander, Amit" userId="6a327435-9522-44f5-9292-2f5236fc701a" providerId="ADAL" clId="{F3489DAA-5F18-4B3A-80D2-13662D14352C}" dt="2018-03-12T19:53:46.225" v="763" actId="1037"/>
          <ac:picMkLst>
            <pc:docMk/>
            <pc:sldMk cId="2827695975" sldId="278"/>
            <ac:picMk id="7" creationId="{E7D0ED56-84C1-4C4C-B395-8A0434C4671B}"/>
          </ac:picMkLst>
        </pc:picChg>
        <pc:picChg chg="mod">
          <ac:chgData name="Golander, Amit" userId="6a327435-9522-44f5-9292-2f5236fc701a" providerId="ADAL" clId="{F3489DAA-5F18-4B3A-80D2-13662D14352C}" dt="2018-03-12T16:50:00.065" v="395" actId="1035"/>
          <ac:picMkLst>
            <pc:docMk/>
            <pc:sldMk cId="2827695975" sldId="278"/>
            <ac:picMk id="9" creationId="{DB821FDA-07DD-4762-8FAA-3CE2FE3F7A90}"/>
          </ac:picMkLst>
        </pc:picChg>
        <pc:picChg chg="add mod">
          <ac:chgData name="Golander, Amit" userId="6a327435-9522-44f5-9292-2f5236fc701a" providerId="ADAL" clId="{F3489DAA-5F18-4B3A-80D2-13662D14352C}" dt="2018-03-12T19:55:15.008" v="780" actId="1036"/>
          <ac:picMkLst>
            <pc:docMk/>
            <pc:sldMk cId="2827695975" sldId="278"/>
            <ac:picMk id="1026" creationId="{71AFEAA9-6E3A-4855-A479-D1364FAE87DD}"/>
          </ac:picMkLst>
        </pc:picChg>
      </pc:sldChg>
      <pc:sldChg chg="modSp">
        <pc:chgData name="Golander, Amit" userId="6a327435-9522-44f5-9292-2f5236fc701a" providerId="ADAL" clId="{F3489DAA-5F18-4B3A-80D2-13662D14352C}" dt="2018-03-13T14:17:50.489" v="922" actId="113"/>
        <pc:sldMkLst>
          <pc:docMk/>
          <pc:sldMk cId="206637720" sldId="280"/>
        </pc:sldMkLst>
        <pc:spChg chg="mod">
          <ac:chgData name="Golander, Amit" userId="6a327435-9522-44f5-9292-2f5236fc701a" providerId="ADAL" clId="{F3489DAA-5F18-4B3A-80D2-13662D14352C}" dt="2018-03-13T14:17:50.489" v="922" actId="113"/>
          <ac:spMkLst>
            <pc:docMk/>
            <pc:sldMk cId="206637720" sldId="280"/>
            <ac:spMk id="26" creationId="{66324BDB-4B9D-49B5-B008-280D45B88BF8}"/>
          </ac:spMkLst>
        </pc:spChg>
        <pc:spChg chg="mod">
          <ac:chgData name="Golander, Amit" userId="6a327435-9522-44f5-9292-2f5236fc701a" providerId="ADAL" clId="{F3489DAA-5F18-4B3A-80D2-13662D14352C}" dt="2018-03-13T14:17:50.489" v="922" actId="113"/>
          <ac:spMkLst>
            <pc:docMk/>
            <pc:sldMk cId="206637720" sldId="280"/>
            <ac:spMk id="27" creationId="{FE5071EC-E03B-4294-8FAE-F40AFD91750D}"/>
          </ac:spMkLst>
        </pc:spChg>
      </pc:sldChg>
      <pc:sldChg chg="modTransition">
        <pc:chgData name="Golander, Amit" userId="6a327435-9522-44f5-9292-2f5236fc701a" providerId="ADAL" clId="{F3489DAA-5F18-4B3A-80D2-13662D14352C}" dt="2018-03-13T14:20:16.940" v="923"/>
        <pc:sldMkLst>
          <pc:docMk/>
          <pc:sldMk cId="3739203544" sldId="281"/>
        </pc:sldMkLst>
      </pc:sldChg>
      <pc:sldChg chg="addSp modSp">
        <pc:chgData name="Golander, Amit" userId="6a327435-9522-44f5-9292-2f5236fc701a" providerId="ADAL" clId="{F3489DAA-5F18-4B3A-80D2-13662D14352C}" dt="2018-03-13T14:39:24.390" v="1035" actId="14100"/>
        <pc:sldMkLst>
          <pc:docMk/>
          <pc:sldMk cId="220008484" sldId="282"/>
        </pc:sldMkLst>
        <pc:spChg chg="mod">
          <ac:chgData name="Golander, Amit" userId="6a327435-9522-44f5-9292-2f5236fc701a" providerId="ADAL" clId="{F3489DAA-5F18-4B3A-80D2-13662D14352C}" dt="2018-03-13T14:36:54.474" v="985" actId="14100"/>
          <ac:spMkLst>
            <pc:docMk/>
            <pc:sldMk cId="220008484" sldId="282"/>
            <ac:spMk id="2" creationId="{183358AE-6EA0-4CC8-9519-BAAE164050EB}"/>
          </ac:spMkLst>
        </pc:spChg>
        <pc:spChg chg="add mod">
          <ac:chgData name="Golander, Amit" userId="6a327435-9522-44f5-9292-2f5236fc701a" providerId="ADAL" clId="{F3489DAA-5F18-4B3A-80D2-13662D14352C}" dt="2018-03-13T14:37:59.284" v="1003" actId="1037"/>
          <ac:spMkLst>
            <pc:docMk/>
            <pc:sldMk cId="220008484" sldId="282"/>
            <ac:spMk id="7" creationId="{429EB7B7-FA20-44B7-95EB-1E8FCFF5EFC4}"/>
          </ac:spMkLst>
        </pc:spChg>
        <pc:spChg chg="mod">
          <ac:chgData name="Golander, Amit" userId="6a327435-9522-44f5-9292-2f5236fc701a" providerId="ADAL" clId="{F3489DAA-5F18-4B3A-80D2-13662D14352C}" dt="2018-03-13T14:38:32.492" v="1020" actId="20577"/>
          <ac:spMkLst>
            <pc:docMk/>
            <pc:sldMk cId="220008484" sldId="282"/>
            <ac:spMk id="8" creationId="{598E9B47-82FA-47CB-B23C-5D384BF00A69}"/>
          </ac:spMkLst>
        </pc:spChg>
        <pc:spChg chg="mod">
          <ac:chgData name="Golander, Amit" userId="6a327435-9522-44f5-9292-2f5236fc701a" providerId="ADAL" clId="{F3489DAA-5F18-4B3A-80D2-13662D14352C}" dt="2018-03-13T14:39:24.390" v="1035" actId="14100"/>
          <ac:spMkLst>
            <pc:docMk/>
            <pc:sldMk cId="220008484" sldId="282"/>
            <ac:spMk id="9" creationId="{BDDB3BB7-A00F-4C11-BF3A-3B72798B849B}"/>
          </ac:spMkLst>
        </pc:spChg>
      </pc:sldChg>
      <pc:sldChg chg="delSp modSp modTransition">
        <pc:chgData name="Golander, Amit" userId="6a327435-9522-44f5-9292-2f5236fc701a" providerId="ADAL" clId="{F3489DAA-5F18-4B3A-80D2-13662D14352C}" dt="2018-03-13T15:01:59.403" v="1125"/>
        <pc:sldMkLst>
          <pc:docMk/>
          <pc:sldMk cId="2327293946" sldId="283"/>
        </pc:sldMkLst>
        <pc:picChg chg="mod modCrop">
          <ac:chgData name="Golander, Amit" userId="6a327435-9522-44f5-9292-2f5236fc701a" providerId="ADAL" clId="{F3489DAA-5F18-4B3A-80D2-13662D14352C}" dt="2018-03-13T14:21:07.451" v="931" actId="1035"/>
          <ac:picMkLst>
            <pc:docMk/>
            <pc:sldMk cId="2327293946" sldId="283"/>
            <ac:picMk id="3" creationId="{00000000-0000-0000-0000-000000000000}"/>
          </ac:picMkLst>
        </pc:picChg>
        <pc:picChg chg="del">
          <ac:chgData name="Golander, Amit" userId="6a327435-9522-44f5-9292-2f5236fc701a" providerId="ADAL" clId="{F3489DAA-5F18-4B3A-80D2-13662D14352C}" dt="2018-03-13T14:21:04.583" v="926" actId="478"/>
          <ac:picMkLst>
            <pc:docMk/>
            <pc:sldMk cId="2327293946" sldId="283"/>
            <ac:picMk id="6" creationId="{00000000-0000-0000-0000-000000000000}"/>
          </ac:picMkLst>
        </pc:picChg>
      </pc:sldChg>
      <pc:sldChg chg="modSp modAnim">
        <pc:chgData name="Golander, Amit" userId="6a327435-9522-44f5-9292-2f5236fc701a" providerId="ADAL" clId="{F3489DAA-5F18-4B3A-80D2-13662D14352C}" dt="2018-03-13T14:51:12.563" v="1066" actId="20577"/>
        <pc:sldMkLst>
          <pc:docMk/>
          <pc:sldMk cId="3223372293" sldId="284"/>
        </pc:sldMkLst>
        <pc:spChg chg="mod">
          <ac:chgData name="Golander, Amit" userId="6a327435-9522-44f5-9292-2f5236fc701a" providerId="ADAL" clId="{F3489DAA-5F18-4B3A-80D2-13662D14352C}" dt="2018-03-13T14:50:28.329" v="1058" actId="6549"/>
          <ac:spMkLst>
            <pc:docMk/>
            <pc:sldMk cId="3223372293" sldId="284"/>
            <ac:spMk id="8" creationId="{00000000-0000-0000-0000-000000000000}"/>
          </ac:spMkLst>
        </pc:spChg>
        <pc:spChg chg="mod">
          <ac:chgData name="Golander, Amit" userId="6a327435-9522-44f5-9292-2f5236fc701a" providerId="ADAL" clId="{F3489DAA-5F18-4B3A-80D2-13662D14352C}" dt="2018-03-13T14:51:12.563" v="1066" actId="20577"/>
          <ac:spMkLst>
            <pc:docMk/>
            <pc:sldMk cId="3223372293" sldId="284"/>
            <ac:spMk id="11" creationId="{870B2AF9-54C7-41F1-A6D6-9926E434DE76}"/>
          </ac:spMkLst>
        </pc:spChg>
      </pc:sldChg>
      <pc:sldChg chg="modSp modAnim">
        <pc:chgData name="Golander, Amit" userId="6a327435-9522-44f5-9292-2f5236fc701a" providerId="ADAL" clId="{F3489DAA-5F18-4B3A-80D2-13662D14352C}" dt="2018-03-13T14:41:05.772" v="1036"/>
        <pc:sldMkLst>
          <pc:docMk/>
          <pc:sldMk cId="3407804461" sldId="288"/>
        </pc:sldMkLst>
        <pc:spChg chg="mod">
          <ac:chgData name="Golander, Amit" userId="6a327435-9522-44f5-9292-2f5236fc701a" providerId="ADAL" clId="{F3489DAA-5F18-4B3A-80D2-13662D14352C}" dt="2018-03-13T14:41:05.772" v="1036"/>
          <ac:spMkLst>
            <pc:docMk/>
            <pc:sldMk cId="3407804461" sldId="288"/>
            <ac:spMk id="2" creationId="{183358AE-6EA0-4CC8-9519-BAAE164050EB}"/>
          </ac:spMkLst>
        </pc:spChg>
      </pc:sldChg>
      <pc:sldChg chg="modSp">
        <pc:chgData name="Golander, Amit" userId="6a327435-9522-44f5-9292-2f5236fc701a" providerId="ADAL" clId="{F3489DAA-5F18-4B3A-80D2-13662D14352C}" dt="2018-03-13T14:49:08.131" v="1056" actId="20577"/>
        <pc:sldMkLst>
          <pc:docMk/>
          <pc:sldMk cId="1031321719" sldId="291"/>
        </pc:sldMkLst>
        <pc:spChg chg="mod">
          <ac:chgData name="Golander, Amit" userId="6a327435-9522-44f5-9292-2f5236fc701a" providerId="ADAL" clId="{F3489DAA-5F18-4B3A-80D2-13662D14352C}" dt="2018-03-13T14:49:08.131" v="1056" actId="20577"/>
          <ac:spMkLst>
            <pc:docMk/>
            <pc:sldMk cId="1031321719" sldId="291"/>
            <ac:spMk id="3" creationId="{0212DF69-D6E9-4A5E-8799-18432634A80B}"/>
          </ac:spMkLst>
        </pc:spChg>
      </pc:sldChg>
      <pc:sldChg chg="modSp modAnim">
        <pc:chgData name="Golander, Amit" userId="6a327435-9522-44f5-9292-2f5236fc701a" providerId="ADAL" clId="{F3489DAA-5F18-4B3A-80D2-13662D14352C}" dt="2018-03-13T14:57:17.997" v="1124" actId="14100"/>
        <pc:sldMkLst>
          <pc:docMk/>
          <pc:sldMk cId="2012849251" sldId="292"/>
        </pc:sldMkLst>
        <pc:spChg chg="mod">
          <ac:chgData name="Golander, Amit" userId="6a327435-9522-44f5-9292-2f5236fc701a" providerId="ADAL" clId="{F3489DAA-5F18-4B3A-80D2-13662D14352C}" dt="2018-03-13T14:57:17.997" v="1124" actId="14100"/>
          <ac:spMkLst>
            <pc:docMk/>
            <pc:sldMk cId="2012849251" sldId="292"/>
            <ac:spMk id="3" creationId="{46FD5F20-3D89-4C31-9C23-2F1B4324C63C}"/>
          </ac:spMkLst>
        </pc:spChg>
      </pc:sldChg>
      <pc:sldChg chg="modSp">
        <pc:chgData name="Golander, Amit" userId="6a327435-9522-44f5-9292-2f5236fc701a" providerId="ADAL" clId="{F3489DAA-5F18-4B3A-80D2-13662D14352C}" dt="2018-03-13T14:41:33.779" v="1049" actId="108"/>
        <pc:sldMkLst>
          <pc:docMk/>
          <pc:sldMk cId="2250350667" sldId="294"/>
        </pc:sldMkLst>
        <pc:spChg chg="mod">
          <ac:chgData name="Golander, Amit" userId="6a327435-9522-44f5-9292-2f5236fc701a" providerId="ADAL" clId="{F3489DAA-5F18-4B3A-80D2-13662D14352C}" dt="2018-03-13T14:41:33.779" v="1049" actId="108"/>
          <ac:spMkLst>
            <pc:docMk/>
            <pc:sldMk cId="2250350667" sldId="294"/>
            <ac:spMk id="6" creationId="{C9A62D22-7AB8-4DC8-921F-1207D967C3B4}"/>
          </ac:spMkLst>
        </pc:spChg>
      </pc:sldChg>
      <pc:sldChg chg="modNotesTx">
        <pc:chgData name="Golander, Amit" userId="6a327435-9522-44f5-9292-2f5236fc701a" providerId="ADAL" clId="{F3489DAA-5F18-4B3A-80D2-13662D14352C}" dt="2018-03-13T14:28:45.290" v="952" actId="20577"/>
        <pc:sldMkLst>
          <pc:docMk/>
          <pc:sldMk cId="577150552" sldId="295"/>
        </pc:sldMkLst>
      </pc:sldChg>
      <pc:sldChg chg="modSp">
        <pc:chgData name="Golander, Amit" userId="6a327435-9522-44f5-9292-2f5236fc701a" providerId="ADAL" clId="{F3489DAA-5F18-4B3A-80D2-13662D14352C}" dt="2018-03-12T17:05:19.489" v="730" actId="14100"/>
        <pc:sldMkLst>
          <pc:docMk/>
          <pc:sldMk cId="1905599154" sldId="296"/>
        </pc:sldMkLst>
        <pc:spChg chg="mod">
          <ac:chgData name="Golander, Amit" userId="6a327435-9522-44f5-9292-2f5236fc701a" providerId="ADAL" clId="{F3489DAA-5F18-4B3A-80D2-13662D14352C}" dt="2018-03-12T17:04:48.264" v="726" actId="404"/>
          <ac:spMkLst>
            <pc:docMk/>
            <pc:sldMk cId="1905599154" sldId="296"/>
            <ac:spMk id="12" creationId="{367BF37B-E758-4624-94BF-CFC2DE8F3537}"/>
          </ac:spMkLst>
        </pc:spChg>
        <pc:spChg chg="mod">
          <ac:chgData name="Golander, Amit" userId="6a327435-9522-44f5-9292-2f5236fc701a" providerId="ADAL" clId="{F3489DAA-5F18-4B3A-80D2-13662D14352C}" dt="2018-03-12T17:05:06.041" v="728" actId="1035"/>
          <ac:spMkLst>
            <pc:docMk/>
            <pc:sldMk cId="1905599154" sldId="296"/>
            <ac:spMk id="15" creationId="{A1026E72-264B-41DB-88CF-30EA9166EC8A}"/>
          </ac:spMkLst>
        </pc:spChg>
        <pc:spChg chg="mod">
          <ac:chgData name="Golander, Amit" userId="6a327435-9522-44f5-9292-2f5236fc701a" providerId="ADAL" clId="{F3489DAA-5F18-4B3A-80D2-13662D14352C}" dt="2018-03-12T17:05:13.526" v="729" actId="14100"/>
          <ac:spMkLst>
            <pc:docMk/>
            <pc:sldMk cId="1905599154" sldId="296"/>
            <ac:spMk id="16" creationId="{E4E4C053-CA0D-4B12-BFB5-59E933E5A4ED}"/>
          </ac:spMkLst>
        </pc:spChg>
        <pc:spChg chg="mod">
          <ac:chgData name="Golander, Amit" userId="6a327435-9522-44f5-9292-2f5236fc701a" providerId="ADAL" clId="{F3489DAA-5F18-4B3A-80D2-13662D14352C}" dt="2018-03-12T17:05:06.041" v="728" actId="1035"/>
          <ac:spMkLst>
            <pc:docMk/>
            <pc:sldMk cId="1905599154" sldId="296"/>
            <ac:spMk id="19" creationId="{F26DE68F-0902-41D3-98C0-BF895DCBD74C}"/>
          </ac:spMkLst>
        </pc:spChg>
        <pc:spChg chg="mod">
          <ac:chgData name="Golander, Amit" userId="6a327435-9522-44f5-9292-2f5236fc701a" providerId="ADAL" clId="{F3489DAA-5F18-4B3A-80D2-13662D14352C}" dt="2018-03-12T17:05:19.489" v="730" actId="14100"/>
          <ac:spMkLst>
            <pc:docMk/>
            <pc:sldMk cId="1905599154" sldId="296"/>
            <ac:spMk id="20" creationId="{D0600058-529E-4A24-A4B7-B554754D0CE8}"/>
          </ac:spMkLst>
        </pc:spChg>
        <pc:cxnChg chg="mod">
          <ac:chgData name="Golander, Amit" userId="6a327435-9522-44f5-9292-2f5236fc701a" providerId="ADAL" clId="{F3489DAA-5F18-4B3A-80D2-13662D14352C}" dt="2018-03-12T17:05:06.041" v="728" actId="1035"/>
          <ac:cxnSpMkLst>
            <pc:docMk/>
            <pc:sldMk cId="1905599154" sldId="296"/>
            <ac:cxnSpMk id="22" creationId="{3293C91B-6EB8-47E4-9749-96C94E9630A8}"/>
          </ac:cxnSpMkLst>
        </pc:cxnChg>
      </pc:sldChg>
      <pc:sldChg chg="modSp">
        <pc:chgData name="Golander, Amit" userId="6a327435-9522-44f5-9292-2f5236fc701a" providerId="ADAL" clId="{F3489DAA-5F18-4B3A-80D2-13662D14352C}" dt="2018-03-13T14:55:15.302" v="1107" actId="6549"/>
        <pc:sldMkLst>
          <pc:docMk/>
          <pc:sldMk cId="3164209372" sldId="297"/>
        </pc:sldMkLst>
        <pc:spChg chg="mod">
          <ac:chgData name="Golander, Amit" userId="6a327435-9522-44f5-9292-2f5236fc701a" providerId="ADAL" clId="{F3489DAA-5F18-4B3A-80D2-13662D14352C}" dt="2018-03-13T14:54:53.833" v="1106" actId="20577"/>
          <ac:spMkLst>
            <pc:docMk/>
            <pc:sldMk cId="3164209372" sldId="297"/>
            <ac:spMk id="124" creationId="{B76C2074-E0AF-4154-AB84-C64CFFCA7F61}"/>
          </ac:spMkLst>
        </pc:spChg>
        <pc:spChg chg="mod">
          <ac:chgData name="Golander, Amit" userId="6a327435-9522-44f5-9292-2f5236fc701a" providerId="ADAL" clId="{F3489DAA-5F18-4B3A-80D2-13662D14352C}" dt="2018-03-13T14:55:15.302" v="1107" actId="6549"/>
          <ac:spMkLst>
            <pc:docMk/>
            <pc:sldMk cId="3164209372" sldId="297"/>
            <ac:spMk id="126" creationId="{D7124348-9817-4711-9E89-3E5C16C43AC5}"/>
          </ac:spMkLst>
        </pc:spChg>
      </pc:sldChg>
      <pc:sldChg chg="addSp delSp modSp">
        <pc:chgData name="Golander, Amit" userId="6a327435-9522-44f5-9292-2f5236fc701a" providerId="ADAL" clId="{F3489DAA-5F18-4B3A-80D2-13662D14352C}" dt="2018-03-13T14:48:50.707" v="1052" actId="20577"/>
        <pc:sldMkLst>
          <pc:docMk/>
          <pc:sldMk cId="1385165529" sldId="300"/>
        </pc:sldMkLst>
        <pc:spChg chg="mod">
          <ac:chgData name="Golander, Amit" userId="6a327435-9522-44f5-9292-2f5236fc701a" providerId="ADAL" clId="{F3489DAA-5F18-4B3A-80D2-13662D14352C}" dt="2018-03-13T14:48:50.707" v="1052" actId="20577"/>
          <ac:spMkLst>
            <pc:docMk/>
            <pc:sldMk cId="1385165529" sldId="300"/>
            <ac:spMk id="2" creationId="{183358AE-6EA0-4CC8-9519-BAAE164050EB}"/>
          </ac:spMkLst>
        </pc:spChg>
        <pc:spChg chg="mod">
          <ac:chgData name="Golander, Amit" userId="6a327435-9522-44f5-9292-2f5236fc701a" providerId="ADAL" clId="{F3489DAA-5F18-4B3A-80D2-13662D14352C}" dt="2018-03-13T14:48:45.142" v="1050" actId="20577"/>
          <ac:spMkLst>
            <pc:docMk/>
            <pc:sldMk cId="1385165529" sldId="300"/>
            <ac:spMk id="3" creationId="{0212DF69-D6E9-4A5E-8799-18432634A80B}"/>
          </ac:spMkLst>
        </pc:spChg>
        <pc:spChg chg="del mod">
          <ac:chgData name="Golander, Amit" userId="6a327435-9522-44f5-9292-2f5236fc701a" providerId="ADAL" clId="{F3489DAA-5F18-4B3A-80D2-13662D14352C}" dt="2018-03-12T16:20:15.541" v="65" actId="478"/>
          <ac:spMkLst>
            <pc:docMk/>
            <pc:sldMk cId="1385165529" sldId="300"/>
            <ac:spMk id="5" creationId="{AF517EA9-AE53-4714-BE6C-43A7491B72BD}"/>
          </ac:spMkLst>
        </pc:spChg>
        <pc:spChg chg="add mod">
          <ac:chgData name="Golander, Amit" userId="6a327435-9522-44f5-9292-2f5236fc701a" providerId="ADAL" clId="{F3489DAA-5F18-4B3A-80D2-13662D14352C}" dt="2018-03-12T16:20:07.962" v="64" actId="1076"/>
          <ac:spMkLst>
            <pc:docMk/>
            <pc:sldMk cId="1385165529" sldId="300"/>
            <ac:spMk id="7" creationId="{41F830E2-D38F-4332-99E7-D9FAF5665852}"/>
          </ac:spMkLst>
        </pc:spChg>
        <pc:picChg chg="add del mod">
          <ac:chgData name="Golander, Amit" userId="6a327435-9522-44f5-9292-2f5236fc701a" providerId="ADAL" clId="{F3489DAA-5F18-4B3A-80D2-13662D14352C}" dt="2018-03-12T16:19:50.750" v="62" actId="478"/>
          <ac:picMkLst>
            <pc:docMk/>
            <pc:sldMk cId="1385165529" sldId="300"/>
            <ac:picMk id="6" creationId="{210BF0D0-F36C-4156-8596-ABCD5103F4AE}"/>
          </ac:picMkLst>
        </pc:picChg>
      </pc:sldChg>
    </pc:docChg>
  </pc:docChgLst>
  <pc:docChgLst>
    <pc:chgData name="Golander, Amit" userId="6a327435-9522-44f5-9292-2f5236fc701a" providerId="ADAL" clId="{B4B37005-736B-4DB6-8885-B2D884E8608E}"/>
    <pc:docChg chg="undo custSel addSld delSld modSld modMainMaster">
      <pc:chgData name="Golander, Amit" userId="6a327435-9522-44f5-9292-2f5236fc701a" providerId="ADAL" clId="{B4B37005-736B-4DB6-8885-B2D884E8608E}" dt="2018-03-12T11:12:25.983" v="5057" actId="1035"/>
      <pc:docMkLst>
        <pc:docMk/>
      </pc:docMkLst>
      <pc:sldChg chg="delSp">
        <pc:chgData name="Golander, Amit" userId="6a327435-9522-44f5-9292-2f5236fc701a" providerId="ADAL" clId="{B4B37005-736B-4DB6-8885-B2D884E8608E}" dt="2018-03-12T09:49:03.432" v="3686" actId="478"/>
        <pc:sldMkLst>
          <pc:docMk/>
          <pc:sldMk cId="4275852794" sldId="259"/>
        </pc:sldMkLst>
        <pc:spChg chg="del">
          <ac:chgData name="Golander, Amit" userId="6a327435-9522-44f5-9292-2f5236fc701a" providerId="ADAL" clId="{B4B37005-736B-4DB6-8885-B2D884E8608E}" dt="2018-03-12T09:49:03.432" v="3686" actId="478"/>
          <ac:spMkLst>
            <pc:docMk/>
            <pc:sldMk cId="4275852794" sldId="259"/>
            <ac:spMk id="6" creationId="{C9A62D22-7AB8-4DC8-921F-1207D967C3B4}"/>
          </ac:spMkLst>
        </pc:spChg>
      </pc:sldChg>
      <pc:sldChg chg="modSp">
        <pc:chgData name="Golander, Amit" userId="6a327435-9522-44f5-9292-2f5236fc701a" providerId="ADAL" clId="{B4B37005-736B-4DB6-8885-B2D884E8608E}" dt="2018-03-11T22:02:20.212" v="472" actId="403"/>
        <pc:sldMkLst>
          <pc:docMk/>
          <pc:sldMk cId="2747193946" sldId="274"/>
        </pc:sldMkLst>
        <pc:spChg chg="mod">
          <ac:chgData name="Golander, Amit" userId="6a327435-9522-44f5-9292-2f5236fc701a" providerId="ADAL" clId="{B4B37005-736B-4DB6-8885-B2D884E8608E}" dt="2018-03-11T22:02:20.212" v="472" actId="403"/>
          <ac:spMkLst>
            <pc:docMk/>
            <pc:sldMk cId="2747193946" sldId="274"/>
            <ac:spMk id="3" creationId="{10E2D582-F7E9-4712-AD9C-C61D269FCF98}"/>
          </ac:spMkLst>
        </pc:spChg>
      </pc:sldChg>
      <pc:sldChg chg="addSp delSp modSp">
        <pc:chgData name="Golander, Amit" userId="6a327435-9522-44f5-9292-2f5236fc701a" providerId="ADAL" clId="{B4B37005-736B-4DB6-8885-B2D884E8608E}" dt="2018-03-12T09:52:23.045" v="3769" actId="20577"/>
        <pc:sldMkLst>
          <pc:docMk/>
          <pc:sldMk cId="3658007240" sldId="275"/>
        </pc:sldMkLst>
        <pc:spChg chg="mod">
          <ac:chgData name="Golander, Amit" userId="6a327435-9522-44f5-9292-2f5236fc701a" providerId="ADAL" clId="{B4B37005-736B-4DB6-8885-B2D884E8608E}" dt="2018-03-12T09:50:15.052" v="3715" actId="14100"/>
          <ac:spMkLst>
            <pc:docMk/>
            <pc:sldMk cId="3658007240" sldId="275"/>
            <ac:spMk id="2" creationId="{18508A02-B4CA-46E8-A728-3817EA7DB3CD}"/>
          </ac:spMkLst>
        </pc:spChg>
        <pc:spChg chg="add del mod">
          <ac:chgData name="Golander, Amit" userId="6a327435-9522-44f5-9292-2f5236fc701a" providerId="ADAL" clId="{B4B37005-736B-4DB6-8885-B2D884E8608E}" dt="2018-03-12T09:50:21.428" v="3716" actId="478"/>
          <ac:spMkLst>
            <pc:docMk/>
            <pc:sldMk cId="3658007240" sldId="275"/>
            <ac:spMk id="32" creationId="{4D9CD2BA-AEF6-4329-B78A-92C1080CCD72}"/>
          </ac:spMkLst>
        </pc:spChg>
        <pc:spChg chg="mod">
          <ac:chgData name="Golander, Amit" userId="6a327435-9522-44f5-9292-2f5236fc701a" providerId="ADAL" clId="{B4B37005-736B-4DB6-8885-B2D884E8608E}" dt="2018-03-12T09:52:23.045" v="3769" actId="20577"/>
          <ac:spMkLst>
            <pc:docMk/>
            <pc:sldMk cId="3658007240" sldId="275"/>
            <ac:spMk id="100" creationId="{C0E94F16-A332-483B-AAC4-3F741ED69DAA}"/>
          </ac:spMkLst>
        </pc:spChg>
      </pc:sldChg>
      <pc:sldChg chg="addSp delSp modSp modAnim">
        <pc:chgData name="Golander, Amit" userId="6a327435-9522-44f5-9292-2f5236fc701a" providerId="ADAL" clId="{B4B37005-736B-4DB6-8885-B2D884E8608E}" dt="2018-03-12T11:12:25.983" v="5057" actId="1035"/>
        <pc:sldMkLst>
          <pc:docMk/>
          <pc:sldMk cId="206637720" sldId="280"/>
        </pc:sldMkLst>
        <pc:spChg chg="mod">
          <ac:chgData name="Golander, Amit" userId="6a327435-9522-44f5-9292-2f5236fc701a" providerId="ADAL" clId="{B4B37005-736B-4DB6-8885-B2D884E8608E}" dt="2018-03-12T10:54:28.209" v="4830" actId="20577"/>
          <ac:spMkLst>
            <pc:docMk/>
            <pc:sldMk cId="206637720" sldId="280"/>
            <ac:spMk id="2" creationId="{41F52D29-BEF8-4316-90CF-F1004660AC1E}"/>
          </ac:spMkLst>
        </pc:spChg>
        <pc:spChg chg="mod">
          <ac:chgData name="Golander, Amit" userId="6a327435-9522-44f5-9292-2f5236fc701a" providerId="ADAL" clId="{B4B37005-736B-4DB6-8885-B2D884E8608E}" dt="2018-03-12T10:58:24.551" v="4832" actId="404"/>
          <ac:spMkLst>
            <pc:docMk/>
            <pc:sldMk cId="206637720" sldId="280"/>
            <ac:spMk id="16" creationId="{41C58003-72C4-4F51-803E-13A7FFCD393E}"/>
          </ac:spMkLst>
        </pc:spChg>
        <pc:spChg chg="mod">
          <ac:chgData name="Golander, Amit" userId="6a327435-9522-44f5-9292-2f5236fc701a" providerId="ADAL" clId="{B4B37005-736B-4DB6-8885-B2D884E8608E}" dt="2018-03-12T11:02:23.775" v="4943" actId="20577"/>
          <ac:spMkLst>
            <pc:docMk/>
            <pc:sldMk cId="206637720" sldId="280"/>
            <ac:spMk id="21" creationId="{3F2BD6D5-6523-4F49-89E7-986D78F6F924}"/>
          </ac:spMkLst>
        </pc:spChg>
        <pc:spChg chg="mod">
          <ac:chgData name="Golander, Amit" userId="6a327435-9522-44f5-9292-2f5236fc701a" providerId="ADAL" clId="{B4B37005-736B-4DB6-8885-B2D884E8608E}" dt="2018-03-12T11:06:03.190" v="4998" actId="20577"/>
          <ac:spMkLst>
            <pc:docMk/>
            <pc:sldMk cId="206637720" sldId="280"/>
            <ac:spMk id="22" creationId="{0AA53F79-7DCF-487A-971C-810F871B0C1B}"/>
          </ac:spMkLst>
        </pc:spChg>
        <pc:spChg chg="mod">
          <ac:chgData name="Golander, Amit" userId="6a327435-9522-44f5-9292-2f5236fc701a" providerId="ADAL" clId="{B4B37005-736B-4DB6-8885-B2D884E8608E}" dt="2018-03-12T11:06:59.475" v="5009" actId="1035"/>
          <ac:spMkLst>
            <pc:docMk/>
            <pc:sldMk cId="206637720" sldId="280"/>
            <ac:spMk id="26" creationId="{66324BDB-4B9D-49B5-B008-280D45B88BF8}"/>
          </ac:spMkLst>
        </pc:spChg>
        <pc:spChg chg="mod">
          <ac:chgData name="Golander, Amit" userId="6a327435-9522-44f5-9292-2f5236fc701a" providerId="ADAL" clId="{B4B37005-736B-4DB6-8885-B2D884E8608E}" dt="2018-03-12T11:07:03.354" v="5010" actId="1035"/>
          <ac:spMkLst>
            <pc:docMk/>
            <pc:sldMk cId="206637720" sldId="280"/>
            <ac:spMk id="27" creationId="{FE5071EC-E03B-4294-8FAE-F40AFD91750D}"/>
          </ac:spMkLst>
        </pc:spChg>
        <pc:spChg chg="add mod">
          <ac:chgData name="Golander, Amit" userId="6a327435-9522-44f5-9292-2f5236fc701a" providerId="ADAL" clId="{B4B37005-736B-4DB6-8885-B2D884E8608E}" dt="2018-03-12T11:06:55.633" v="5008" actId="1035"/>
          <ac:spMkLst>
            <pc:docMk/>
            <pc:sldMk cId="206637720" sldId="280"/>
            <ac:spMk id="28" creationId="{3D99D36B-D815-4D97-B2E6-CD4F3A1B0FCD}"/>
          </ac:spMkLst>
        </pc:spChg>
        <pc:spChg chg="add mod">
          <ac:chgData name="Golander, Amit" userId="6a327435-9522-44f5-9292-2f5236fc701a" providerId="ADAL" clId="{B4B37005-736B-4DB6-8885-B2D884E8608E}" dt="2018-03-12T11:06:07.644" v="4999" actId="20577"/>
          <ac:spMkLst>
            <pc:docMk/>
            <pc:sldMk cId="206637720" sldId="280"/>
            <ac:spMk id="29" creationId="{9D99B2C1-315A-46D2-8661-F0F702F55054}"/>
          </ac:spMkLst>
        </pc:spChg>
        <pc:picChg chg="mod">
          <ac:chgData name="Golander, Amit" userId="6a327435-9522-44f5-9292-2f5236fc701a" providerId="ADAL" clId="{B4B37005-736B-4DB6-8885-B2D884E8608E}" dt="2018-03-12T11:12:25.983" v="5057" actId="1035"/>
          <ac:picMkLst>
            <pc:docMk/>
            <pc:sldMk cId="206637720" sldId="280"/>
            <ac:picMk id="17" creationId="{F7BD5D4E-CF11-43D6-B677-90A1B5524044}"/>
          </ac:picMkLst>
        </pc:picChg>
        <pc:picChg chg="mod">
          <ac:chgData name="Golander, Amit" userId="6a327435-9522-44f5-9292-2f5236fc701a" providerId="ADAL" clId="{B4B37005-736B-4DB6-8885-B2D884E8608E}" dt="2018-03-12T11:12:15.310" v="5054" actId="1035"/>
          <ac:picMkLst>
            <pc:docMk/>
            <pc:sldMk cId="206637720" sldId="280"/>
            <ac:picMk id="18" creationId="{C1EA6996-1034-4374-8A74-529F970F3486}"/>
          </ac:picMkLst>
        </pc:picChg>
        <pc:cxnChg chg="add del mod">
          <ac:chgData name="Golander, Amit" userId="6a327435-9522-44f5-9292-2f5236fc701a" providerId="ADAL" clId="{B4B37005-736B-4DB6-8885-B2D884E8608E}" dt="2018-03-12T11:04:51.849" v="4977" actId="478"/>
          <ac:cxnSpMkLst>
            <pc:docMk/>
            <pc:sldMk cId="206637720" sldId="280"/>
            <ac:cxnSpMk id="5" creationId="{2BEB8D38-F9B4-4675-B204-E92747C383C5}"/>
          </ac:cxnSpMkLst>
        </pc:cxnChg>
        <pc:cxnChg chg="mod">
          <ac:chgData name="Golander, Amit" userId="6a327435-9522-44f5-9292-2f5236fc701a" providerId="ADAL" clId="{B4B37005-736B-4DB6-8885-B2D884E8608E}" dt="2018-03-12T11:06:27.548" v="5002" actId="14100"/>
          <ac:cxnSpMkLst>
            <pc:docMk/>
            <pc:sldMk cId="206637720" sldId="280"/>
            <ac:cxnSpMk id="10" creationId="{E9A7089B-B609-43F0-978F-7659920559A7}"/>
          </ac:cxnSpMkLst>
        </pc:cxnChg>
        <pc:cxnChg chg="add del mod">
          <ac:chgData name="Golander, Amit" userId="6a327435-9522-44f5-9292-2f5236fc701a" providerId="ADAL" clId="{B4B37005-736B-4DB6-8885-B2D884E8608E}" dt="2018-03-12T11:06:17.379" v="5000" actId="478"/>
          <ac:cxnSpMkLst>
            <pc:docMk/>
            <pc:sldMk cId="206637720" sldId="280"/>
            <ac:cxnSpMk id="11" creationId="{13B9B697-9D6B-4AD1-8489-2F4B529044EE}"/>
          </ac:cxnSpMkLst>
        </pc:cxnChg>
        <pc:cxnChg chg="mod">
          <ac:chgData name="Golander, Amit" userId="6a327435-9522-44f5-9292-2f5236fc701a" providerId="ADAL" clId="{B4B37005-736B-4DB6-8885-B2D884E8608E}" dt="2018-03-12T11:11:51.122" v="5030" actId="14100"/>
          <ac:cxnSpMkLst>
            <pc:docMk/>
            <pc:sldMk cId="206637720" sldId="280"/>
            <ac:cxnSpMk id="24" creationId="{2C773A9E-684C-4F5E-BA7C-4A748210C986}"/>
          </ac:cxnSpMkLst>
        </pc:cxnChg>
        <pc:cxnChg chg="add mod">
          <ac:chgData name="Golander, Amit" userId="6a327435-9522-44f5-9292-2f5236fc701a" providerId="ADAL" clId="{B4B37005-736B-4DB6-8885-B2D884E8608E}" dt="2018-03-12T11:06:34.283" v="5003" actId="571"/>
          <ac:cxnSpMkLst>
            <pc:docMk/>
            <pc:sldMk cId="206637720" sldId="280"/>
            <ac:cxnSpMk id="30" creationId="{34940039-D41D-487C-8C97-D9ECE697C0DF}"/>
          </ac:cxnSpMkLst>
        </pc:cxnChg>
      </pc:sldChg>
      <pc:sldChg chg="modSp">
        <pc:chgData name="Golander, Amit" userId="6a327435-9522-44f5-9292-2f5236fc701a" providerId="ADAL" clId="{B4B37005-736B-4DB6-8885-B2D884E8608E}" dt="2018-03-12T09:05:27.399" v="2424" actId="20577"/>
        <pc:sldMkLst>
          <pc:docMk/>
          <pc:sldMk cId="220008484" sldId="282"/>
        </pc:sldMkLst>
        <pc:spChg chg="mod">
          <ac:chgData name="Golander, Amit" userId="6a327435-9522-44f5-9292-2f5236fc701a" providerId="ADAL" clId="{B4B37005-736B-4DB6-8885-B2D884E8608E}" dt="2018-03-12T09:05:27.399" v="2424" actId="20577"/>
          <ac:spMkLst>
            <pc:docMk/>
            <pc:sldMk cId="220008484" sldId="282"/>
            <ac:spMk id="8" creationId="{598E9B47-82FA-47CB-B23C-5D384BF00A69}"/>
          </ac:spMkLst>
        </pc:spChg>
        <pc:spChg chg="mod">
          <ac:chgData name="Golander, Amit" userId="6a327435-9522-44f5-9292-2f5236fc701a" providerId="ADAL" clId="{B4B37005-736B-4DB6-8885-B2D884E8608E}" dt="2018-03-12T07:31:31.747" v="623" actId="2710"/>
          <ac:spMkLst>
            <pc:docMk/>
            <pc:sldMk cId="220008484" sldId="282"/>
            <ac:spMk id="9" creationId="{BDDB3BB7-A00F-4C11-BF3A-3B72798B849B}"/>
          </ac:spMkLst>
        </pc:spChg>
        <pc:picChg chg="mod">
          <ac:chgData name="Golander, Amit" userId="6a327435-9522-44f5-9292-2f5236fc701a" providerId="ADAL" clId="{B4B37005-736B-4DB6-8885-B2D884E8608E}" dt="2018-03-12T07:25:05.638" v="475" actId="1076"/>
          <ac:picMkLst>
            <pc:docMk/>
            <pc:sldMk cId="220008484" sldId="282"/>
            <ac:picMk id="3" creationId="{98CA90AD-E20E-4697-AE8E-115AED6F6CD1}"/>
          </ac:picMkLst>
        </pc:picChg>
        <pc:picChg chg="mod">
          <ac:chgData name="Golander, Amit" userId="6a327435-9522-44f5-9292-2f5236fc701a" providerId="ADAL" clId="{B4B37005-736B-4DB6-8885-B2D884E8608E}" dt="2018-03-12T07:25:12.211" v="476" actId="1076"/>
          <ac:picMkLst>
            <pc:docMk/>
            <pc:sldMk cId="220008484" sldId="282"/>
            <ac:picMk id="6" creationId="{424EB7CE-5F52-444B-A582-8517D10F02D6}"/>
          </ac:picMkLst>
        </pc:picChg>
      </pc:sldChg>
      <pc:sldChg chg="addSp delSp modSp">
        <pc:chgData name="Golander, Amit" userId="6a327435-9522-44f5-9292-2f5236fc701a" providerId="ADAL" clId="{B4B37005-736B-4DB6-8885-B2D884E8608E}" dt="2018-03-12T09:42:58.872" v="3594" actId="20577"/>
        <pc:sldMkLst>
          <pc:docMk/>
          <pc:sldMk cId="3223372293" sldId="284"/>
        </pc:sldMkLst>
        <pc:spChg chg="add mod">
          <ac:chgData name="Golander, Amit" userId="6a327435-9522-44f5-9292-2f5236fc701a" providerId="ADAL" clId="{B4B37005-736B-4DB6-8885-B2D884E8608E}" dt="2018-03-12T09:15:21.758" v="2838" actId="1035"/>
          <ac:spMkLst>
            <pc:docMk/>
            <pc:sldMk cId="3223372293" sldId="284"/>
            <ac:spMk id="2" creationId="{D0DCA367-EE90-4C49-97D3-A1FD84F543F5}"/>
          </ac:spMkLst>
        </pc:spChg>
        <pc:spChg chg="mod">
          <ac:chgData name="Golander, Amit" userId="6a327435-9522-44f5-9292-2f5236fc701a" providerId="ADAL" clId="{B4B37005-736B-4DB6-8885-B2D884E8608E}" dt="2018-03-12T09:42:58.872" v="3594" actId="20577"/>
          <ac:spMkLst>
            <pc:docMk/>
            <pc:sldMk cId="3223372293" sldId="284"/>
            <ac:spMk id="7" creationId="{F640DADB-FD31-420E-AB80-AD57ED716156}"/>
          </ac:spMkLst>
        </pc:spChg>
        <pc:spChg chg="mod">
          <ac:chgData name="Golander, Amit" userId="6a327435-9522-44f5-9292-2f5236fc701a" providerId="ADAL" clId="{B4B37005-736B-4DB6-8885-B2D884E8608E}" dt="2018-03-12T09:19:43.168" v="3034" actId="1037"/>
          <ac:spMkLst>
            <pc:docMk/>
            <pc:sldMk cId="3223372293" sldId="284"/>
            <ac:spMk id="9" creationId="{00000000-0000-0000-0000-000000000000}"/>
          </ac:spMkLst>
        </pc:spChg>
        <pc:spChg chg="add mod">
          <ac:chgData name="Golander, Amit" userId="6a327435-9522-44f5-9292-2f5236fc701a" providerId="ADAL" clId="{B4B37005-736B-4DB6-8885-B2D884E8608E}" dt="2018-03-12T09:15:21.758" v="2838" actId="1035"/>
          <ac:spMkLst>
            <pc:docMk/>
            <pc:sldMk cId="3223372293" sldId="284"/>
            <ac:spMk id="10" creationId="{96D1D0B2-9DFD-41E0-9810-52386F963533}"/>
          </ac:spMkLst>
        </pc:spChg>
        <pc:spChg chg="add mod">
          <ac:chgData name="Golander, Amit" userId="6a327435-9522-44f5-9292-2f5236fc701a" providerId="ADAL" clId="{B4B37005-736B-4DB6-8885-B2D884E8608E}" dt="2018-03-12T09:15:35.853" v="2840" actId="1076"/>
          <ac:spMkLst>
            <pc:docMk/>
            <pc:sldMk cId="3223372293" sldId="284"/>
            <ac:spMk id="11" creationId="{870B2AF9-54C7-41F1-A6D6-9926E434DE76}"/>
          </ac:spMkLst>
        </pc:spChg>
        <pc:spChg chg="add del mod">
          <ac:chgData name="Golander, Amit" userId="6a327435-9522-44f5-9292-2f5236fc701a" providerId="ADAL" clId="{B4B37005-736B-4DB6-8885-B2D884E8608E}" dt="2018-03-12T09:09:15.407" v="2592" actId="20577"/>
          <ac:spMkLst>
            <pc:docMk/>
            <pc:sldMk cId="3223372293" sldId="284"/>
            <ac:spMk id="12" creationId="{937ECA40-D213-4468-BB5C-1EA8D9E630F4}"/>
          </ac:spMkLst>
        </pc:spChg>
        <pc:spChg chg="add">
          <ac:chgData name="Golander, Amit" userId="6a327435-9522-44f5-9292-2f5236fc701a" providerId="ADAL" clId="{B4B37005-736B-4DB6-8885-B2D884E8608E}" dt="2018-03-12T09:42:29.561" v="3585" actId="20577"/>
          <ac:spMkLst>
            <pc:docMk/>
            <pc:sldMk cId="3223372293" sldId="284"/>
            <ac:spMk id="13" creationId="{7530C720-D65A-443F-9BDE-91485B2AFC06}"/>
          </ac:spMkLst>
        </pc:spChg>
        <pc:picChg chg="mod modCrop">
          <ac:chgData name="Golander, Amit" userId="6a327435-9522-44f5-9292-2f5236fc701a" providerId="ADAL" clId="{B4B37005-736B-4DB6-8885-B2D884E8608E}" dt="2018-03-12T09:15:21.758" v="2838" actId="1035"/>
          <ac:picMkLst>
            <pc:docMk/>
            <pc:sldMk cId="3223372293" sldId="284"/>
            <ac:picMk id="6" creationId="{00000000-0000-0000-0000-000000000000}"/>
          </ac:picMkLst>
        </pc:picChg>
        <pc:picChg chg="mod modCrop">
          <ac:chgData name="Golander, Amit" userId="6a327435-9522-44f5-9292-2f5236fc701a" providerId="ADAL" clId="{B4B37005-736B-4DB6-8885-B2D884E8608E}" dt="2018-03-12T09:15:21.758" v="2838" actId="1035"/>
          <ac:picMkLst>
            <pc:docMk/>
            <pc:sldMk cId="3223372293" sldId="284"/>
            <ac:picMk id="1026" creationId="{00000000-0000-0000-0000-000000000000}"/>
          </ac:picMkLst>
        </pc:picChg>
      </pc:sldChg>
      <pc:sldChg chg="addSp modSp">
        <pc:chgData name="Golander, Amit" userId="6a327435-9522-44f5-9292-2f5236fc701a" providerId="ADAL" clId="{B4B37005-736B-4DB6-8885-B2D884E8608E}" dt="2018-03-12T09:58:19.641" v="3850" actId="1035"/>
        <pc:sldMkLst>
          <pc:docMk/>
          <pc:sldMk cId="3407804461" sldId="288"/>
        </pc:sldMkLst>
        <pc:spChg chg="mod">
          <ac:chgData name="Golander, Amit" userId="6a327435-9522-44f5-9292-2f5236fc701a" providerId="ADAL" clId="{B4B37005-736B-4DB6-8885-B2D884E8608E}" dt="2018-03-12T09:56:15.355" v="3801" actId="20577"/>
          <ac:spMkLst>
            <pc:docMk/>
            <pc:sldMk cId="3407804461" sldId="288"/>
            <ac:spMk id="2" creationId="{183358AE-6EA0-4CC8-9519-BAAE164050EB}"/>
          </ac:spMkLst>
        </pc:spChg>
        <pc:spChg chg="add mod">
          <ac:chgData name="Golander, Amit" userId="6a327435-9522-44f5-9292-2f5236fc701a" providerId="ADAL" clId="{B4B37005-736B-4DB6-8885-B2D884E8608E}" dt="2018-03-12T09:58:19.641" v="3850" actId="1035"/>
          <ac:spMkLst>
            <pc:docMk/>
            <pc:sldMk cId="3407804461" sldId="288"/>
            <ac:spMk id="9" creationId="{448F83DE-8777-4F66-9EB0-DD044099F983}"/>
          </ac:spMkLst>
        </pc:spChg>
        <pc:spChg chg="add mod">
          <ac:chgData name="Golander, Amit" userId="6a327435-9522-44f5-9292-2f5236fc701a" providerId="ADAL" clId="{B4B37005-736B-4DB6-8885-B2D884E8608E}" dt="2018-03-12T09:58:03.333" v="3835" actId="113"/>
          <ac:spMkLst>
            <pc:docMk/>
            <pc:sldMk cId="3407804461" sldId="288"/>
            <ac:spMk id="10" creationId="{B2724352-3B2C-41E1-A42F-6A8DE0CAD007}"/>
          </ac:spMkLst>
        </pc:spChg>
        <pc:picChg chg="mod">
          <ac:chgData name="Golander, Amit" userId="6a327435-9522-44f5-9292-2f5236fc701a" providerId="ADAL" clId="{B4B37005-736B-4DB6-8885-B2D884E8608E}" dt="2018-03-12T09:58:14.620" v="3844" actId="1035"/>
          <ac:picMkLst>
            <pc:docMk/>
            <pc:sldMk cId="3407804461" sldId="288"/>
            <ac:picMk id="8" creationId="{1499737A-7A25-4A68-A95C-15BB1EBE06DB}"/>
          </ac:picMkLst>
        </pc:picChg>
      </pc:sldChg>
      <pc:sldChg chg="addSp modSp">
        <pc:chgData name="Golander, Amit" userId="6a327435-9522-44f5-9292-2f5236fc701a" providerId="ADAL" clId="{B4B37005-736B-4DB6-8885-B2D884E8608E}" dt="2018-03-12T10:04:45.432" v="3920" actId="14100"/>
        <pc:sldMkLst>
          <pc:docMk/>
          <pc:sldMk cId="1031321719" sldId="291"/>
        </pc:sldMkLst>
        <pc:spChg chg="mod">
          <ac:chgData name="Golander, Amit" userId="6a327435-9522-44f5-9292-2f5236fc701a" providerId="ADAL" clId="{B4B37005-736B-4DB6-8885-B2D884E8608E}" dt="2018-03-12T09:20:17.089" v="3044" actId="20577"/>
          <ac:spMkLst>
            <pc:docMk/>
            <pc:sldMk cId="1031321719" sldId="291"/>
            <ac:spMk id="2" creationId="{183358AE-6EA0-4CC8-9519-BAAE164050EB}"/>
          </ac:spMkLst>
        </pc:spChg>
        <pc:spChg chg="mod">
          <ac:chgData name="Golander, Amit" userId="6a327435-9522-44f5-9292-2f5236fc701a" providerId="ADAL" clId="{B4B37005-736B-4DB6-8885-B2D884E8608E}" dt="2018-03-12T10:04:45.432" v="3920" actId="14100"/>
          <ac:spMkLst>
            <pc:docMk/>
            <pc:sldMk cId="1031321719" sldId="291"/>
            <ac:spMk id="3" creationId="{0212DF69-D6E9-4A5E-8799-18432634A80B}"/>
          </ac:spMkLst>
        </pc:spChg>
        <pc:spChg chg="add mod">
          <ac:chgData name="Golander, Amit" userId="6a327435-9522-44f5-9292-2f5236fc701a" providerId="ADAL" clId="{B4B37005-736B-4DB6-8885-B2D884E8608E}" dt="2018-03-12T09:57:48.034" v="3832" actId="14100"/>
          <ac:spMkLst>
            <pc:docMk/>
            <pc:sldMk cId="1031321719" sldId="291"/>
            <ac:spMk id="5" creationId="{43EE58F5-D888-49A1-ABBB-186B42608BCA}"/>
          </ac:spMkLst>
        </pc:spChg>
      </pc:sldChg>
      <pc:sldChg chg="addSp delSp modSp mod delAnim modAnim">
        <pc:chgData name="Golander, Amit" userId="6a327435-9522-44f5-9292-2f5236fc701a" providerId="ADAL" clId="{B4B37005-736B-4DB6-8885-B2D884E8608E}" dt="2018-03-12T10:00:15.888" v="3883" actId="5793"/>
        <pc:sldMkLst>
          <pc:docMk/>
          <pc:sldMk cId="2012849251" sldId="292"/>
        </pc:sldMkLst>
        <pc:spChg chg="mod">
          <ac:chgData name="Golander, Amit" userId="6a327435-9522-44f5-9292-2f5236fc701a" providerId="ADAL" clId="{B4B37005-736B-4DB6-8885-B2D884E8608E}" dt="2018-03-12T10:00:15.888" v="3883" actId="5793"/>
          <ac:spMkLst>
            <pc:docMk/>
            <pc:sldMk cId="2012849251" sldId="292"/>
            <ac:spMk id="2" creationId="{595828E6-23C0-43EA-917C-7366457587B7}"/>
          </ac:spMkLst>
        </pc:spChg>
        <pc:spChg chg="mod">
          <ac:chgData name="Golander, Amit" userId="6a327435-9522-44f5-9292-2f5236fc701a" providerId="ADAL" clId="{B4B37005-736B-4DB6-8885-B2D884E8608E}" dt="2018-03-12T09:59:43.332" v="3868" actId="1036"/>
          <ac:spMkLst>
            <pc:docMk/>
            <pc:sldMk cId="2012849251" sldId="292"/>
            <ac:spMk id="3" creationId="{46FD5F20-3D89-4C31-9C23-2F1B4324C63C}"/>
          </ac:spMkLst>
        </pc:spChg>
        <pc:spChg chg="del mod topLvl">
          <ac:chgData name="Golander, Amit" userId="6a327435-9522-44f5-9292-2f5236fc701a" providerId="ADAL" clId="{B4B37005-736B-4DB6-8885-B2D884E8608E}" dt="2018-03-12T08:08:01.396" v="1194" actId="478"/>
          <ac:spMkLst>
            <pc:docMk/>
            <pc:sldMk cId="2012849251" sldId="292"/>
            <ac:spMk id="5" creationId="{ACFC9290-620D-437D-95A9-8B6A4FAC50A4}"/>
          </ac:spMkLst>
        </pc:spChg>
        <pc:spChg chg="del mod topLvl">
          <ac:chgData name="Golander, Amit" userId="6a327435-9522-44f5-9292-2f5236fc701a" providerId="ADAL" clId="{B4B37005-736B-4DB6-8885-B2D884E8608E}" dt="2018-03-12T08:08:10.236" v="1197" actId="478"/>
          <ac:spMkLst>
            <pc:docMk/>
            <pc:sldMk cId="2012849251" sldId="292"/>
            <ac:spMk id="10" creationId="{CDE57C92-6A0C-469E-AEE4-C38AA63C2177}"/>
          </ac:spMkLst>
        </pc:spChg>
        <pc:spChg chg="add mod topLvl">
          <ac:chgData name="Golander, Amit" userId="6a327435-9522-44f5-9292-2f5236fc701a" providerId="ADAL" clId="{B4B37005-736B-4DB6-8885-B2D884E8608E}" dt="2018-03-12T09:59:43.332" v="3868" actId="1036"/>
          <ac:spMkLst>
            <pc:docMk/>
            <pc:sldMk cId="2012849251" sldId="292"/>
            <ac:spMk id="13" creationId="{607967DD-D526-4D01-9A57-BB84EC5EE75C}"/>
          </ac:spMkLst>
        </pc:spChg>
        <pc:spChg chg="add del mod topLvl">
          <ac:chgData name="Golander, Amit" userId="6a327435-9522-44f5-9292-2f5236fc701a" providerId="ADAL" clId="{B4B37005-736B-4DB6-8885-B2D884E8608E}" dt="2018-03-12T08:20:48.319" v="1312" actId="478"/>
          <ac:spMkLst>
            <pc:docMk/>
            <pc:sldMk cId="2012849251" sldId="292"/>
            <ac:spMk id="14" creationId="{8018C1C0-F948-428A-B611-8E677DF1FA03}"/>
          </ac:spMkLst>
        </pc:spChg>
        <pc:spChg chg="add del mod topLvl">
          <ac:chgData name="Golander, Amit" userId="6a327435-9522-44f5-9292-2f5236fc701a" providerId="ADAL" clId="{B4B37005-736B-4DB6-8885-B2D884E8608E}" dt="2018-03-12T08:20:51.897" v="1313" actId="478"/>
          <ac:spMkLst>
            <pc:docMk/>
            <pc:sldMk cId="2012849251" sldId="292"/>
            <ac:spMk id="16" creationId="{C5B6AF4A-ED6E-4898-9871-9E752F4B41F8}"/>
          </ac:spMkLst>
        </pc:spChg>
        <pc:spChg chg="add mod">
          <ac:chgData name="Golander, Amit" userId="6a327435-9522-44f5-9292-2f5236fc701a" providerId="ADAL" clId="{B4B37005-736B-4DB6-8885-B2D884E8608E}" dt="2018-03-12T10:00:00.497" v="3873" actId="1036"/>
          <ac:spMkLst>
            <pc:docMk/>
            <pc:sldMk cId="2012849251" sldId="292"/>
            <ac:spMk id="22" creationId="{898E1A41-3726-41A9-A5BA-ECDB934CF3E8}"/>
          </ac:spMkLst>
        </pc:spChg>
        <pc:spChg chg="mod topLvl">
          <ac:chgData name="Golander, Amit" userId="6a327435-9522-44f5-9292-2f5236fc701a" providerId="ADAL" clId="{B4B37005-736B-4DB6-8885-B2D884E8608E}" dt="2018-03-12T10:00:00.497" v="3873" actId="1036"/>
          <ac:spMkLst>
            <pc:docMk/>
            <pc:sldMk cId="2012849251" sldId="292"/>
            <ac:spMk id="23" creationId="{FFC780D9-44BB-48D6-B802-AB00ABD01CE0}"/>
          </ac:spMkLst>
        </pc:spChg>
        <pc:spChg chg="add mod">
          <ac:chgData name="Golander, Amit" userId="6a327435-9522-44f5-9292-2f5236fc701a" providerId="ADAL" clId="{B4B37005-736B-4DB6-8885-B2D884E8608E}" dt="2018-03-12T09:59:43.332" v="3868" actId="1036"/>
          <ac:spMkLst>
            <pc:docMk/>
            <pc:sldMk cId="2012849251" sldId="292"/>
            <ac:spMk id="28" creationId="{0F2C75A0-E327-4348-B402-6C195C8BC714}"/>
          </ac:spMkLst>
        </pc:spChg>
        <pc:spChg chg="add mod">
          <ac:chgData name="Golander, Amit" userId="6a327435-9522-44f5-9292-2f5236fc701a" providerId="ADAL" clId="{B4B37005-736B-4DB6-8885-B2D884E8608E}" dt="2018-03-12T09:59:43.332" v="3868" actId="1036"/>
          <ac:spMkLst>
            <pc:docMk/>
            <pc:sldMk cId="2012849251" sldId="292"/>
            <ac:spMk id="29" creationId="{8845FCE5-E23D-476B-B45E-4FEE25732DD4}"/>
          </ac:spMkLst>
        </pc:spChg>
        <pc:spChg chg="add mod">
          <ac:chgData name="Golander, Amit" userId="6a327435-9522-44f5-9292-2f5236fc701a" providerId="ADAL" clId="{B4B37005-736B-4DB6-8885-B2D884E8608E}" dt="2018-03-12T08:20:17.490" v="1306" actId="571"/>
          <ac:spMkLst>
            <pc:docMk/>
            <pc:sldMk cId="2012849251" sldId="292"/>
            <ac:spMk id="30" creationId="{3B839F5A-AC5A-445A-9B86-FE0EE7A87511}"/>
          </ac:spMkLst>
        </pc:spChg>
        <pc:spChg chg="add mod">
          <ac:chgData name="Golander, Amit" userId="6a327435-9522-44f5-9292-2f5236fc701a" providerId="ADAL" clId="{B4B37005-736B-4DB6-8885-B2D884E8608E}" dt="2018-03-12T08:20:17.490" v="1306" actId="571"/>
          <ac:spMkLst>
            <pc:docMk/>
            <pc:sldMk cId="2012849251" sldId="292"/>
            <ac:spMk id="31" creationId="{FB21BD2D-6FC2-40C8-A9BB-DAA9A2BD5238}"/>
          </ac:spMkLst>
        </pc:spChg>
        <pc:spChg chg="add mod">
          <ac:chgData name="Golander, Amit" userId="6a327435-9522-44f5-9292-2f5236fc701a" providerId="ADAL" clId="{B4B37005-736B-4DB6-8885-B2D884E8608E}" dt="2018-03-12T08:20:17.490" v="1306" actId="571"/>
          <ac:spMkLst>
            <pc:docMk/>
            <pc:sldMk cId="2012849251" sldId="292"/>
            <ac:spMk id="32" creationId="{C9E4A1FA-FD3B-495A-B0E6-9B7D56FFD83D}"/>
          </ac:spMkLst>
        </pc:spChg>
        <pc:spChg chg="add mod">
          <ac:chgData name="Golander, Amit" userId="6a327435-9522-44f5-9292-2f5236fc701a" providerId="ADAL" clId="{B4B37005-736B-4DB6-8885-B2D884E8608E}" dt="2018-03-12T09:59:43.332" v="3868" actId="1036"/>
          <ac:spMkLst>
            <pc:docMk/>
            <pc:sldMk cId="2012849251" sldId="292"/>
            <ac:spMk id="33" creationId="{17C45EC7-822D-4F1B-8C6E-1FF42D432F2E}"/>
          </ac:spMkLst>
        </pc:spChg>
        <pc:spChg chg="add mod">
          <ac:chgData name="Golander, Amit" userId="6a327435-9522-44f5-9292-2f5236fc701a" providerId="ADAL" clId="{B4B37005-736B-4DB6-8885-B2D884E8608E}" dt="2018-03-12T09:59:43.332" v="3868" actId="1036"/>
          <ac:spMkLst>
            <pc:docMk/>
            <pc:sldMk cId="2012849251" sldId="292"/>
            <ac:spMk id="34" creationId="{3C5404FE-91E4-42F3-B598-617476BEF62B}"/>
          </ac:spMkLst>
        </pc:spChg>
        <pc:spChg chg="add mod">
          <ac:chgData name="Golander, Amit" userId="6a327435-9522-44f5-9292-2f5236fc701a" providerId="ADAL" clId="{B4B37005-736B-4DB6-8885-B2D884E8608E}" dt="2018-03-12T09:59:43.332" v="3868" actId="1036"/>
          <ac:spMkLst>
            <pc:docMk/>
            <pc:sldMk cId="2012849251" sldId="292"/>
            <ac:spMk id="35" creationId="{29EC78FC-0A04-4640-87FC-96541B9D4895}"/>
          </ac:spMkLst>
        </pc:spChg>
        <pc:spChg chg="add">
          <ac:chgData name="Golander, Amit" userId="6a327435-9522-44f5-9292-2f5236fc701a" providerId="ADAL" clId="{B4B37005-736B-4DB6-8885-B2D884E8608E}" dt="2018-03-12T09:59:29.581" v="3857" actId="5793"/>
          <ac:spMkLst>
            <pc:docMk/>
            <pc:sldMk cId="2012849251" sldId="292"/>
            <ac:spMk id="36" creationId="{3671561B-05C4-428B-958A-EEC2BD99BB68}"/>
          </ac:spMkLst>
        </pc:spChg>
        <pc:grpChg chg="add del mod">
          <ac:chgData name="Golander, Amit" userId="6a327435-9522-44f5-9292-2f5236fc701a" providerId="ADAL" clId="{B4B37005-736B-4DB6-8885-B2D884E8608E}" dt="2018-03-12T08:04:04.652" v="1151" actId="165"/>
          <ac:grpSpMkLst>
            <pc:docMk/>
            <pc:sldMk cId="2012849251" sldId="292"/>
            <ac:grpSpMk id="17" creationId="{77A8C7A2-B857-4360-B960-37C67C5F256C}"/>
          </ac:grpSpMkLst>
        </pc:grpChg>
        <pc:grpChg chg="add del mod">
          <ac:chgData name="Golander, Amit" userId="6a327435-9522-44f5-9292-2f5236fc701a" providerId="ADAL" clId="{B4B37005-736B-4DB6-8885-B2D884E8608E}" dt="2018-03-11T21:52:45.884" v="142" actId="165"/>
          <ac:grpSpMkLst>
            <pc:docMk/>
            <pc:sldMk cId="2012849251" sldId="292"/>
            <ac:grpSpMk id="18" creationId="{C94F80D3-7F6B-4E36-A0E7-85979552DE54}"/>
          </ac:grpSpMkLst>
        </pc:grpChg>
        <pc:graphicFrameChg chg="add del mod">
          <ac:chgData name="Golander, Amit" userId="6a327435-9522-44f5-9292-2f5236fc701a" providerId="ADAL" clId="{B4B37005-736B-4DB6-8885-B2D884E8608E}" dt="2018-03-12T10:00:00.497" v="3873" actId="1036"/>
          <ac:graphicFrameMkLst>
            <pc:docMk/>
            <pc:sldMk cId="2012849251" sldId="292"/>
            <ac:graphicFrameMk id="21" creationId="{4E635D35-064B-4AEB-842D-0005F3807260}"/>
          </ac:graphicFrameMkLst>
        </pc:graphicFrameChg>
        <pc:graphicFrameChg chg="add del mod">
          <ac:chgData name="Golander, Amit" userId="6a327435-9522-44f5-9292-2f5236fc701a" providerId="ADAL" clId="{B4B37005-736B-4DB6-8885-B2D884E8608E}" dt="2018-03-12T10:00:00.497" v="3873" actId="1036"/>
          <ac:graphicFrameMkLst>
            <pc:docMk/>
            <pc:sldMk cId="2012849251" sldId="292"/>
            <ac:graphicFrameMk id="24" creationId="{75008C8C-7C91-46F7-88DD-14E34E8BA3AB}"/>
          </ac:graphicFrameMkLst>
        </pc:graphicFrameChg>
        <pc:graphicFrameChg chg="add del">
          <ac:chgData name="Golander, Amit" userId="6a327435-9522-44f5-9292-2f5236fc701a" providerId="ADAL" clId="{B4B37005-736B-4DB6-8885-B2D884E8608E}" dt="2018-03-12T08:08:50.831" v="1204" actId="478"/>
          <ac:graphicFrameMkLst>
            <pc:docMk/>
            <pc:sldMk cId="2012849251" sldId="292"/>
            <ac:graphicFrameMk id="25" creationId="{DCDE3F6A-586F-4F53-877B-4B9E1C89A95D}"/>
          </ac:graphicFrameMkLst>
        </pc:graphicFrameChg>
        <pc:cxnChg chg="del mod topLvl">
          <ac:chgData name="Golander, Amit" userId="6a327435-9522-44f5-9292-2f5236fc701a" providerId="ADAL" clId="{B4B37005-736B-4DB6-8885-B2D884E8608E}" dt="2018-03-12T08:08:03.630" v="1195" actId="478"/>
          <ac:cxnSpMkLst>
            <pc:docMk/>
            <pc:sldMk cId="2012849251" sldId="292"/>
            <ac:cxnSpMk id="7" creationId="{CF9076CC-7B93-48FF-8E95-EA6BD15CDC4D}"/>
          </ac:cxnSpMkLst>
        </pc:cxnChg>
        <pc:cxnChg chg="del mod topLvl">
          <ac:chgData name="Golander, Amit" userId="6a327435-9522-44f5-9292-2f5236fc701a" providerId="ADAL" clId="{B4B37005-736B-4DB6-8885-B2D884E8608E}" dt="2018-03-12T08:07:57.176" v="1192" actId="478"/>
          <ac:cxnSpMkLst>
            <pc:docMk/>
            <pc:sldMk cId="2012849251" sldId="292"/>
            <ac:cxnSpMk id="8" creationId="{9C4F0EA6-E511-4A55-8844-C269274C5206}"/>
          </ac:cxnSpMkLst>
        </pc:cxnChg>
        <pc:cxnChg chg="add del mod">
          <ac:chgData name="Golander, Amit" userId="6a327435-9522-44f5-9292-2f5236fc701a" providerId="ADAL" clId="{B4B37005-736B-4DB6-8885-B2D884E8608E}" dt="2018-03-12T08:17:08.011" v="1271" actId="478"/>
          <ac:cxnSpMkLst>
            <pc:docMk/>
            <pc:sldMk cId="2012849251" sldId="292"/>
            <ac:cxnSpMk id="9" creationId="{1180B4E4-2823-46B1-A22C-15403F79441D}"/>
          </ac:cxnSpMkLst>
        </pc:cxnChg>
        <pc:cxnChg chg="del mod topLvl">
          <ac:chgData name="Golander, Amit" userId="6a327435-9522-44f5-9292-2f5236fc701a" providerId="ADAL" clId="{B4B37005-736B-4DB6-8885-B2D884E8608E}" dt="2018-03-12T08:08:17.174" v="1200" actId="478"/>
          <ac:cxnSpMkLst>
            <pc:docMk/>
            <pc:sldMk cId="2012849251" sldId="292"/>
            <ac:cxnSpMk id="11" creationId="{044E40D6-8A28-4375-B872-07B0C1170F6F}"/>
          </ac:cxnSpMkLst>
        </pc:cxnChg>
        <pc:cxnChg chg="del mod topLvl">
          <ac:chgData name="Golander, Amit" userId="6a327435-9522-44f5-9292-2f5236fc701a" providerId="ADAL" clId="{B4B37005-736B-4DB6-8885-B2D884E8608E}" dt="2018-03-12T08:08:06.865" v="1196" actId="478"/>
          <ac:cxnSpMkLst>
            <pc:docMk/>
            <pc:sldMk cId="2012849251" sldId="292"/>
            <ac:cxnSpMk id="12" creationId="{201F34C9-888D-4E23-B4E7-337CCE68883A}"/>
          </ac:cxnSpMkLst>
        </pc:cxnChg>
      </pc:sldChg>
      <pc:sldChg chg="addSp delSp modSp">
        <pc:chgData name="Golander, Amit" userId="6a327435-9522-44f5-9292-2f5236fc701a" providerId="ADAL" clId="{B4B37005-736B-4DB6-8885-B2D884E8608E}" dt="2018-03-12T09:55:02.194" v="3792" actId="1035"/>
        <pc:sldMkLst>
          <pc:docMk/>
          <pc:sldMk cId="2250350667" sldId="294"/>
        </pc:sldMkLst>
        <pc:spChg chg="mod">
          <ac:chgData name="Golander, Amit" userId="6a327435-9522-44f5-9292-2f5236fc701a" providerId="ADAL" clId="{B4B37005-736B-4DB6-8885-B2D884E8608E}" dt="2018-03-12T09:54:45.556" v="3789" actId="20577"/>
          <ac:spMkLst>
            <pc:docMk/>
            <pc:sldMk cId="2250350667" sldId="294"/>
            <ac:spMk id="6" creationId="{C9A62D22-7AB8-4DC8-921F-1207D967C3B4}"/>
          </ac:spMkLst>
        </pc:spChg>
        <pc:spChg chg="add del mod">
          <ac:chgData name="Golander, Amit" userId="6a327435-9522-44f5-9292-2f5236fc701a" providerId="ADAL" clId="{B4B37005-736B-4DB6-8885-B2D884E8608E}" dt="2018-03-12T09:55:02.194" v="3792" actId="1035"/>
          <ac:spMkLst>
            <pc:docMk/>
            <pc:sldMk cId="2250350667" sldId="294"/>
            <ac:spMk id="8" creationId="{93A299C5-095C-4F8D-907B-E51B380617CE}"/>
          </ac:spMkLst>
        </pc:spChg>
      </pc:sldChg>
      <pc:sldChg chg="modSp">
        <pc:chgData name="Golander, Amit" userId="6a327435-9522-44f5-9292-2f5236fc701a" providerId="ADAL" clId="{B4B37005-736B-4DB6-8885-B2D884E8608E}" dt="2018-03-12T09:56:29.611" v="3804" actId="14100"/>
        <pc:sldMkLst>
          <pc:docMk/>
          <pc:sldMk cId="1905599154" sldId="296"/>
        </pc:sldMkLst>
        <pc:spChg chg="mod">
          <ac:chgData name="Golander, Amit" userId="6a327435-9522-44f5-9292-2f5236fc701a" providerId="ADAL" clId="{B4B37005-736B-4DB6-8885-B2D884E8608E}" dt="2018-03-12T09:56:29.611" v="3804" actId="14100"/>
          <ac:spMkLst>
            <pc:docMk/>
            <pc:sldMk cId="1905599154" sldId="296"/>
            <ac:spMk id="2" creationId="{183358AE-6EA0-4CC8-9519-BAAE164050EB}"/>
          </ac:spMkLst>
        </pc:spChg>
      </pc:sldChg>
      <pc:sldChg chg="addSp delSp modSp addAnim delAnim modAnim">
        <pc:chgData name="Golander, Amit" userId="6a327435-9522-44f5-9292-2f5236fc701a" providerId="ADAL" clId="{B4B37005-736B-4DB6-8885-B2D884E8608E}" dt="2018-03-12T10:50:11.609" v="4822" actId="1038"/>
        <pc:sldMkLst>
          <pc:docMk/>
          <pc:sldMk cId="3164209372" sldId="297"/>
        </pc:sldMkLst>
        <pc:spChg chg="mod">
          <ac:chgData name="Golander, Amit" userId="6a327435-9522-44f5-9292-2f5236fc701a" providerId="ADAL" clId="{B4B37005-736B-4DB6-8885-B2D884E8608E}" dt="2018-03-12T10:50:11.609" v="4822" actId="1038"/>
          <ac:spMkLst>
            <pc:docMk/>
            <pc:sldMk cId="3164209372" sldId="297"/>
            <ac:spMk id="2" creationId="{A5C46F1A-D87F-4F2C-AF0C-9B3CB69EF8ED}"/>
          </ac:spMkLst>
        </pc:spChg>
        <pc:spChg chg="mod">
          <ac:chgData name="Golander, Amit" userId="6a327435-9522-44f5-9292-2f5236fc701a" providerId="ADAL" clId="{B4B37005-736B-4DB6-8885-B2D884E8608E}" dt="2018-03-12T10:11:19.209" v="4133" actId="20577"/>
          <ac:spMkLst>
            <pc:docMk/>
            <pc:sldMk cId="3164209372" sldId="297"/>
            <ac:spMk id="4" creationId="{00000000-0000-0000-0000-000000000000}"/>
          </ac:spMkLst>
        </pc:spChg>
        <pc:spChg chg="del">
          <ac:chgData name="Golander, Amit" userId="6a327435-9522-44f5-9292-2f5236fc701a" providerId="ADAL" clId="{B4B37005-736B-4DB6-8885-B2D884E8608E}" dt="2018-03-12T10:26:05.359" v="4333" actId="478"/>
          <ac:spMkLst>
            <pc:docMk/>
            <pc:sldMk cId="3164209372" sldId="297"/>
            <ac:spMk id="6" creationId="{451CECEE-8FD7-464B-8BFA-6D588B6C59FC}"/>
          </ac:spMkLst>
        </pc:spChg>
        <pc:spChg chg="del">
          <ac:chgData name="Golander, Amit" userId="6a327435-9522-44f5-9292-2f5236fc701a" providerId="ADAL" clId="{B4B37005-736B-4DB6-8885-B2D884E8608E}" dt="2018-03-12T10:27:12.957" v="4349" actId="478"/>
          <ac:spMkLst>
            <pc:docMk/>
            <pc:sldMk cId="3164209372" sldId="297"/>
            <ac:spMk id="7" creationId="{300B7F9D-DFD6-4EF8-BD34-8F9A562BE83F}"/>
          </ac:spMkLst>
        </pc:spChg>
        <pc:spChg chg="mod">
          <ac:chgData name="Golander, Amit" userId="6a327435-9522-44f5-9292-2f5236fc701a" providerId="ADAL" clId="{B4B37005-736B-4DB6-8885-B2D884E8608E}" dt="2018-03-12T10:45:04.907" v="4808" actId="1038"/>
          <ac:spMkLst>
            <pc:docMk/>
            <pc:sldMk cId="3164209372" sldId="297"/>
            <ac:spMk id="11" creationId="{AA1C4799-E221-48BA-84EA-F6D5E41971DD}"/>
          </ac:spMkLst>
        </pc:spChg>
        <pc:spChg chg="del">
          <ac:chgData name="Golander, Amit" userId="6a327435-9522-44f5-9292-2f5236fc701a" providerId="ADAL" clId="{B4B37005-736B-4DB6-8885-B2D884E8608E}" dt="2018-03-12T10:16:55.482" v="4168" actId="478"/>
          <ac:spMkLst>
            <pc:docMk/>
            <pc:sldMk cId="3164209372" sldId="297"/>
            <ac:spMk id="24" creationId="{B020CC08-CB64-4B47-8414-835430A578A4}"/>
          </ac:spMkLst>
        </pc:spChg>
        <pc:spChg chg="add del mod">
          <ac:chgData name="Golander, Amit" userId="6a327435-9522-44f5-9292-2f5236fc701a" providerId="ADAL" clId="{B4B37005-736B-4DB6-8885-B2D884E8608E}" dt="2018-03-12T10:36:16.806" v="4469" actId="478"/>
          <ac:spMkLst>
            <pc:docMk/>
            <pc:sldMk cId="3164209372" sldId="297"/>
            <ac:spMk id="38" creationId="{63255AAF-1666-4B0B-BFF9-352C0D847071}"/>
          </ac:spMkLst>
        </pc:spChg>
        <pc:spChg chg="add mod">
          <ac:chgData name="Golander, Amit" userId="6a327435-9522-44f5-9292-2f5236fc701a" providerId="ADAL" clId="{B4B37005-736B-4DB6-8885-B2D884E8608E}" dt="2018-03-12T10:43:29.002" v="4747" actId="14100"/>
          <ac:spMkLst>
            <pc:docMk/>
            <pc:sldMk cId="3164209372" sldId="297"/>
            <ac:spMk id="49" creationId="{CE533C9C-310D-42C1-886D-861793197E29}"/>
          </ac:spMkLst>
        </pc:spChg>
        <pc:spChg chg="add del mod">
          <ac:chgData name="Golander, Amit" userId="6a327435-9522-44f5-9292-2f5236fc701a" providerId="ADAL" clId="{B4B37005-736B-4DB6-8885-B2D884E8608E}" dt="2018-03-12T10:38:24.638" v="4575" actId="1038"/>
          <ac:spMkLst>
            <pc:docMk/>
            <pc:sldMk cId="3164209372" sldId="297"/>
            <ac:spMk id="51" creationId="{A6350B7E-D717-4739-8952-70CE62594597}"/>
          </ac:spMkLst>
        </pc:spChg>
        <pc:spChg chg="add del mod ord">
          <ac:chgData name="Golander, Amit" userId="6a327435-9522-44f5-9292-2f5236fc701a" providerId="ADAL" clId="{B4B37005-736B-4DB6-8885-B2D884E8608E}" dt="2018-03-12T10:22:47.562" v="4305" actId="478"/>
          <ac:spMkLst>
            <pc:docMk/>
            <pc:sldMk cId="3164209372" sldId="297"/>
            <ac:spMk id="52" creationId="{07B66454-13D4-49E1-A32E-3948E0E8526B}"/>
          </ac:spMkLst>
        </pc:spChg>
        <pc:spChg chg="add del mod">
          <ac:chgData name="Golander, Amit" userId="6a327435-9522-44f5-9292-2f5236fc701a" providerId="ADAL" clId="{B4B37005-736B-4DB6-8885-B2D884E8608E}" dt="2018-03-12T10:26:28.378" v="4338" actId="478"/>
          <ac:spMkLst>
            <pc:docMk/>
            <pc:sldMk cId="3164209372" sldId="297"/>
            <ac:spMk id="54" creationId="{66F9C725-A21B-4C2E-8A3C-6F2EA34E8B2B}"/>
          </ac:spMkLst>
        </pc:spChg>
        <pc:spChg chg="add del mod">
          <ac:chgData name="Golander, Amit" userId="6a327435-9522-44f5-9292-2f5236fc701a" providerId="ADAL" clId="{B4B37005-736B-4DB6-8885-B2D884E8608E}" dt="2018-03-12T10:26:28.378" v="4338" actId="478"/>
          <ac:spMkLst>
            <pc:docMk/>
            <pc:sldMk cId="3164209372" sldId="297"/>
            <ac:spMk id="55" creationId="{BF0766BC-5563-4985-9521-69A7F4B81F1B}"/>
          </ac:spMkLst>
        </pc:spChg>
        <pc:spChg chg="add del mod">
          <ac:chgData name="Golander, Amit" userId="6a327435-9522-44f5-9292-2f5236fc701a" providerId="ADAL" clId="{B4B37005-736B-4DB6-8885-B2D884E8608E}" dt="2018-03-12T10:26:28.378" v="4338" actId="478"/>
          <ac:spMkLst>
            <pc:docMk/>
            <pc:sldMk cId="3164209372" sldId="297"/>
            <ac:spMk id="56" creationId="{D24CA99A-6311-4C9E-9048-608EB4B6C1AB}"/>
          </ac:spMkLst>
        </pc:spChg>
        <pc:spChg chg="add del mod">
          <ac:chgData name="Golander, Amit" userId="6a327435-9522-44f5-9292-2f5236fc701a" providerId="ADAL" clId="{B4B37005-736B-4DB6-8885-B2D884E8608E}" dt="2018-03-12T10:26:05.359" v="4333" actId="478"/>
          <ac:spMkLst>
            <pc:docMk/>
            <pc:sldMk cId="3164209372" sldId="297"/>
            <ac:spMk id="57" creationId="{7D4629F3-E324-4F03-A32D-9994030F6690}"/>
          </ac:spMkLst>
        </pc:spChg>
        <pc:spChg chg="del">
          <ac:chgData name="Golander, Amit" userId="6a327435-9522-44f5-9292-2f5236fc701a" providerId="ADAL" clId="{B4B37005-736B-4DB6-8885-B2D884E8608E}" dt="2018-03-12T10:22:53.056" v="4306" actId="478"/>
          <ac:spMkLst>
            <pc:docMk/>
            <pc:sldMk cId="3164209372" sldId="297"/>
            <ac:spMk id="61" creationId="{325A725C-E852-4487-AED7-38D838D7E893}"/>
          </ac:spMkLst>
        </pc:spChg>
        <pc:spChg chg="del">
          <ac:chgData name="Golander, Amit" userId="6a327435-9522-44f5-9292-2f5236fc701a" providerId="ADAL" clId="{B4B37005-736B-4DB6-8885-B2D884E8608E}" dt="2018-03-12T10:26:05.359" v="4333" actId="478"/>
          <ac:spMkLst>
            <pc:docMk/>
            <pc:sldMk cId="3164209372" sldId="297"/>
            <ac:spMk id="62" creationId="{0359B9D7-205B-4AEE-9C28-880D1D776FD6}"/>
          </ac:spMkLst>
        </pc:spChg>
        <pc:spChg chg="del">
          <ac:chgData name="Golander, Amit" userId="6a327435-9522-44f5-9292-2f5236fc701a" providerId="ADAL" clId="{B4B37005-736B-4DB6-8885-B2D884E8608E}" dt="2018-03-12T10:26:05.359" v="4333" actId="478"/>
          <ac:spMkLst>
            <pc:docMk/>
            <pc:sldMk cId="3164209372" sldId="297"/>
            <ac:spMk id="63" creationId="{DB610FB1-313E-4F0B-BA3E-D821822CE921}"/>
          </ac:spMkLst>
        </pc:spChg>
        <pc:spChg chg="del">
          <ac:chgData name="Golander, Amit" userId="6a327435-9522-44f5-9292-2f5236fc701a" providerId="ADAL" clId="{B4B37005-736B-4DB6-8885-B2D884E8608E}" dt="2018-03-12T10:26:05.359" v="4333" actId="478"/>
          <ac:spMkLst>
            <pc:docMk/>
            <pc:sldMk cId="3164209372" sldId="297"/>
            <ac:spMk id="64" creationId="{4A55ADBE-F7D4-49ED-9D4F-827BCDC0620F}"/>
          </ac:spMkLst>
        </pc:spChg>
        <pc:spChg chg="del">
          <ac:chgData name="Golander, Amit" userId="6a327435-9522-44f5-9292-2f5236fc701a" providerId="ADAL" clId="{B4B37005-736B-4DB6-8885-B2D884E8608E}" dt="2018-03-12T10:26:05.359" v="4333" actId="478"/>
          <ac:spMkLst>
            <pc:docMk/>
            <pc:sldMk cId="3164209372" sldId="297"/>
            <ac:spMk id="65" creationId="{67258B0A-90E9-483C-B64F-25ACB135FAF7}"/>
          </ac:spMkLst>
        </pc:spChg>
        <pc:spChg chg="del">
          <ac:chgData name="Golander, Amit" userId="6a327435-9522-44f5-9292-2f5236fc701a" providerId="ADAL" clId="{B4B37005-736B-4DB6-8885-B2D884E8608E}" dt="2018-03-12T10:26:05.359" v="4333" actId="478"/>
          <ac:spMkLst>
            <pc:docMk/>
            <pc:sldMk cId="3164209372" sldId="297"/>
            <ac:spMk id="66" creationId="{1C46BFCD-269A-4BA7-B898-359FC4B4850E}"/>
          </ac:spMkLst>
        </pc:spChg>
        <pc:spChg chg="del">
          <ac:chgData name="Golander, Amit" userId="6a327435-9522-44f5-9292-2f5236fc701a" providerId="ADAL" clId="{B4B37005-736B-4DB6-8885-B2D884E8608E}" dt="2018-03-12T10:26:05.359" v="4333" actId="478"/>
          <ac:spMkLst>
            <pc:docMk/>
            <pc:sldMk cId="3164209372" sldId="297"/>
            <ac:spMk id="68" creationId="{01594903-E347-4CA6-A49E-AF15781D459C}"/>
          </ac:spMkLst>
        </pc:spChg>
        <pc:spChg chg="del">
          <ac:chgData name="Golander, Amit" userId="6a327435-9522-44f5-9292-2f5236fc701a" providerId="ADAL" clId="{B4B37005-736B-4DB6-8885-B2D884E8608E}" dt="2018-03-12T10:26:05.359" v="4333" actId="478"/>
          <ac:spMkLst>
            <pc:docMk/>
            <pc:sldMk cId="3164209372" sldId="297"/>
            <ac:spMk id="69" creationId="{BB8C1C54-51BD-4689-9909-A54CAEE95969}"/>
          </ac:spMkLst>
        </pc:spChg>
        <pc:spChg chg="del">
          <ac:chgData name="Golander, Amit" userId="6a327435-9522-44f5-9292-2f5236fc701a" providerId="ADAL" clId="{B4B37005-736B-4DB6-8885-B2D884E8608E}" dt="2018-03-12T10:26:05.359" v="4333" actId="478"/>
          <ac:spMkLst>
            <pc:docMk/>
            <pc:sldMk cId="3164209372" sldId="297"/>
            <ac:spMk id="70" creationId="{48AD8371-23C9-47C9-BE1A-56F1B9B97C81}"/>
          </ac:spMkLst>
        </pc:spChg>
        <pc:spChg chg="del">
          <ac:chgData name="Golander, Amit" userId="6a327435-9522-44f5-9292-2f5236fc701a" providerId="ADAL" clId="{B4B37005-736B-4DB6-8885-B2D884E8608E}" dt="2018-03-12T10:26:05.359" v="4333" actId="478"/>
          <ac:spMkLst>
            <pc:docMk/>
            <pc:sldMk cId="3164209372" sldId="297"/>
            <ac:spMk id="71" creationId="{5C5DA019-2DAD-4596-9AF3-9E898FC7E969}"/>
          </ac:spMkLst>
        </pc:spChg>
        <pc:spChg chg="del">
          <ac:chgData name="Golander, Amit" userId="6a327435-9522-44f5-9292-2f5236fc701a" providerId="ADAL" clId="{B4B37005-736B-4DB6-8885-B2D884E8608E}" dt="2018-03-12T10:26:05.359" v="4333" actId="478"/>
          <ac:spMkLst>
            <pc:docMk/>
            <pc:sldMk cId="3164209372" sldId="297"/>
            <ac:spMk id="72" creationId="{33E086E7-3462-4DF7-A9EC-CDA4FD61ECAE}"/>
          </ac:spMkLst>
        </pc:spChg>
        <pc:spChg chg="del mod">
          <ac:chgData name="Golander, Amit" userId="6a327435-9522-44f5-9292-2f5236fc701a" providerId="ADAL" clId="{B4B37005-736B-4DB6-8885-B2D884E8608E}" dt="2018-03-12T10:26:05.359" v="4333" actId="478"/>
          <ac:spMkLst>
            <pc:docMk/>
            <pc:sldMk cId="3164209372" sldId="297"/>
            <ac:spMk id="73" creationId="{EE005994-CBED-44D3-B499-338B8539F85C}"/>
          </ac:spMkLst>
        </pc:spChg>
        <pc:spChg chg="add mod">
          <ac:chgData name="Golander, Amit" userId="6a327435-9522-44f5-9292-2f5236fc701a" providerId="ADAL" clId="{B4B37005-736B-4DB6-8885-B2D884E8608E}" dt="2018-03-12T10:38:24.638" v="4575" actId="1038"/>
          <ac:spMkLst>
            <pc:docMk/>
            <pc:sldMk cId="3164209372" sldId="297"/>
            <ac:spMk id="74" creationId="{11A734EF-01F0-4385-B51C-9348E68E3C23}"/>
          </ac:spMkLst>
        </pc:spChg>
        <pc:spChg chg="del">
          <ac:chgData name="Golander, Amit" userId="6a327435-9522-44f5-9292-2f5236fc701a" providerId="ADAL" clId="{B4B37005-736B-4DB6-8885-B2D884E8608E}" dt="2018-03-12T10:26:05.359" v="4333" actId="478"/>
          <ac:spMkLst>
            <pc:docMk/>
            <pc:sldMk cId="3164209372" sldId="297"/>
            <ac:spMk id="75" creationId="{22B78352-98F4-4140-B2BF-CC8FC3113D58}"/>
          </ac:spMkLst>
        </pc:spChg>
        <pc:spChg chg="del">
          <ac:chgData name="Golander, Amit" userId="6a327435-9522-44f5-9292-2f5236fc701a" providerId="ADAL" clId="{B4B37005-736B-4DB6-8885-B2D884E8608E}" dt="2018-03-12T10:26:05.359" v="4333" actId="478"/>
          <ac:spMkLst>
            <pc:docMk/>
            <pc:sldMk cId="3164209372" sldId="297"/>
            <ac:spMk id="76" creationId="{4C116625-1772-41E3-8BDB-5DACA9159B11}"/>
          </ac:spMkLst>
        </pc:spChg>
        <pc:spChg chg="del">
          <ac:chgData name="Golander, Amit" userId="6a327435-9522-44f5-9292-2f5236fc701a" providerId="ADAL" clId="{B4B37005-736B-4DB6-8885-B2D884E8608E}" dt="2018-03-12T10:26:05.359" v="4333" actId="478"/>
          <ac:spMkLst>
            <pc:docMk/>
            <pc:sldMk cId="3164209372" sldId="297"/>
            <ac:spMk id="77" creationId="{CC87A3D7-AEBC-4824-A45D-E86D6405C0B7}"/>
          </ac:spMkLst>
        </pc:spChg>
        <pc:spChg chg="add mod">
          <ac:chgData name="Golander, Amit" userId="6a327435-9522-44f5-9292-2f5236fc701a" providerId="ADAL" clId="{B4B37005-736B-4DB6-8885-B2D884E8608E}" dt="2018-03-12T10:35:28.152" v="4440" actId="571"/>
          <ac:spMkLst>
            <pc:docMk/>
            <pc:sldMk cId="3164209372" sldId="297"/>
            <ac:spMk id="87" creationId="{4A16BDD8-9D4C-4CD2-BB60-CADAEA85A508}"/>
          </ac:spMkLst>
        </pc:spChg>
        <pc:spChg chg="add del mod">
          <ac:chgData name="Golander, Amit" userId="6a327435-9522-44f5-9292-2f5236fc701a" providerId="ADAL" clId="{B4B37005-736B-4DB6-8885-B2D884E8608E}" dt="2018-03-12T10:38:24.638" v="4575" actId="1038"/>
          <ac:spMkLst>
            <pc:docMk/>
            <pc:sldMk cId="3164209372" sldId="297"/>
            <ac:spMk id="93" creationId="{00000000-0000-0000-0000-000000000000}"/>
          </ac:spMkLst>
        </pc:spChg>
        <pc:spChg chg="add mod ord">
          <ac:chgData name="Golander, Amit" userId="6a327435-9522-44f5-9292-2f5236fc701a" providerId="ADAL" clId="{B4B37005-736B-4DB6-8885-B2D884E8608E}" dt="2018-03-12T10:43:19.860" v="4746" actId="196"/>
          <ac:spMkLst>
            <pc:docMk/>
            <pc:sldMk cId="3164209372" sldId="297"/>
            <ac:spMk id="97" creationId="{88633019-2546-4A72-A1E0-ECF131DCDD50}"/>
          </ac:spMkLst>
        </pc:spChg>
        <pc:spChg chg="del">
          <ac:chgData name="Golander, Amit" userId="6a327435-9522-44f5-9292-2f5236fc701a" providerId="ADAL" clId="{B4B37005-736B-4DB6-8885-B2D884E8608E}" dt="2018-03-12T10:26:05.359" v="4333" actId="478"/>
          <ac:spMkLst>
            <pc:docMk/>
            <pc:sldMk cId="3164209372" sldId="297"/>
            <ac:spMk id="99" creationId="{D1508310-041B-4C7C-BF3D-BE1492F42DEA}"/>
          </ac:spMkLst>
        </pc:spChg>
        <pc:spChg chg="del">
          <ac:chgData name="Golander, Amit" userId="6a327435-9522-44f5-9292-2f5236fc701a" providerId="ADAL" clId="{B4B37005-736B-4DB6-8885-B2D884E8608E}" dt="2018-03-12T10:26:05.359" v="4333" actId="478"/>
          <ac:spMkLst>
            <pc:docMk/>
            <pc:sldMk cId="3164209372" sldId="297"/>
            <ac:spMk id="101" creationId="{A67F65B9-6A5A-4664-81AC-8607004C2453}"/>
          </ac:spMkLst>
        </pc:spChg>
        <pc:spChg chg="del">
          <ac:chgData name="Golander, Amit" userId="6a327435-9522-44f5-9292-2f5236fc701a" providerId="ADAL" clId="{B4B37005-736B-4DB6-8885-B2D884E8608E}" dt="2018-03-12T10:26:05.359" v="4333" actId="478"/>
          <ac:spMkLst>
            <pc:docMk/>
            <pc:sldMk cId="3164209372" sldId="297"/>
            <ac:spMk id="102" creationId="{BD3E9574-E9AF-4F4E-9D7F-44399D1298D5}"/>
          </ac:spMkLst>
        </pc:spChg>
        <pc:spChg chg="del">
          <ac:chgData name="Golander, Amit" userId="6a327435-9522-44f5-9292-2f5236fc701a" providerId="ADAL" clId="{B4B37005-736B-4DB6-8885-B2D884E8608E}" dt="2018-03-12T10:26:05.359" v="4333" actId="478"/>
          <ac:spMkLst>
            <pc:docMk/>
            <pc:sldMk cId="3164209372" sldId="297"/>
            <ac:spMk id="103" creationId="{8C1D77E7-143C-4128-B6D6-7437B46EE35D}"/>
          </ac:spMkLst>
        </pc:spChg>
        <pc:spChg chg="del">
          <ac:chgData name="Golander, Amit" userId="6a327435-9522-44f5-9292-2f5236fc701a" providerId="ADAL" clId="{B4B37005-736B-4DB6-8885-B2D884E8608E}" dt="2018-03-12T10:26:05.359" v="4333" actId="478"/>
          <ac:spMkLst>
            <pc:docMk/>
            <pc:sldMk cId="3164209372" sldId="297"/>
            <ac:spMk id="104" creationId="{9A3D81EF-414A-427E-B202-B3455B059992}"/>
          </ac:spMkLst>
        </pc:spChg>
        <pc:spChg chg="del">
          <ac:chgData name="Golander, Amit" userId="6a327435-9522-44f5-9292-2f5236fc701a" providerId="ADAL" clId="{B4B37005-736B-4DB6-8885-B2D884E8608E}" dt="2018-03-12T10:26:05.359" v="4333" actId="478"/>
          <ac:spMkLst>
            <pc:docMk/>
            <pc:sldMk cId="3164209372" sldId="297"/>
            <ac:spMk id="105" creationId="{DDF97AE3-BCB9-4921-BD0D-88B60A9CD78D}"/>
          </ac:spMkLst>
        </pc:spChg>
        <pc:spChg chg="mod">
          <ac:chgData name="Golander, Amit" userId="6a327435-9522-44f5-9292-2f5236fc701a" providerId="ADAL" clId="{B4B37005-736B-4DB6-8885-B2D884E8608E}" dt="2018-03-12T10:36:34.486" v="4474" actId="1036"/>
          <ac:spMkLst>
            <pc:docMk/>
            <pc:sldMk cId="3164209372" sldId="297"/>
            <ac:spMk id="114" creationId="{838688EB-BF75-4700-8D1D-8CE1391A15B4}"/>
          </ac:spMkLst>
        </pc:spChg>
        <pc:spChg chg="mod">
          <ac:chgData name="Golander, Amit" userId="6a327435-9522-44f5-9292-2f5236fc701a" providerId="ADAL" clId="{B4B37005-736B-4DB6-8885-B2D884E8608E}" dt="2018-03-12T10:38:24.638" v="4575" actId="1038"/>
          <ac:spMkLst>
            <pc:docMk/>
            <pc:sldMk cId="3164209372" sldId="297"/>
            <ac:spMk id="117" creationId="{4C324145-8570-4135-A494-18D6D2E3044A}"/>
          </ac:spMkLst>
        </pc:spChg>
        <pc:spChg chg="add del mod">
          <ac:chgData name="Golander, Amit" userId="6a327435-9522-44f5-9292-2f5236fc701a" providerId="ADAL" clId="{B4B37005-736B-4DB6-8885-B2D884E8608E}" dt="2018-03-12T10:38:24.638" v="4575" actId="1038"/>
          <ac:spMkLst>
            <pc:docMk/>
            <pc:sldMk cId="3164209372" sldId="297"/>
            <ac:spMk id="119" creationId="{37AB6C0F-2680-4A5F-A370-54288AD68BFA}"/>
          </ac:spMkLst>
        </pc:spChg>
        <pc:spChg chg="mod">
          <ac:chgData name="Golander, Amit" userId="6a327435-9522-44f5-9292-2f5236fc701a" providerId="ADAL" clId="{B4B37005-736B-4DB6-8885-B2D884E8608E}" dt="2018-03-12T10:40:22.141" v="4717" actId="6549"/>
          <ac:spMkLst>
            <pc:docMk/>
            <pc:sldMk cId="3164209372" sldId="297"/>
            <ac:spMk id="124" creationId="{B76C2074-E0AF-4154-AB84-C64CFFCA7F61}"/>
          </ac:spMkLst>
        </pc:spChg>
        <pc:spChg chg="mod">
          <ac:chgData name="Golander, Amit" userId="6a327435-9522-44f5-9292-2f5236fc701a" providerId="ADAL" clId="{B4B37005-736B-4DB6-8885-B2D884E8608E}" dt="2018-03-12T10:40:34.452" v="4720" actId="1035"/>
          <ac:spMkLst>
            <pc:docMk/>
            <pc:sldMk cId="3164209372" sldId="297"/>
            <ac:spMk id="125" creationId="{392421C7-2E11-4728-BE95-AB40B61EED1B}"/>
          </ac:spMkLst>
        </pc:spChg>
        <pc:spChg chg="mod">
          <ac:chgData name="Golander, Amit" userId="6a327435-9522-44f5-9292-2f5236fc701a" providerId="ADAL" clId="{B4B37005-736B-4DB6-8885-B2D884E8608E}" dt="2018-03-12T10:40:34.452" v="4720" actId="1035"/>
          <ac:spMkLst>
            <pc:docMk/>
            <pc:sldMk cId="3164209372" sldId="297"/>
            <ac:spMk id="126" creationId="{D7124348-9817-4711-9E89-3E5C16C43AC5}"/>
          </ac:spMkLst>
        </pc:spChg>
        <pc:picChg chg="mod">
          <ac:chgData name="Golander, Amit" userId="6a327435-9522-44f5-9292-2f5236fc701a" providerId="ADAL" clId="{B4B37005-736B-4DB6-8885-B2D884E8608E}" dt="2018-03-12T10:50:11.609" v="4822" actId="1038"/>
          <ac:picMkLst>
            <pc:docMk/>
            <pc:sldMk cId="3164209372" sldId="297"/>
            <ac:picMk id="5" creationId="{58638FC2-9362-4FE9-90D5-85025835D3C6}"/>
          </ac:picMkLst>
        </pc:picChg>
        <pc:picChg chg="mod ord">
          <ac:chgData name="Golander, Amit" userId="6a327435-9522-44f5-9292-2f5236fc701a" providerId="ADAL" clId="{B4B37005-736B-4DB6-8885-B2D884E8608E}" dt="2018-03-12T10:50:11.609" v="4822" actId="1038"/>
          <ac:picMkLst>
            <pc:docMk/>
            <pc:sldMk cId="3164209372" sldId="297"/>
            <ac:picMk id="8" creationId="{873585C3-F622-4841-8578-9987E079766E}"/>
          </ac:picMkLst>
        </pc:picChg>
        <pc:picChg chg="add mod">
          <ac:chgData name="Golander, Amit" userId="6a327435-9522-44f5-9292-2f5236fc701a" providerId="ADAL" clId="{B4B37005-736B-4DB6-8885-B2D884E8608E}" dt="2018-03-12T10:38:24.638" v="4575" actId="1038"/>
          <ac:picMkLst>
            <pc:docMk/>
            <pc:sldMk cId="3164209372" sldId="297"/>
            <ac:picMk id="15" creationId="{AAD3D5EA-746B-4EDE-8E86-27AF8D11DE55}"/>
          </ac:picMkLst>
        </pc:picChg>
        <pc:picChg chg="add mod">
          <ac:chgData name="Golander, Amit" userId="6a327435-9522-44f5-9292-2f5236fc701a" providerId="ADAL" clId="{B4B37005-736B-4DB6-8885-B2D884E8608E}" dt="2018-03-12T10:50:11.609" v="4822" actId="1038"/>
          <ac:picMkLst>
            <pc:docMk/>
            <pc:sldMk cId="3164209372" sldId="297"/>
            <ac:picMk id="46" creationId="{961527AE-E380-4E76-BCEB-A606F4D93B1A}"/>
          </ac:picMkLst>
        </pc:picChg>
        <pc:picChg chg="add mod ord">
          <ac:chgData name="Golander, Amit" userId="6a327435-9522-44f5-9292-2f5236fc701a" providerId="ADAL" clId="{B4B37005-736B-4DB6-8885-B2D884E8608E}" dt="2018-03-12T10:50:11.609" v="4822" actId="1038"/>
          <ac:picMkLst>
            <pc:docMk/>
            <pc:sldMk cId="3164209372" sldId="297"/>
            <ac:picMk id="47" creationId="{39332548-86EF-4E90-BBD0-169B09D8CAFC}"/>
          </ac:picMkLst>
        </pc:picChg>
        <pc:picChg chg="add mod">
          <ac:chgData name="Golander, Amit" userId="6a327435-9522-44f5-9292-2f5236fc701a" providerId="ADAL" clId="{B4B37005-736B-4DB6-8885-B2D884E8608E}" dt="2018-03-12T10:50:11.609" v="4822" actId="1038"/>
          <ac:picMkLst>
            <pc:docMk/>
            <pc:sldMk cId="3164209372" sldId="297"/>
            <ac:picMk id="48" creationId="{6D64C2A0-DCF0-4BF4-BB1A-6C8EAA07084C}"/>
          </ac:picMkLst>
        </pc:picChg>
        <pc:picChg chg="add mod">
          <ac:chgData name="Golander, Amit" userId="6a327435-9522-44f5-9292-2f5236fc701a" providerId="ADAL" clId="{B4B37005-736B-4DB6-8885-B2D884E8608E}" dt="2018-03-12T10:38:24.638" v="4575" actId="1038"/>
          <ac:picMkLst>
            <pc:docMk/>
            <pc:sldMk cId="3164209372" sldId="297"/>
            <ac:picMk id="59" creationId="{671527B4-5E42-4DF4-BFD3-307FD592C366}"/>
          </ac:picMkLst>
        </pc:picChg>
        <pc:picChg chg="add mod">
          <ac:chgData name="Golander, Amit" userId="6a327435-9522-44f5-9292-2f5236fc701a" providerId="ADAL" clId="{B4B37005-736B-4DB6-8885-B2D884E8608E}" dt="2018-03-12T10:38:24.638" v="4575" actId="1038"/>
          <ac:picMkLst>
            <pc:docMk/>
            <pc:sldMk cId="3164209372" sldId="297"/>
            <ac:picMk id="67" creationId="{C426F993-BFD8-440A-8EC6-D9AEFCFF4777}"/>
          </ac:picMkLst>
        </pc:picChg>
        <pc:picChg chg="mod">
          <ac:chgData name="Golander, Amit" userId="6a327435-9522-44f5-9292-2f5236fc701a" providerId="ADAL" clId="{B4B37005-736B-4DB6-8885-B2D884E8608E}" dt="2018-03-12T10:38:24.638" v="4575" actId="1038"/>
          <ac:picMkLst>
            <pc:docMk/>
            <pc:sldMk cId="3164209372" sldId="297"/>
            <ac:picMk id="81" creationId="{00000000-0000-0000-0000-000000000000}"/>
          </ac:picMkLst>
        </pc:picChg>
        <pc:cxnChg chg="add mod">
          <ac:chgData name="Golander, Amit" userId="6a327435-9522-44f5-9292-2f5236fc701a" providerId="ADAL" clId="{B4B37005-736B-4DB6-8885-B2D884E8608E}" dt="2018-03-12T10:40:52.201" v="4721" actId="14100"/>
          <ac:cxnSpMkLst>
            <pc:docMk/>
            <pc:sldMk cId="3164209372" sldId="297"/>
            <ac:cxnSpMk id="18" creationId="{0F014246-E0F8-499E-9C4A-CA77D420A199}"/>
          </ac:cxnSpMkLst>
        </pc:cxnChg>
        <pc:cxnChg chg="mod">
          <ac:chgData name="Golander, Amit" userId="6a327435-9522-44f5-9292-2f5236fc701a" providerId="ADAL" clId="{B4B37005-736B-4DB6-8885-B2D884E8608E}" dt="2018-03-12T10:50:11.609" v="4822" actId="1038"/>
          <ac:cxnSpMkLst>
            <pc:docMk/>
            <pc:sldMk cId="3164209372" sldId="297"/>
            <ac:cxnSpMk id="26" creationId="{721F7D53-D432-4FE0-9F55-3DBCD7C7760F}"/>
          </ac:cxnSpMkLst>
        </pc:cxnChg>
        <pc:cxnChg chg="add del">
          <ac:chgData name="Golander, Amit" userId="6a327435-9522-44f5-9292-2f5236fc701a" providerId="ADAL" clId="{B4B37005-736B-4DB6-8885-B2D884E8608E}" dt="2018-03-12T10:25:10.752" v="4324" actId="478"/>
          <ac:cxnSpMkLst>
            <pc:docMk/>
            <pc:sldMk cId="3164209372" sldId="297"/>
            <ac:cxnSpMk id="53" creationId="{A53C4A5D-EA17-4BD3-BC82-C7098CCFA979}"/>
          </ac:cxnSpMkLst>
        </pc:cxnChg>
        <pc:cxnChg chg="add mod">
          <ac:chgData name="Golander, Amit" userId="6a327435-9522-44f5-9292-2f5236fc701a" providerId="ADAL" clId="{B4B37005-736B-4DB6-8885-B2D884E8608E}" dt="2018-03-12T10:40:55.733" v="4722" actId="14100"/>
          <ac:cxnSpMkLst>
            <pc:docMk/>
            <pc:sldMk cId="3164209372" sldId="297"/>
            <ac:cxnSpMk id="78" creationId="{5B6743EB-0273-42DF-A56C-0E579073A99D}"/>
          </ac:cxnSpMkLst>
        </pc:cxnChg>
        <pc:cxnChg chg="add mod">
          <ac:chgData name="Golander, Amit" userId="6a327435-9522-44f5-9292-2f5236fc701a" providerId="ADAL" clId="{B4B37005-736B-4DB6-8885-B2D884E8608E}" dt="2018-03-12T10:41:07.750" v="4724" actId="14100"/>
          <ac:cxnSpMkLst>
            <pc:docMk/>
            <pc:sldMk cId="3164209372" sldId="297"/>
            <ac:cxnSpMk id="79" creationId="{CC15A8CD-F9A7-444A-AC6F-356E939CE0B3}"/>
          </ac:cxnSpMkLst>
        </pc:cxnChg>
        <pc:cxnChg chg="add mod">
          <ac:chgData name="Golander, Amit" userId="6a327435-9522-44f5-9292-2f5236fc701a" providerId="ADAL" clId="{B4B37005-736B-4DB6-8885-B2D884E8608E}" dt="2018-03-12T10:38:24.638" v="4575" actId="1038"/>
          <ac:cxnSpMkLst>
            <pc:docMk/>
            <pc:sldMk cId="3164209372" sldId="297"/>
            <ac:cxnSpMk id="80" creationId="{006616B3-09AA-4AEE-BF6E-D0EB609B9130}"/>
          </ac:cxnSpMkLst>
        </pc:cxnChg>
        <pc:cxnChg chg="add mod ord">
          <ac:chgData name="Golander, Amit" userId="6a327435-9522-44f5-9292-2f5236fc701a" providerId="ADAL" clId="{B4B37005-736B-4DB6-8885-B2D884E8608E}" dt="2018-03-12T10:38:24.638" v="4575" actId="1038"/>
          <ac:cxnSpMkLst>
            <pc:docMk/>
            <pc:sldMk cId="3164209372" sldId="297"/>
            <ac:cxnSpMk id="82" creationId="{A2165C11-CC02-4A09-9EDA-E33B452EBC6F}"/>
          </ac:cxnSpMkLst>
        </pc:cxnChg>
        <pc:cxnChg chg="add mod">
          <ac:chgData name="Golander, Amit" userId="6a327435-9522-44f5-9292-2f5236fc701a" providerId="ADAL" clId="{B4B37005-736B-4DB6-8885-B2D884E8608E}" dt="2018-03-12T10:38:24.638" v="4575" actId="1038"/>
          <ac:cxnSpMkLst>
            <pc:docMk/>
            <pc:sldMk cId="3164209372" sldId="297"/>
            <ac:cxnSpMk id="83" creationId="{F1513EA8-9ACB-4B0D-8750-582D20A4CD6E}"/>
          </ac:cxnSpMkLst>
        </pc:cxnChg>
        <pc:cxnChg chg="add mod">
          <ac:chgData name="Golander, Amit" userId="6a327435-9522-44f5-9292-2f5236fc701a" providerId="ADAL" clId="{B4B37005-736B-4DB6-8885-B2D884E8608E}" dt="2018-03-12T10:41:31.258" v="4727" actId="14100"/>
          <ac:cxnSpMkLst>
            <pc:docMk/>
            <pc:sldMk cId="3164209372" sldId="297"/>
            <ac:cxnSpMk id="94" creationId="{BFC78A72-E6CB-4874-AB9E-19B06679AC83}"/>
          </ac:cxnSpMkLst>
        </pc:cxnChg>
      </pc:sldChg>
      <pc:sldChg chg="addSp delSp modSp add">
        <pc:chgData name="Golander, Amit" userId="6a327435-9522-44f5-9292-2f5236fc701a" providerId="ADAL" clId="{B4B37005-736B-4DB6-8885-B2D884E8608E}" dt="2018-03-12T10:02:00.476" v="3918" actId="20577"/>
        <pc:sldMkLst>
          <pc:docMk/>
          <pc:sldMk cId="1066428001" sldId="299"/>
        </pc:sldMkLst>
        <pc:spChg chg="mod">
          <ac:chgData name="Golander, Amit" userId="6a327435-9522-44f5-9292-2f5236fc701a" providerId="ADAL" clId="{B4B37005-736B-4DB6-8885-B2D884E8608E}" dt="2018-03-12T10:01:47.865" v="3914" actId="20577"/>
          <ac:spMkLst>
            <pc:docMk/>
            <pc:sldMk cId="1066428001" sldId="299"/>
            <ac:spMk id="2" creationId="{C2087AA4-E7C5-43AE-889B-56D01BC70927}"/>
          </ac:spMkLst>
        </pc:spChg>
        <pc:spChg chg="mod">
          <ac:chgData name="Golander, Amit" userId="6a327435-9522-44f5-9292-2f5236fc701a" providerId="ADAL" clId="{B4B37005-736B-4DB6-8885-B2D884E8608E}" dt="2018-03-12T10:02:00.476" v="3918" actId="20577"/>
          <ac:spMkLst>
            <pc:docMk/>
            <pc:sldMk cId="1066428001" sldId="299"/>
            <ac:spMk id="6" creationId="{C9A62D22-7AB8-4DC8-921F-1207D967C3B4}"/>
          </ac:spMkLst>
        </pc:spChg>
        <pc:spChg chg="add mod">
          <ac:chgData name="Golander, Amit" userId="6a327435-9522-44f5-9292-2f5236fc701a" providerId="ADAL" clId="{B4B37005-736B-4DB6-8885-B2D884E8608E}" dt="2018-03-12T07:58:15.802" v="1109" actId="1038"/>
          <ac:spMkLst>
            <pc:docMk/>
            <pc:sldMk cId="1066428001" sldId="299"/>
            <ac:spMk id="8" creationId="{D6023F0E-78B7-4A5E-84D5-01D2894971DB}"/>
          </ac:spMkLst>
        </pc:spChg>
        <pc:spChg chg="del">
          <ac:chgData name="Golander, Amit" userId="6a327435-9522-44f5-9292-2f5236fc701a" providerId="ADAL" clId="{B4B37005-736B-4DB6-8885-B2D884E8608E}" dt="2018-03-11T21:59:15.081" v="396" actId="478"/>
          <ac:spMkLst>
            <pc:docMk/>
            <pc:sldMk cId="1066428001" sldId="299"/>
            <ac:spMk id="11" creationId="{32A2E237-AD2A-4AEE-B864-29069E59D465}"/>
          </ac:spMkLst>
        </pc:spChg>
        <pc:spChg chg="del mod">
          <ac:chgData name="Golander, Amit" userId="6a327435-9522-44f5-9292-2f5236fc701a" providerId="ADAL" clId="{B4B37005-736B-4DB6-8885-B2D884E8608E}" dt="2018-03-11T22:00:55.599" v="453" actId="20577"/>
          <ac:spMkLst>
            <pc:docMk/>
            <pc:sldMk cId="1066428001" sldId="299"/>
            <ac:spMk id="12" creationId="{9524C22A-11A5-440D-BAEF-27BC66C4FF65}"/>
          </ac:spMkLst>
        </pc:spChg>
        <pc:picChg chg="mod">
          <ac:chgData name="Golander, Amit" userId="6a327435-9522-44f5-9292-2f5236fc701a" providerId="ADAL" clId="{B4B37005-736B-4DB6-8885-B2D884E8608E}" dt="2018-03-12T07:57:46.125" v="1097" actId="1076"/>
          <ac:picMkLst>
            <pc:docMk/>
            <pc:sldMk cId="1066428001" sldId="299"/>
            <ac:picMk id="14" creationId="{F16A75D9-56A1-4179-B94E-156001B2D89D}"/>
          </ac:picMkLst>
        </pc:picChg>
      </pc:sldChg>
      <pc:sldChg chg="addSp delSp modSp add">
        <pc:chgData name="Golander, Amit" userId="6a327435-9522-44f5-9292-2f5236fc701a" providerId="ADAL" clId="{B4B37005-736B-4DB6-8885-B2D884E8608E}" dt="2018-03-12T09:59:00.023" v="3854" actId="1035"/>
        <pc:sldMkLst>
          <pc:docMk/>
          <pc:sldMk cId="1385165529" sldId="300"/>
        </pc:sldMkLst>
        <pc:spChg chg="mod">
          <ac:chgData name="Golander, Amit" userId="6a327435-9522-44f5-9292-2f5236fc701a" providerId="ADAL" clId="{B4B37005-736B-4DB6-8885-B2D884E8608E}" dt="2018-03-12T09:19:27.436" v="3027" actId="20577"/>
          <ac:spMkLst>
            <pc:docMk/>
            <pc:sldMk cId="1385165529" sldId="300"/>
            <ac:spMk id="2" creationId="{183358AE-6EA0-4CC8-9519-BAAE164050EB}"/>
          </ac:spMkLst>
        </pc:spChg>
        <pc:spChg chg="mod">
          <ac:chgData name="Golander, Amit" userId="6a327435-9522-44f5-9292-2f5236fc701a" providerId="ADAL" clId="{B4B37005-736B-4DB6-8885-B2D884E8608E}" dt="2018-03-12T09:48:00.288" v="3683" actId="20577"/>
          <ac:spMkLst>
            <pc:docMk/>
            <pc:sldMk cId="1385165529" sldId="300"/>
            <ac:spMk id="3" creationId="{0212DF69-D6E9-4A5E-8799-18432634A80B}"/>
          </ac:spMkLst>
        </pc:spChg>
        <pc:spChg chg="add mod">
          <ac:chgData name="Golander, Amit" userId="6a327435-9522-44f5-9292-2f5236fc701a" providerId="ADAL" clId="{B4B37005-736B-4DB6-8885-B2D884E8608E}" dt="2018-03-12T09:47:24.393" v="3654" actId="1076"/>
          <ac:spMkLst>
            <pc:docMk/>
            <pc:sldMk cId="1385165529" sldId="300"/>
            <ac:spMk id="5" creationId="{AF517EA9-AE53-4714-BE6C-43A7491B72BD}"/>
          </ac:spMkLst>
        </pc:spChg>
        <pc:spChg chg="add del mod">
          <ac:chgData name="Golander, Amit" userId="6a327435-9522-44f5-9292-2f5236fc701a" providerId="ADAL" clId="{B4B37005-736B-4DB6-8885-B2D884E8608E}" dt="2018-03-12T09:48:30.395" v="3685" actId="478"/>
          <ac:spMkLst>
            <pc:docMk/>
            <pc:sldMk cId="1385165529" sldId="300"/>
            <ac:spMk id="6" creationId="{5FB12949-893C-47CA-9674-95C118E1F03C}"/>
          </ac:spMkLst>
        </pc:spChg>
        <pc:spChg chg="add del mod">
          <ac:chgData name="Golander, Amit" userId="6a327435-9522-44f5-9292-2f5236fc701a" providerId="ADAL" clId="{B4B37005-736B-4DB6-8885-B2D884E8608E}" dt="2018-03-12T09:59:00.023" v="3854" actId="1035"/>
          <ac:spMkLst>
            <pc:docMk/>
            <pc:sldMk cId="1385165529" sldId="300"/>
            <ac:spMk id="7" creationId="{70E7AEA7-C6BD-4380-B03F-EF7D1EDAF696}"/>
          </ac:spMkLst>
        </pc:spChg>
      </pc:sldChg>
      <pc:sldChg chg="addSp modSp add modAnim">
        <pc:chgData name="Golander, Amit" userId="6a327435-9522-44f5-9292-2f5236fc701a" providerId="ADAL" clId="{B4B37005-736B-4DB6-8885-B2D884E8608E}" dt="2018-03-12T10:10:34.436" v="4091" actId="1035"/>
        <pc:sldMkLst>
          <pc:docMk/>
          <pc:sldMk cId="1901783191" sldId="301"/>
        </pc:sldMkLst>
        <pc:spChg chg="mod">
          <ac:chgData name="Golander, Amit" userId="6a327435-9522-44f5-9292-2f5236fc701a" providerId="ADAL" clId="{B4B37005-736B-4DB6-8885-B2D884E8608E}" dt="2018-03-12T09:21:22.857" v="3089" actId="20577"/>
          <ac:spMkLst>
            <pc:docMk/>
            <pc:sldMk cId="1901783191" sldId="301"/>
            <ac:spMk id="2" creationId="{183358AE-6EA0-4CC8-9519-BAAE164050EB}"/>
          </ac:spMkLst>
        </pc:spChg>
        <pc:spChg chg="mod">
          <ac:chgData name="Golander, Amit" userId="6a327435-9522-44f5-9292-2f5236fc701a" providerId="ADAL" clId="{B4B37005-736B-4DB6-8885-B2D884E8608E}" dt="2018-03-12T09:41:09.697" v="3579" actId="1076"/>
          <ac:spMkLst>
            <pc:docMk/>
            <pc:sldMk cId="1901783191" sldId="301"/>
            <ac:spMk id="3" creationId="{0212DF69-D6E9-4A5E-8799-18432634A80B}"/>
          </ac:spMkLst>
        </pc:spChg>
        <pc:spChg chg="add mod">
          <ac:chgData name="Golander, Amit" userId="6a327435-9522-44f5-9292-2f5236fc701a" providerId="ADAL" clId="{B4B37005-736B-4DB6-8885-B2D884E8608E}" dt="2018-03-12T09:43:21.109" v="3611" actId="20577"/>
          <ac:spMkLst>
            <pc:docMk/>
            <pc:sldMk cId="1901783191" sldId="301"/>
            <ac:spMk id="5" creationId="{44E0AFB9-AED4-4985-B24B-2F609C5C7224}"/>
          </ac:spMkLst>
        </pc:spChg>
        <pc:spChg chg="add mod">
          <ac:chgData name="Golander, Amit" userId="6a327435-9522-44f5-9292-2f5236fc701a" providerId="ADAL" clId="{B4B37005-736B-4DB6-8885-B2D884E8608E}" dt="2018-03-12T09:30:29.822" v="3275" actId="164"/>
          <ac:spMkLst>
            <pc:docMk/>
            <pc:sldMk cId="1901783191" sldId="301"/>
            <ac:spMk id="7" creationId="{4DB1F332-49C6-4C7B-8964-FD25B0B84D79}"/>
          </ac:spMkLst>
        </pc:spChg>
        <pc:spChg chg="add mod">
          <ac:chgData name="Golander, Amit" userId="6a327435-9522-44f5-9292-2f5236fc701a" providerId="ADAL" clId="{B4B37005-736B-4DB6-8885-B2D884E8608E}" dt="2018-03-12T10:10:34.436" v="4091" actId="1035"/>
          <ac:spMkLst>
            <pc:docMk/>
            <pc:sldMk cId="1901783191" sldId="301"/>
            <ac:spMk id="9" creationId="{E7F60998-2FB3-4567-8808-79827B7C7D67}"/>
          </ac:spMkLst>
        </pc:spChg>
        <pc:spChg chg="add mod">
          <ac:chgData name="Golander, Amit" userId="6a327435-9522-44f5-9292-2f5236fc701a" providerId="ADAL" clId="{B4B37005-736B-4DB6-8885-B2D884E8608E}" dt="2018-03-12T10:10:34.436" v="4091" actId="1035"/>
          <ac:spMkLst>
            <pc:docMk/>
            <pc:sldMk cId="1901783191" sldId="301"/>
            <ac:spMk id="10" creationId="{49B4ADC6-8558-42F6-B9DA-9326AB9822C5}"/>
          </ac:spMkLst>
        </pc:spChg>
        <pc:spChg chg="add mod">
          <ac:chgData name="Golander, Amit" userId="6a327435-9522-44f5-9292-2f5236fc701a" providerId="ADAL" clId="{B4B37005-736B-4DB6-8885-B2D884E8608E}" dt="2018-03-12T10:10:29.060" v="4090" actId="1038"/>
          <ac:spMkLst>
            <pc:docMk/>
            <pc:sldMk cId="1901783191" sldId="301"/>
            <ac:spMk id="11" creationId="{7FDE29E6-1055-4DCF-92A2-4234FA734F1B}"/>
          </ac:spMkLst>
        </pc:spChg>
        <pc:spChg chg="add mod">
          <ac:chgData name="Golander, Amit" userId="6a327435-9522-44f5-9292-2f5236fc701a" providerId="ADAL" clId="{B4B37005-736B-4DB6-8885-B2D884E8608E}" dt="2018-03-12T09:41:03.650" v="3578" actId="1036"/>
          <ac:spMkLst>
            <pc:docMk/>
            <pc:sldMk cId="1901783191" sldId="301"/>
            <ac:spMk id="12" creationId="{3DE8690A-1DBD-446E-BFDE-1F7C5143C029}"/>
          </ac:spMkLst>
        </pc:spChg>
        <pc:grpChg chg="add mod">
          <ac:chgData name="Golander, Amit" userId="6a327435-9522-44f5-9292-2f5236fc701a" providerId="ADAL" clId="{B4B37005-736B-4DB6-8885-B2D884E8608E}" dt="2018-03-12T10:10:34.436" v="4091" actId="1035"/>
          <ac:grpSpMkLst>
            <pc:docMk/>
            <pc:sldMk cId="1901783191" sldId="301"/>
            <ac:grpSpMk id="8" creationId="{5B1D29B1-2F8E-45F3-9703-24E3EF2BCEC2}"/>
          </ac:grpSpMkLst>
        </pc:grpChg>
        <pc:picChg chg="add mod">
          <ac:chgData name="Golander, Amit" userId="6a327435-9522-44f5-9292-2f5236fc701a" providerId="ADAL" clId="{B4B37005-736B-4DB6-8885-B2D884E8608E}" dt="2018-03-12T09:30:29.822" v="3275" actId="164"/>
          <ac:picMkLst>
            <pc:docMk/>
            <pc:sldMk cId="1901783191" sldId="301"/>
            <ac:picMk id="6" creationId="{10645B1C-92C0-4390-A676-CB814E6BDB5E}"/>
          </ac:picMkLst>
        </pc:picChg>
      </pc:sldChg>
      <pc:sldMasterChg chg="modSp addSldLayout delSldLayout modSldLayout">
        <pc:chgData name="Golander, Amit" userId="6a327435-9522-44f5-9292-2f5236fc701a" providerId="ADAL" clId="{B4B37005-736B-4DB6-8885-B2D884E8608E}" dt="2018-03-12T10:14:42.875" v="4167" actId="14100"/>
        <pc:sldMasterMkLst>
          <pc:docMk/>
          <pc:sldMasterMk cId="0" sldId="2147483648"/>
        </pc:sldMasterMkLst>
        <pc:spChg chg="mod">
          <ac:chgData name="Golander, Amit" userId="6a327435-9522-44f5-9292-2f5236fc701a" providerId="ADAL" clId="{B4B37005-736B-4DB6-8885-B2D884E8608E}" dt="2018-03-12T10:14:42.875" v="4167" actId="14100"/>
          <ac:spMkLst>
            <pc:docMk/>
            <pc:sldMasterMk cId="0" sldId="2147483648"/>
            <ac:spMk id="1052" creationId="{00000000-0000-0000-0000-000000000000}"/>
          </ac:spMkLst>
        </pc:spChg>
        <pc:sldLayoutChg chg="modSp">
          <pc:chgData name="Golander, Amit" userId="6a327435-9522-44f5-9292-2f5236fc701a" providerId="ADAL" clId="{B4B37005-736B-4DB6-8885-B2D884E8608E}" dt="2018-03-12T10:14:07.641" v="4166" actId="403"/>
          <pc:sldLayoutMkLst>
            <pc:docMk/>
            <pc:sldMasterMk cId="0" sldId="2147483648"/>
            <pc:sldLayoutMk cId="1880951970" sldId="2147483924"/>
          </pc:sldLayoutMkLst>
          <pc:spChg chg="mod">
            <ac:chgData name="Golander, Amit" userId="6a327435-9522-44f5-9292-2f5236fc701a" providerId="ADAL" clId="{B4B37005-736B-4DB6-8885-B2D884E8608E}" dt="2018-03-12T10:13:57.516" v="4164" actId="403"/>
            <ac:spMkLst>
              <pc:docMk/>
              <pc:sldMasterMk cId="0" sldId="2147483648"/>
              <pc:sldLayoutMk cId="1880951970" sldId="2147483924"/>
              <ac:spMk id="4" creationId="{00000000-0000-0000-0000-000000000000}"/>
            </ac:spMkLst>
          </pc:spChg>
          <pc:spChg chg="mod">
            <ac:chgData name="Golander, Amit" userId="6a327435-9522-44f5-9292-2f5236fc701a" providerId="ADAL" clId="{B4B37005-736B-4DB6-8885-B2D884E8608E}" dt="2018-03-12T10:14:07.641" v="4166" actId="403"/>
            <ac:spMkLst>
              <pc:docMk/>
              <pc:sldMasterMk cId="0" sldId="2147483648"/>
              <pc:sldLayoutMk cId="1880951970" sldId="2147483924"/>
              <ac:spMk id="50" creationId="{00000000-0000-0000-0000-000000000000}"/>
            </ac:spMkLst>
          </pc:spChg>
        </pc:sldLayoutChg>
        <pc:sldLayoutChg chg="delSp modSp">
          <pc:chgData name="Golander, Amit" userId="6a327435-9522-44f5-9292-2f5236fc701a" providerId="ADAL" clId="{B4B37005-736B-4DB6-8885-B2D884E8608E}" dt="2018-03-12T10:13:50.686" v="4162" actId="404"/>
          <pc:sldLayoutMkLst>
            <pc:docMk/>
            <pc:sldMasterMk cId="0" sldId="2147483648"/>
            <pc:sldLayoutMk cId="2060283546" sldId="2147483925"/>
          </pc:sldLayoutMkLst>
          <pc:spChg chg="mod">
            <ac:chgData name="Golander, Amit" userId="6a327435-9522-44f5-9292-2f5236fc701a" providerId="ADAL" clId="{B4B37005-736B-4DB6-8885-B2D884E8608E}" dt="2018-03-12T10:13:50.686" v="4162" actId="404"/>
            <ac:spMkLst>
              <pc:docMk/>
              <pc:sldMasterMk cId="0" sldId="2147483648"/>
              <pc:sldLayoutMk cId="2060283546" sldId="2147483925"/>
              <ac:spMk id="2" creationId="{00000000-0000-0000-0000-000000000000}"/>
            </ac:spMkLst>
          </pc:spChg>
          <pc:spChg chg="del">
            <ac:chgData name="Golander, Amit" userId="6a327435-9522-44f5-9292-2f5236fc701a" providerId="ADAL" clId="{B4B37005-736B-4DB6-8885-B2D884E8608E}" dt="2018-03-12T10:12:25.227" v="4152" actId="478"/>
            <ac:spMkLst>
              <pc:docMk/>
              <pc:sldMasterMk cId="0" sldId="2147483648"/>
              <pc:sldLayoutMk cId="2060283546" sldId="2147483925"/>
              <ac:spMk id="10" creationId="{00000000-0000-0000-0000-000000000000}"/>
            </ac:spMkLst>
          </pc:spChg>
          <pc:spChg chg="del">
            <ac:chgData name="Golander, Amit" userId="6a327435-9522-44f5-9292-2f5236fc701a" providerId="ADAL" clId="{B4B37005-736B-4DB6-8885-B2D884E8608E}" dt="2018-03-12T10:12:25.227" v="4152" actId="478"/>
            <ac:spMkLst>
              <pc:docMk/>
              <pc:sldMasterMk cId="0" sldId="2147483648"/>
              <pc:sldLayoutMk cId="2060283546" sldId="2147483925"/>
              <ac:spMk id="11" creationId="{00000000-0000-0000-0000-000000000000}"/>
            </ac:spMkLst>
          </pc:spChg>
          <pc:spChg chg="del">
            <ac:chgData name="Golander, Amit" userId="6a327435-9522-44f5-9292-2f5236fc701a" providerId="ADAL" clId="{B4B37005-736B-4DB6-8885-B2D884E8608E}" dt="2018-03-12T10:12:25.227" v="4152" actId="478"/>
            <ac:spMkLst>
              <pc:docMk/>
              <pc:sldMasterMk cId="0" sldId="2147483648"/>
              <pc:sldLayoutMk cId="2060283546" sldId="2147483925"/>
              <ac:spMk id="13" creationId="{00000000-0000-0000-0000-000000000000}"/>
            </ac:spMkLst>
          </pc:spChg>
          <pc:picChg chg="del">
            <ac:chgData name="Golander, Amit" userId="6a327435-9522-44f5-9292-2f5236fc701a" providerId="ADAL" clId="{B4B37005-736B-4DB6-8885-B2D884E8608E}" dt="2018-03-12T10:12:15.897" v="4151" actId="478"/>
            <ac:picMkLst>
              <pc:docMk/>
              <pc:sldMasterMk cId="0" sldId="2147483648"/>
              <pc:sldLayoutMk cId="2060283546" sldId="2147483925"/>
              <ac:picMk id="16" creationId="{00000000-0000-0000-0000-000000000000}"/>
            </ac:picMkLst>
          </pc:picChg>
        </pc:sldLayoutChg>
      </pc:sldMasterChg>
    </pc:docChg>
  </pc:docChgLst>
  <pc:docChgLst>
    <pc:chgData name="Golander, Amit" userId="6a327435-9522-44f5-9292-2f5236fc701a" providerId="ADAL" clId="{66FC1358-C71E-4D4F-9877-D77FC220EDCB}"/>
    <pc:docChg chg="custSel delSld modSld">
      <pc:chgData name="Golander, Amit" userId="6a327435-9522-44f5-9292-2f5236fc701a" providerId="ADAL" clId="{66FC1358-C71E-4D4F-9877-D77FC220EDCB}" dt="2018-03-14T02:41:19.515" v="18"/>
      <pc:docMkLst>
        <pc:docMk/>
      </pc:docMkLst>
      <pc:sldChg chg="del">
        <pc:chgData name="Golander, Amit" userId="6a327435-9522-44f5-9292-2f5236fc701a" providerId="ADAL" clId="{66FC1358-C71E-4D4F-9877-D77FC220EDCB}" dt="2018-03-14T02:41:05.019" v="17" actId="2696"/>
        <pc:sldMkLst>
          <pc:docMk/>
          <pc:sldMk cId="1093785239" sldId="268"/>
        </pc:sldMkLst>
      </pc:sldChg>
      <pc:sldChg chg="delSp modSp delAnim">
        <pc:chgData name="Golander, Amit" userId="6a327435-9522-44f5-9292-2f5236fc701a" providerId="ADAL" clId="{66FC1358-C71E-4D4F-9877-D77FC220EDCB}" dt="2018-03-14T02:40:36.660" v="15" actId="1038"/>
        <pc:sldMkLst>
          <pc:docMk/>
          <pc:sldMk cId="2827695975" sldId="278"/>
        </pc:sldMkLst>
        <pc:spChg chg="del">
          <ac:chgData name="Golander, Amit" userId="6a327435-9522-44f5-9292-2f5236fc701a" providerId="ADAL" clId="{66FC1358-C71E-4D4F-9877-D77FC220EDCB}" dt="2018-03-14T02:40:31.342" v="0" actId="478"/>
          <ac:spMkLst>
            <pc:docMk/>
            <pc:sldMk cId="2827695975" sldId="278"/>
            <ac:spMk id="10" creationId="{5DD9BAC3-F16A-4565-B813-7366C2366897}"/>
          </ac:spMkLst>
        </pc:spChg>
        <pc:graphicFrameChg chg="del">
          <ac:chgData name="Golander, Amit" userId="6a327435-9522-44f5-9292-2f5236fc701a" providerId="ADAL" clId="{66FC1358-C71E-4D4F-9877-D77FC220EDCB}" dt="2018-03-14T02:40:31.342" v="0" actId="478"/>
          <ac:graphicFrameMkLst>
            <pc:docMk/>
            <pc:sldMk cId="2827695975" sldId="278"/>
            <ac:graphicFrameMk id="6" creationId="{67465EE0-3FD6-4DE2-9309-C7762AC18A9F}"/>
          </ac:graphicFrameMkLst>
        </pc:graphicFrameChg>
        <pc:picChg chg="mod">
          <ac:chgData name="Golander, Amit" userId="6a327435-9522-44f5-9292-2f5236fc701a" providerId="ADAL" clId="{66FC1358-C71E-4D4F-9877-D77FC220EDCB}" dt="2018-03-14T02:40:36.660" v="15" actId="1038"/>
          <ac:picMkLst>
            <pc:docMk/>
            <pc:sldMk cId="2827695975" sldId="278"/>
            <ac:picMk id="7" creationId="{E7D0ED56-84C1-4C4C-B395-8A0434C4671B}"/>
          </ac:picMkLst>
        </pc:picChg>
        <pc:picChg chg="mod">
          <ac:chgData name="Golander, Amit" userId="6a327435-9522-44f5-9292-2f5236fc701a" providerId="ADAL" clId="{66FC1358-C71E-4D4F-9877-D77FC220EDCB}" dt="2018-03-14T02:40:36.660" v="15" actId="1038"/>
          <ac:picMkLst>
            <pc:docMk/>
            <pc:sldMk cId="2827695975" sldId="278"/>
            <ac:picMk id="9" creationId="{DB821FDA-07DD-4762-8FAA-3CE2FE3F7A90}"/>
          </ac:picMkLst>
        </pc:picChg>
        <pc:picChg chg="del">
          <ac:chgData name="Golander, Amit" userId="6a327435-9522-44f5-9292-2f5236fc701a" providerId="ADAL" clId="{66FC1358-C71E-4D4F-9877-D77FC220EDCB}" dt="2018-03-14T02:40:31.342" v="0" actId="478"/>
          <ac:picMkLst>
            <pc:docMk/>
            <pc:sldMk cId="2827695975" sldId="278"/>
            <ac:picMk id="1026" creationId="{71AFEAA9-6E3A-4855-A479-D1364FAE87DD}"/>
          </ac:picMkLst>
        </pc:picChg>
      </pc:sldChg>
      <pc:sldChg chg="del">
        <pc:chgData name="Golander, Amit" userId="6a327435-9522-44f5-9292-2f5236fc701a" providerId="ADAL" clId="{66FC1358-C71E-4D4F-9877-D77FC220EDCB}" dt="2018-03-14T02:41:05.004" v="16" actId="2696"/>
        <pc:sldMkLst>
          <pc:docMk/>
          <pc:sldMk cId="2327293946" sldId="283"/>
        </pc:sldMkLst>
      </pc:sldChg>
      <pc:sldChg chg="modTransition">
        <pc:chgData name="Golander, Amit" userId="6a327435-9522-44f5-9292-2f5236fc701a" providerId="ADAL" clId="{66FC1358-C71E-4D4F-9877-D77FC220EDCB}" dt="2018-03-14T02:41:19.515" v="18"/>
        <pc:sldMkLst>
          <pc:docMk/>
          <pc:sldMk cId="1066428001" sldId="299"/>
        </pc:sldMkLst>
      </pc:sldChg>
    </pc:docChg>
  </pc:docChgLst>
  <pc:docChgLst>
    <pc:chgData name="Golander, Amit" userId="6a327435-9522-44f5-9292-2f5236fc701a" providerId="ADAL" clId="{EA258DA1-4B79-47C4-8112-700DFA8C2F58}"/>
    <pc:docChg chg="undo custSel addSld modSld sldOrd modMainMaster">
      <pc:chgData name="Golander, Amit" userId="6a327435-9522-44f5-9292-2f5236fc701a" providerId="ADAL" clId="{EA258DA1-4B79-47C4-8112-700DFA8C2F58}" dt="2018-02-23T07:59:17.623" v="1399"/>
      <pc:docMkLst>
        <pc:docMk/>
      </pc:docMkLst>
      <pc:sldChg chg="modSp">
        <pc:chgData name="Golander, Amit" userId="6a327435-9522-44f5-9292-2f5236fc701a" providerId="ADAL" clId="{EA258DA1-4B79-47C4-8112-700DFA8C2F58}" dt="2018-02-23T07:45:48.654" v="1233" actId="1036"/>
        <pc:sldMkLst>
          <pc:docMk/>
          <pc:sldMk cId="0" sldId="256"/>
        </pc:sldMkLst>
        <pc:spChg chg="mod">
          <ac:chgData name="Golander, Amit" userId="6a327435-9522-44f5-9292-2f5236fc701a" providerId="ADAL" clId="{EA258DA1-4B79-47C4-8112-700DFA8C2F58}" dt="2018-02-23T07:45:48.654" v="1233" actId="1036"/>
          <ac:spMkLst>
            <pc:docMk/>
            <pc:sldMk cId="0" sldId="256"/>
            <ac:spMk id="3074" creationId="{00000000-0000-0000-0000-000000000000}"/>
          </ac:spMkLst>
        </pc:spChg>
        <pc:spChg chg="mod">
          <ac:chgData name="Golander, Amit" userId="6a327435-9522-44f5-9292-2f5236fc701a" providerId="ADAL" clId="{EA258DA1-4B79-47C4-8112-700DFA8C2F58}" dt="2018-02-23T07:45:46.044" v="1232" actId="1035"/>
          <ac:spMkLst>
            <pc:docMk/>
            <pc:sldMk cId="0" sldId="256"/>
            <ac:spMk id="15363" creationId="{00000000-0000-0000-0000-000000000000}"/>
          </ac:spMkLst>
        </pc:spChg>
      </pc:sldChg>
      <pc:sldChg chg="addSp delSp modSp modAnim">
        <pc:chgData name="Golander, Amit" userId="6a327435-9522-44f5-9292-2f5236fc701a" providerId="ADAL" clId="{EA258DA1-4B79-47C4-8112-700DFA8C2F58}" dt="2018-02-23T07:57:18.219" v="1396"/>
        <pc:sldMkLst>
          <pc:docMk/>
          <pc:sldMk cId="3845617955" sldId="258"/>
        </pc:sldMkLst>
        <pc:spChg chg="mod">
          <ac:chgData name="Golander, Amit" userId="6a327435-9522-44f5-9292-2f5236fc701a" providerId="ADAL" clId="{EA258DA1-4B79-47C4-8112-700DFA8C2F58}" dt="2018-02-23T07:54:27.895" v="1307" actId="6549"/>
          <ac:spMkLst>
            <pc:docMk/>
            <pc:sldMk cId="3845617955" sldId="258"/>
            <ac:spMk id="3" creationId="{F0FA5A64-C0F6-4C93-854A-FA24088C4883}"/>
          </ac:spMkLst>
        </pc:spChg>
        <pc:spChg chg="mod">
          <ac:chgData name="Golander, Amit" userId="6a327435-9522-44f5-9292-2f5236fc701a" providerId="ADAL" clId="{EA258DA1-4B79-47C4-8112-700DFA8C2F58}" dt="2018-02-23T07:56:10.285" v="1357" actId="1035"/>
          <ac:spMkLst>
            <pc:docMk/>
            <pc:sldMk cId="3845617955" sldId="258"/>
            <ac:spMk id="9" creationId="{80AB7F37-88EB-4BA8-A9EE-64BD323CF182}"/>
          </ac:spMkLst>
        </pc:spChg>
        <pc:spChg chg="add mod">
          <ac:chgData name="Golander, Amit" userId="6a327435-9522-44f5-9292-2f5236fc701a" providerId="ADAL" clId="{EA258DA1-4B79-47C4-8112-700DFA8C2F58}" dt="2018-02-23T07:56:42.524" v="1392" actId="1036"/>
          <ac:spMkLst>
            <pc:docMk/>
            <pc:sldMk cId="3845617955" sldId="258"/>
            <ac:spMk id="12" creationId="{E2CF3035-DA7A-43D8-841B-C9E148E428BC}"/>
          </ac:spMkLst>
        </pc:spChg>
        <pc:picChg chg="add del">
          <ac:chgData name="Golander, Amit" userId="6a327435-9522-44f5-9292-2f5236fc701a" providerId="ADAL" clId="{EA258DA1-4B79-47C4-8112-700DFA8C2F58}" dt="2018-02-23T07:55:16.420" v="1309"/>
          <ac:picMkLst>
            <pc:docMk/>
            <pc:sldMk cId="3845617955" sldId="258"/>
            <ac:picMk id="11" creationId="{5C253E79-9A82-42C1-94CE-32198F9B9FFA}"/>
          </ac:picMkLst>
        </pc:picChg>
      </pc:sldChg>
      <pc:sldChg chg="modSp ord modTransition">
        <pc:chgData name="Golander, Amit" userId="6a327435-9522-44f5-9292-2f5236fc701a" providerId="ADAL" clId="{EA258DA1-4B79-47C4-8112-700DFA8C2F58}" dt="2018-02-23T07:59:17.623" v="1399"/>
        <pc:sldMkLst>
          <pc:docMk/>
          <pc:sldMk cId="4275852794" sldId="259"/>
        </pc:sldMkLst>
        <pc:spChg chg="mod">
          <ac:chgData name="Golander, Amit" userId="6a327435-9522-44f5-9292-2f5236fc701a" providerId="ADAL" clId="{EA258DA1-4B79-47C4-8112-700DFA8C2F58}" dt="2018-02-23T06:32:09.238" v="242" actId="403"/>
          <ac:spMkLst>
            <pc:docMk/>
            <pc:sldMk cId="4275852794" sldId="259"/>
            <ac:spMk id="3" creationId="{4053A6B5-2F12-4F47-BF35-5EF22F1B2FFF}"/>
          </ac:spMkLst>
        </pc:spChg>
      </pc:sldChg>
      <pc:sldChg chg="addSp delSp modSp delAnim modAnim">
        <pc:chgData name="Golander, Amit" userId="6a327435-9522-44f5-9292-2f5236fc701a" providerId="ADAL" clId="{EA258DA1-4B79-47C4-8112-700DFA8C2F58}" dt="2018-02-23T07:49:16.429" v="1291" actId="1038"/>
        <pc:sldMkLst>
          <pc:docMk/>
          <pc:sldMk cId="1540762006" sldId="260"/>
        </pc:sldMkLst>
        <pc:spChg chg="mod">
          <ac:chgData name="Golander, Amit" userId="6a327435-9522-44f5-9292-2f5236fc701a" providerId="ADAL" clId="{EA258DA1-4B79-47C4-8112-700DFA8C2F58}" dt="2018-02-23T06:51:30.701" v="581" actId="6549"/>
          <ac:spMkLst>
            <pc:docMk/>
            <pc:sldMk cId="1540762006" sldId="260"/>
            <ac:spMk id="2" creationId="{18508A02-B4CA-46E8-A728-3817EA7DB3CD}"/>
          </ac:spMkLst>
        </pc:spChg>
        <pc:spChg chg="del">
          <ac:chgData name="Golander, Amit" userId="6a327435-9522-44f5-9292-2f5236fc701a" providerId="ADAL" clId="{EA258DA1-4B79-47C4-8112-700DFA8C2F58}" dt="2018-02-23T06:40:31.750" v="355" actId="478"/>
          <ac:spMkLst>
            <pc:docMk/>
            <pc:sldMk cId="1540762006" sldId="260"/>
            <ac:spMk id="3" creationId="{7DCD0B9E-2F65-45A2-BB17-43655D3D24AF}"/>
          </ac:spMkLst>
        </pc:spChg>
        <pc:spChg chg="mod">
          <ac:chgData name="Golander, Amit" userId="6a327435-9522-44f5-9292-2f5236fc701a" providerId="ADAL" clId="{EA258DA1-4B79-47C4-8112-700DFA8C2F58}" dt="2018-02-23T07:48:35.613" v="1289" actId="1038"/>
          <ac:spMkLst>
            <pc:docMk/>
            <pc:sldMk cId="1540762006" sldId="260"/>
            <ac:spMk id="4" creationId="{63720ADD-1A06-428E-9E12-DD67B8469496}"/>
          </ac:spMkLst>
        </pc:spChg>
        <pc:spChg chg="add del mod">
          <ac:chgData name="Golander, Amit" userId="6a327435-9522-44f5-9292-2f5236fc701a" providerId="ADAL" clId="{EA258DA1-4B79-47C4-8112-700DFA8C2F58}" dt="2018-02-23T06:40:41.344" v="357" actId="478"/>
          <ac:spMkLst>
            <pc:docMk/>
            <pc:sldMk cId="1540762006" sldId="260"/>
            <ac:spMk id="6" creationId="{1DDA01D7-7274-4C11-B3C9-54C31BBC5E28}"/>
          </ac:spMkLst>
        </pc:spChg>
        <pc:spChg chg="add del mod">
          <ac:chgData name="Golander, Amit" userId="6a327435-9522-44f5-9292-2f5236fc701a" providerId="ADAL" clId="{EA258DA1-4B79-47C4-8112-700DFA8C2F58}" dt="2018-02-23T06:47:53.940" v="505" actId="478"/>
          <ac:spMkLst>
            <pc:docMk/>
            <pc:sldMk cId="1540762006" sldId="260"/>
            <ac:spMk id="8" creationId="{6872261F-7473-44EE-8998-205B4DA76B19}"/>
          </ac:spMkLst>
        </pc:spChg>
        <pc:spChg chg="add del mod">
          <ac:chgData name="Golander, Amit" userId="6a327435-9522-44f5-9292-2f5236fc701a" providerId="ADAL" clId="{EA258DA1-4B79-47C4-8112-700DFA8C2F58}" dt="2018-02-23T06:47:51.119" v="504" actId="478"/>
          <ac:spMkLst>
            <pc:docMk/>
            <pc:sldMk cId="1540762006" sldId="260"/>
            <ac:spMk id="34" creationId="{401541CC-B9ED-414E-9D1B-1421ABEFE5C5}"/>
          </ac:spMkLst>
        </pc:spChg>
        <pc:spChg chg="add del">
          <ac:chgData name="Golander, Amit" userId="6a327435-9522-44f5-9292-2f5236fc701a" providerId="ADAL" clId="{EA258DA1-4B79-47C4-8112-700DFA8C2F58}" dt="2018-02-23T06:48:34.995" v="517" actId="1038"/>
          <ac:spMkLst>
            <pc:docMk/>
            <pc:sldMk cId="1540762006" sldId="260"/>
            <ac:spMk id="37" creationId="{C0BF3B79-964C-4909-B84C-8E02D8096317}"/>
          </ac:spMkLst>
        </pc:spChg>
        <pc:spChg chg="add del">
          <ac:chgData name="Golander, Amit" userId="6a327435-9522-44f5-9292-2f5236fc701a" providerId="ADAL" clId="{EA258DA1-4B79-47C4-8112-700DFA8C2F58}" dt="2018-02-23T06:48:34.995" v="517" actId="1038"/>
          <ac:spMkLst>
            <pc:docMk/>
            <pc:sldMk cId="1540762006" sldId="260"/>
            <ac:spMk id="38" creationId="{3B55DA93-E207-435F-8507-FD6D2E81B84A}"/>
          </ac:spMkLst>
        </pc:spChg>
        <pc:spChg chg="add del">
          <ac:chgData name="Golander, Amit" userId="6a327435-9522-44f5-9292-2f5236fc701a" providerId="ADAL" clId="{EA258DA1-4B79-47C4-8112-700DFA8C2F58}" dt="2018-02-23T06:48:34.995" v="517" actId="1038"/>
          <ac:spMkLst>
            <pc:docMk/>
            <pc:sldMk cId="1540762006" sldId="260"/>
            <ac:spMk id="39" creationId="{D090C0BA-2FD7-4D34-9816-8B22FD442146}"/>
          </ac:spMkLst>
        </pc:spChg>
        <pc:spChg chg="add del">
          <ac:chgData name="Golander, Amit" userId="6a327435-9522-44f5-9292-2f5236fc701a" providerId="ADAL" clId="{EA258DA1-4B79-47C4-8112-700DFA8C2F58}" dt="2018-02-23T06:48:34.995" v="517" actId="1038"/>
          <ac:spMkLst>
            <pc:docMk/>
            <pc:sldMk cId="1540762006" sldId="260"/>
            <ac:spMk id="40" creationId="{1F5D627E-8431-4B90-BC49-CECCDD337A03}"/>
          </ac:spMkLst>
        </pc:spChg>
        <pc:spChg chg="add mod">
          <ac:chgData name="Golander, Amit" userId="6a327435-9522-44f5-9292-2f5236fc701a" providerId="ADAL" clId="{EA258DA1-4B79-47C4-8112-700DFA8C2F58}" dt="2018-02-23T06:54:23.750" v="651" actId="1035"/>
          <ac:spMkLst>
            <pc:docMk/>
            <pc:sldMk cId="1540762006" sldId="260"/>
            <ac:spMk id="52" creationId="{CA4CD147-C5D0-4A72-8D34-9C2442EBB09C}"/>
          </ac:spMkLst>
        </pc:spChg>
        <pc:spChg chg="add mod">
          <ac:chgData name="Golander, Amit" userId="6a327435-9522-44f5-9292-2f5236fc701a" providerId="ADAL" clId="{EA258DA1-4B79-47C4-8112-700DFA8C2F58}" dt="2018-02-23T07:47:58.872" v="1246" actId="1037"/>
          <ac:spMkLst>
            <pc:docMk/>
            <pc:sldMk cId="1540762006" sldId="260"/>
            <ac:spMk id="53" creationId="{1A0DE9E1-7D1E-4814-91C3-525C99B5A38B}"/>
          </ac:spMkLst>
        </pc:spChg>
        <pc:spChg chg="add mod">
          <ac:chgData name="Golander, Amit" userId="6a327435-9522-44f5-9292-2f5236fc701a" providerId="ADAL" clId="{EA258DA1-4B79-47C4-8112-700DFA8C2F58}" dt="2018-02-23T07:47:58.872" v="1246" actId="1037"/>
          <ac:spMkLst>
            <pc:docMk/>
            <pc:sldMk cId="1540762006" sldId="260"/>
            <ac:spMk id="54" creationId="{83052268-E176-4DEF-A7E8-E3AEA4F4B7ED}"/>
          </ac:spMkLst>
        </pc:spChg>
        <pc:spChg chg="add mod">
          <ac:chgData name="Golander, Amit" userId="6a327435-9522-44f5-9292-2f5236fc701a" providerId="ADAL" clId="{EA258DA1-4B79-47C4-8112-700DFA8C2F58}" dt="2018-02-23T07:47:58.872" v="1246" actId="1037"/>
          <ac:spMkLst>
            <pc:docMk/>
            <pc:sldMk cId="1540762006" sldId="260"/>
            <ac:spMk id="55" creationId="{510BBE22-CA8D-412E-90BE-F26E4016B574}"/>
          </ac:spMkLst>
        </pc:spChg>
        <pc:spChg chg="add mod">
          <ac:chgData name="Golander, Amit" userId="6a327435-9522-44f5-9292-2f5236fc701a" providerId="ADAL" clId="{EA258DA1-4B79-47C4-8112-700DFA8C2F58}" dt="2018-02-23T06:53:36.537" v="617" actId="1035"/>
          <ac:spMkLst>
            <pc:docMk/>
            <pc:sldMk cId="1540762006" sldId="260"/>
            <ac:spMk id="58" creationId="{02F9436C-A36C-471F-8EFC-3218CD1C0D85}"/>
          </ac:spMkLst>
        </pc:spChg>
        <pc:spChg chg="add mod">
          <ac:chgData name="Golander, Amit" userId="6a327435-9522-44f5-9292-2f5236fc701a" providerId="ADAL" clId="{EA258DA1-4B79-47C4-8112-700DFA8C2F58}" dt="2018-02-23T06:53:36.537" v="617" actId="1035"/>
          <ac:spMkLst>
            <pc:docMk/>
            <pc:sldMk cId="1540762006" sldId="260"/>
            <ac:spMk id="59" creationId="{A9AC5693-C440-4A1A-B852-CC1F5259B6A7}"/>
          </ac:spMkLst>
        </pc:spChg>
        <pc:spChg chg="add mod">
          <ac:chgData name="Golander, Amit" userId="6a327435-9522-44f5-9292-2f5236fc701a" providerId="ADAL" clId="{EA258DA1-4B79-47C4-8112-700DFA8C2F58}" dt="2018-02-23T06:53:36.537" v="617" actId="1035"/>
          <ac:spMkLst>
            <pc:docMk/>
            <pc:sldMk cId="1540762006" sldId="260"/>
            <ac:spMk id="60" creationId="{7DB03908-B33B-4DB9-B1EB-F3987E5AB0B8}"/>
          </ac:spMkLst>
        </pc:spChg>
        <pc:spChg chg="add mod">
          <ac:chgData name="Golander, Amit" userId="6a327435-9522-44f5-9292-2f5236fc701a" providerId="ADAL" clId="{EA258DA1-4B79-47C4-8112-700DFA8C2F58}" dt="2018-02-23T06:53:36.537" v="617" actId="1035"/>
          <ac:spMkLst>
            <pc:docMk/>
            <pc:sldMk cId="1540762006" sldId="260"/>
            <ac:spMk id="61" creationId="{90D34ACB-A0BF-4FA9-9D0F-587C0BEDAA9B}"/>
          </ac:spMkLst>
        </pc:spChg>
        <pc:spChg chg="add mod">
          <ac:chgData name="Golander, Amit" userId="6a327435-9522-44f5-9292-2f5236fc701a" providerId="ADAL" clId="{EA258DA1-4B79-47C4-8112-700DFA8C2F58}" dt="2018-02-23T06:53:36.537" v="617" actId="1035"/>
          <ac:spMkLst>
            <pc:docMk/>
            <pc:sldMk cId="1540762006" sldId="260"/>
            <ac:spMk id="62" creationId="{E5879ECA-465D-42C6-B9AD-E9407FF2C018}"/>
          </ac:spMkLst>
        </pc:spChg>
        <pc:spChg chg="add mod">
          <ac:chgData name="Golander, Amit" userId="6a327435-9522-44f5-9292-2f5236fc701a" providerId="ADAL" clId="{EA258DA1-4B79-47C4-8112-700DFA8C2F58}" dt="2018-02-23T07:47:03.607" v="1239" actId="1037"/>
          <ac:spMkLst>
            <pc:docMk/>
            <pc:sldMk cId="1540762006" sldId="260"/>
            <ac:spMk id="63" creationId="{BA0B2714-906B-4A12-92C4-CA2A93A23C97}"/>
          </ac:spMkLst>
        </pc:spChg>
        <pc:spChg chg="add mod">
          <ac:chgData name="Golander, Amit" userId="6a327435-9522-44f5-9292-2f5236fc701a" providerId="ADAL" clId="{EA258DA1-4B79-47C4-8112-700DFA8C2F58}" dt="2018-02-23T07:49:16.429" v="1291" actId="1038"/>
          <ac:spMkLst>
            <pc:docMk/>
            <pc:sldMk cId="1540762006" sldId="260"/>
            <ac:spMk id="64" creationId="{7B22B5DF-F459-46FF-A383-81E17A0D44F0}"/>
          </ac:spMkLst>
        </pc:spChg>
        <pc:spChg chg="del">
          <ac:chgData name="Golander, Amit" userId="6a327435-9522-44f5-9292-2f5236fc701a" providerId="ADAL" clId="{EA258DA1-4B79-47C4-8112-700DFA8C2F58}" dt="2018-02-23T06:40:31.750" v="355" actId="478"/>
          <ac:spMkLst>
            <pc:docMk/>
            <pc:sldMk cId="1540762006" sldId="260"/>
            <ac:spMk id="79" creationId="{E60BFA1A-E175-4A46-AE67-78C2EBA7B16E}"/>
          </ac:spMkLst>
        </pc:spChg>
        <pc:spChg chg="del">
          <ac:chgData name="Golander, Amit" userId="6a327435-9522-44f5-9292-2f5236fc701a" providerId="ADAL" clId="{EA258DA1-4B79-47C4-8112-700DFA8C2F58}" dt="2018-02-23T06:40:31.750" v="355" actId="478"/>
          <ac:spMkLst>
            <pc:docMk/>
            <pc:sldMk cId="1540762006" sldId="260"/>
            <ac:spMk id="80" creationId="{C555097B-AB56-46B5-9FF3-4DC4F53C5877}"/>
          </ac:spMkLst>
        </pc:spChg>
        <pc:spChg chg="del">
          <ac:chgData name="Golander, Amit" userId="6a327435-9522-44f5-9292-2f5236fc701a" providerId="ADAL" clId="{EA258DA1-4B79-47C4-8112-700DFA8C2F58}" dt="2018-02-23T06:40:25.952" v="354" actId="478"/>
          <ac:spMkLst>
            <pc:docMk/>
            <pc:sldMk cId="1540762006" sldId="260"/>
            <ac:spMk id="81" creationId="{8BB0D25B-C030-4AD6-9F03-29A5D56BB479}"/>
          </ac:spMkLst>
        </pc:spChg>
        <pc:spChg chg="del">
          <ac:chgData name="Golander, Amit" userId="6a327435-9522-44f5-9292-2f5236fc701a" providerId="ADAL" clId="{EA258DA1-4B79-47C4-8112-700DFA8C2F58}" dt="2018-02-23T06:40:31.750" v="355" actId="478"/>
          <ac:spMkLst>
            <pc:docMk/>
            <pc:sldMk cId="1540762006" sldId="260"/>
            <ac:spMk id="83" creationId="{ECEB7D94-8580-40E7-A640-FFD0680167C3}"/>
          </ac:spMkLst>
        </pc:spChg>
        <pc:spChg chg="del">
          <ac:chgData name="Golander, Amit" userId="6a327435-9522-44f5-9292-2f5236fc701a" providerId="ADAL" clId="{EA258DA1-4B79-47C4-8112-700DFA8C2F58}" dt="2018-02-23T06:40:31.750" v="355" actId="478"/>
          <ac:spMkLst>
            <pc:docMk/>
            <pc:sldMk cId="1540762006" sldId="260"/>
            <ac:spMk id="87" creationId="{A205B753-3D00-40EA-8532-6D13EE97CD97}"/>
          </ac:spMkLst>
        </pc:spChg>
        <pc:spChg chg="del">
          <ac:chgData name="Golander, Amit" userId="6a327435-9522-44f5-9292-2f5236fc701a" providerId="ADAL" clId="{EA258DA1-4B79-47C4-8112-700DFA8C2F58}" dt="2018-02-23T06:40:31.750" v="355" actId="478"/>
          <ac:spMkLst>
            <pc:docMk/>
            <pc:sldMk cId="1540762006" sldId="260"/>
            <ac:spMk id="88" creationId="{14399324-EBE5-49AD-B570-4967CFF604A9}"/>
          </ac:spMkLst>
        </pc:spChg>
        <pc:spChg chg="del">
          <ac:chgData name="Golander, Amit" userId="6a327435-9522-44f5-9292-2f5236fc701a" providerId="ADAL" clId="{EA258DA1-4B79-47C4-8112-700DFA8C2F58}" dt="2018-02-23T06:40:31.750" v="355" actId="478"/>
          <ac:spMkLst>
            <pc:docMk/>
            <pc:sldMk cId="1540762006" sldId="260"/>
            <ac:spMk id="89" creationId="{8FC91A59-2910-4907-8B17-8957A0C65DEC}"/>
          </ac:spMkLst>
        </pc:spChg>
        <pc:spChg chg="del">
          <ac:chgData name="Golander, Amit" userId="6a327435-9522-44f5-9292-2f5236fc701a" providerId="ADAL" clId="{EA258DA1-4B79-47C4-8112-700DFA8C2F58}" dt="2018-02-23T06:40:31.750" v="355" actId="478"/>
          <ac:spMkLst>
            <pc:docMk/>
            <pc:sldMk cId="1540762006" sldId="260"/>
            <ac:spMk id="91" creationId="{373E6F76-B1D4-467F-A910-81204EB2FBC3}"/>
          </ac:spMkLst>
        </pc:spChg>
        <pc:spChg chg="del">
          <ac:chgData name="Golander, Amit" userId="6a327435-9522-44f5-9292-2f5236fc701a" providerId="ADAL" clId="{EA258DA1-4B79-47C4-8112-700DFA8C2F58}" dt="2018-02-23T06:40:31.750" v="355" actId="478"/>
          <ac:spMkLst>
            <pc:docMk/>
            <pc:sldMk cId="1540762006" sldId="260"/>
            <ac:spMk id="93" creationId="{7058B8EE-10DD-4F91-B421-192781145EB2}"/>
          </ac:spMkLst>
        </pc:spChg>
        <pc:spChg chg="del">
          <ac:chgData name="Golander, Amit" userId="6a327435-9522-44f5-9292-2f5236fc701a" providerId="ADAL" clId="{EA258DA1-4B79-47C4-8112-700DFA8C2F58}" dt="2018-02-23T06:40:31.750" v="355" actId="478"/>
          <ac:spMkLst>
            <pc:docMk/>
            <pc:sldMk cId="1540762006" sldId="260"/>
            <ac:spMk id="96" creationId="{42C74304-ACDE-4FDF-A036-CA14EBE4B44E}"/>
          </ac:spMkLst>
        </pc:spChg>
        <pc:spChg chg="del">
          <ac:chgData name="Golander, Amit" userId="6a327435-9522-44f5-9292-2f5236fc701a" providerId="ADAL" clId="{EA258DA1-4B79-47C4-8112-700DFA8C2F58}" dt="2018-02-23T06:40:31.750" v="355" actId="478"/>
          <ac:spMkLst>
            <pc:docMk/>
            <pc:sldMk cId="1540762006" sldId="260"/>
            <ac:spMk id="99" creationId="{6CE2AA23-7E48-4BC5-9885-4D88EA16C0A2}"/>
          </ac:spMkLst>
        </pc:spChg>
        <pc:spChg chg="del">
          <ac:chgData name="Golander, Amit" userId="6a327435-9522-44f5-9292-2f5236fc701a" providerId="ADAL" clId="{EA258DA1-4B79-47C4-8112-700DFA8C2F58}" dt="2018-02-23T06:40:36.954" v="356" actId="478"/>
          <ac:spMkLst>
            <pc:docMk/>
            <pc:sldMk cId="1540762006" sldId="260"/>
            <ac:spMk id="100" creationId="{C0E94F16-A332-483B-AAC4-3F741ED69DAA}"/>
          </ac:spMkLst>
        </pc:spChg>
        <pc:spChg chg="del">
          <ac:chgData name="Golander, Amit" userId="6a327435-9522-44f5-9292-2f5236fc701a" providerId="ADAL" clId="{EA258DA1-4B79-47C4-8112-700DFA8C2F58}" dt="2018-02-23T06:40:31.750" v="355" actId="478"/>
          <ac:spMkLst>
            <pc:docMk/>
            <pc:sldMk cId="1540762006" sldId="260"/>
            <ac:spMk id="103" creationId="{3EB1C586-2ADF-447C-8D49-7611016E01B3}"/>
          </ac:spMkLst>
        </pc:spChg>
        <pc:spChg chg="mod">
          <ac:chgData name="Golander, Amit" userId="6a327435-9522-44f5-9292-2f5236fc701a" providerId="ADAL" clId="{EA258DA1-4B79-47C4-8112-700DFA8C2F58}" dt="2018-02-23T07:49:16.429" v="1291" actId="1038"/>
          <ac:spMkLst>
            <pc:docMk/>
            <pc:sldMk cId="1540762006" sldId="260"/>
            <ac:spMk id="107" creationId="{652E631E-1947-40CF-95E9-E08EF02B4156}"/>
          </ac:spMkLst>
        </pc:spChg>
        <pc:grpChg chg="add del">
          <ac:chgData name="Golander, Amit" userId="6a327435-9522-44f5-9292-2f5236fc701a" providerId="ADAL" clId="{EA258DA1-4B79-47C4-8112-700DFA8C2F58}" dt="2018-02-23T06:48:34.995" v="517" actId="1038"/>
          <ac:grpSpMkLst>
            <pc:docMk/>
            <pc:sldMk cId="1540762006" sldId="260"/>
            <ac:grpSpMk id="41" creationId="{088B46C9-ECD4-405C-98C6-D037CF2AE8A1}"/>
          </ac:grpSpMkLst>
        </pc:grpChg>
        <pc:picChg chg="del">
          <ac:chgData name="Golander, Amit" userId="6a327435-9522-44f5-9292-2f5236fc701a" providerId="ADAL" clId="{EA258DA1-4B79-47C4-8112-700DFA8C2F58}" dt="2018-02-23T06:53:21.426" v="609" actId="478"/>
          <ac:picMkLst>
            <pc:docMk/>
            <pc:sldMk cId="1540762006" sldId="260"/>
            <ac:picMk id="29" creationId="{E6BD4A89-9D42-4BBA-B01C-73EAE4410313}"/>
          </ac:picMkLst>
        </pc:picChg>
        <pc:picChg chg="del">
          <ac:chgData name="Golander, Amit" userId="6a327435-9522-44f5-9292-2f5236fc701a" providerId="ADAL" clId="{EA258DA1-4B79-47C4-8112-700DFA8C2F58}" dt="2018-02-23T06:53:21.426" v="609" actId="478"/>
          <ac:picMkLst>
            <pc:docMk/>
            <pc:sldMk cId="1540762006" sldId="260"/>
            <ac:picMk id="30" creationId="{A97D7E4A-ABE7-41BE-BFF9-30EBBADB7804}"/>
          </ac:picMkLst>
        </pc:picChg>
        <pc:picChg chg="add mod">
          <ac:chgData name="Golander, Amit" userId="6a327435-9522-44f5-9292-2f5236fc701a" providerId="ADAL" clId="{EA258DA1-4B79-47C4-8112-700DFA8C2F58}" dt="2018-02-23T06:53:36.537" v="617" actId="1035"/>
          <ac:picMkLst>
            <pc:docMk/>
            <pc:sldMk cId="1540762006" sldId="260"/>
            <ac:picMk id="56" creationId="{8FB17986-7F73-4AB9-922D-2CD53ECB70B9}"/>
          </ac:picMkLst>
        </pc:picChg>
        <pc:picChg chg="add mod">
          <ac:chgData name="Golander, Amit" userId="6a327435-9522-44f5-9292-2f5236fc701a" providerId="ADAL" clId="{EA258DA1-4B79-47C4-8112-700DFA8C2F58}" dt="2018-02-23T06:53:36.537" v="617" actId="1035"/>
          <ac:picMkLst>
            <pc:docMk/>
            <pc:sldMk cId="1540762006" sldId="260"/>
            <ac:picMk id="57" creationId="{4125B8A0-AA52-4064-8F85-859FAAD194B8}"/>
          </ac:picMkLst>
        </pc:picChg>
        <pc:picChg chg="mod">
          <ac:chgData name="Golander, Amit" userId="6a327435-9522-44f5-9292-2f5236fc701a" providerId="ADAL" clId="{EA258DA1-4B79-47C4-8112-700DFA8C2F58}" dt="2018-02-23T07:49:16.429" v="1291" actId="1038"/>
          <ac:picMkLst>
            <pc:docMk/>
            <pc:sldMk cId="1540762006" sldId="260"/>
            <ac:picMk id="1026" creationId="{3EAB23D6-D70E-48F6-A360-D806DEA82F92}"/>
          </ac:picMkLst>
        </pc:picChg>
        <pc:cxnChg chg="del">
          <ac:chgData name="Golander, Amit" userId="6a327435-9522-44f5-9292-2f5236fc701a" providerId="ADAL" clId="{EA258DA1-4B79-47C4-8112-700DFA8C2F58}" dt="2018-02-23T06:40:31.750" v="355" actId="478"/>
          <ac:cxnSpMkLst>
            <pc:docMk/>
            <pc:sldMk cId="1540762006" sldId="260"/>
            <ac:cxnSpMk id="82" creationId="{8D74FE2B-58ED-4CA7-98AD-CB440A21FD22}"/>
          </ac:cxnSpMkLst>
        </pc:cxnChg>
        <pc:cxnChg chg="del">
          <ac:chgData name="Golander, Amit" userId="6a327435-9522-44f5-9292-2f5236fc701a" providerId="ADAL" clId="{EA258DA1-4B79-47C4-8112-700DFA8C2F58}" dt="2018-02-23T06:40:31.750" v="355" actId="478"/>
          <ac:cxnSpMkLst>
            <pc:docMk/>
            <pc:sldMk cId="1540762006" sldId="260"/>
            <ac:cxnSpMk id="84" creationId="{203D2043-B84A-437E-A0F0-514AB5DFB8A8}"/>
          </ac:cxnSpMkLst>
        </pc:cxnChg>
        <pc:cxnChg chg="del">
          <ac:chgData name="Golander, Amit" userId="6a327435-9522-44f5-9292-2f5236fc701a" providerId="ADAL" clId="{EA258DA1-4B79-47C4-8112-700DFA8C2F58}" dt="2018-02-23T06:40:31.750" v="355" actId="478"/>
          <ac:cxnSpMkLst>
            <pc:docMk/>
            <pc:sldMk cId="1540762006" sldId="260"/>
            <ac:cxnSpMk id="85" creationId="{5495CC69-DB6A-441E-8372-F64DD6C53051}"/>
          </ac:cxnSpMkLst>
        </pc:cxnChg>
        <pc:cxnChg chg="del">
          <ac:chgData name="Golander, Amit" userId="6a327435-9522-44f5-9292-2f5236fc701a" providerId="ADAL" clId="{EA258DA1-4B79-47C4-8112-700DFA8C2F58}" dt="2018-02-23T06:40:31.750" v="355" actId="478"/>
          <ac:cxnSpMkLst>
            <pc:docMk/>
            <pc:sldMk cId="1540762006" sldId="260"/>
            <ac:cxnSpMk id="86" creationId="{C63E8500-6A02-4585-9597-63FC514E2046}"/>
          </ac:cxnSpMkLst>
        </pc:cxnChg>
        <pc:cxnChg chg="del">
          <ac:chgData name="Golander, Amit" userId="6a327435-9522-44f5-9292-2f5236fc701a" providerId="ADAL" clId="{EA258DA1-4B79-47C4-8112-700DFA8C2F58}" dt="2018-02-23T06:40:31.750" v="355" actId="478"/>
          <ac:cxnSpMkLst>
            <pc:docMk/>
            <pc:sldMk cId="1540762006" sldId="260"/>
            <ac:cxnSpMk id="90" creationId="{D8CBC6D2-1245-4801-91CF-263F5C951E4D}"/>
          </ac:cxnSpMkLst>
        </pc:cxnChg>
        <pc:cxnChg chg="del mod">
          <ac:chgData name="Golander, Amit" userId="6a327435-9522-44f5-9292-2f5236fc701a" providerId="ADAL" clId="{EA258DA1-4B79-47C4-8112-700DFA8C2F58}" dt="2018-02-23T06:40:31.750" v="355" actId="478"/>
          <ac:cxnSpMkLst>
            <pc:docMk/>
            <pc:sldMk cId="1540762006" sldId="260"/>
            <ac:cxnSpMk id="92" creationId="{02BFF68A-878D-4582-9B98-6F6A2AD37BA0}"/>
          </ac:cxnSpMkLst>
        </pc:cxnChg>
        <pc:cxnChg chg="del">
          <ac:chgData name="Golander, Amit" userId="6a327435-9522-44f5-9292-2f5236fc701a" providerId="ADAL" clId="{EA258DA1-4B79-47C4-8112-700DFA8C2F58}" dt="2018-02-23T06:40:31.750" v="355" actId="478"/>
          <ac:cxnSpMkLst>
            <pc:docMk/>
            <pc:sldMk cId="1540762006" sldId="260"/>
            <ac:cxnSpMk id="94" creationId="{3766D810-CAC4-469C-B45D-99EE0A0ACFF1}"/>
          </ac:cxnSpMkLst>
        </pc:cxnChg>
        <pc:cxnChg chg="del">
          <ac:chgData name="Golander, Amit" userId="6a327435-9522-44f5-9292-2f5236fc701a" providerId="ADAL" clId="{EA258DA1-4B79-47C4-8112-700DFA8C2F58}" dt="2018-02-23T06:40:31.750" v="355" actId="478"/>
          <ac:cxnSpMkLst>
            <pc:docMk/>
            <pc:sldMk cId="1540762006" sldId="260"/>
            <ac:cxnSpMk id="95" creationId="{08D267C5-205A-4789-B4A8-21A4F055BABF}"/>
          </ac:cxnSpMkLst>
        </pc:cxnChg>
        <pc:cxnChg chg="del">
          <ac:chgData name="Golander, Amit" userId="6a327435-9522-44f5-9292-2f5236fc701a" providerId="ADAL" clId="{EA258DA1-4B79-47C4-8112-700DFA8C2F58}" dt="2018-02-23T06:40:31.750" v="355" actId="478"/>
          <ac:cxnSpMkLst>
            <pc:docMk/>
            <pc:sldMk cId="1540762006" sldId="260"/>
            <ac:cxnSpMk id="97" creationId="{3769C605-B3D2-493E-8FF8-D084B9902562}"/>
          </ac:cxnSpMkLst>
        </pc:cxnChg>
        <pc:cxnChg chg="del">
          <ac:chgData name="Golander, Amit" userId="6a327435-9522-44f5-9292-2f5236fc701a" providerId="ADAL" clId="{EA258DA1-4B79-47C4-8112-700DFA8C2F58}" dt="2018-02-23T06:40:31.750" v="355" actId="478"/>
          <ac:cxnSpMkLst>
            <pc:docMk/>
            <pc:sldMk cId="1540762006" sldId="260"/>
            <ac:cxnSpMk id="98" creationId="{2AF10188-CF70-4047-94C5-C56CFE1EE48B}"/>
          </ac:cxnSpMkLst>
        </pc:cxnChg>
      </pc:sldChg>
      <pc:sldChg chg="add ord">
        <pc:chgData name="Golander, Amit" userId="6a327435-9522-44f5-9292-2f5236fc701a" providerId="ADAL" clId="{EA258DA1-4B79-47C4-8112-700DFA8C2F58}" dt="2018-02-23T06:40:15.201" v="342"/>
        <pc:sldMkLst>
          <pc:docMk/>
          <pc:sldMk cId="3658007240" sldId="275"/>
        </pc:sldMkLst>
      </pc:sldChg>
      <pc:sldChg chg="addSp delSp modSp add delAnim modAnim">
        <pc:chgData name="Golander, Amit" userId="6a327435-9522-44f5-9292-2f5236fc701a" providerId="ADAL" clId="{EA258DA1-4B79-47C4-8112-700DFA8C2F58}" dt="2018-02-23T07:01:04.387" v="732" actId="1035"/>
        <pc:sldMkLst>
          <pc:docMk/>
          <pc:sldMk cId="1134477433" sldId="276"/>
        </pc:sldMkLst>
        <pc:spChg chg="mod">
          <ac:chgData name="Golander, Amit" userId="6a327435-9522-44f5-9292-2f5236fc701a" providerId="ADAL" clId="{EA258DA1-4B79-47C4-8112-700DFA8C2F58}" dt="2018-02-23T07:00:28.470" v="711" actId="20577"/>
          <ac:spMkLst>
            <pc:docMk/>
            <pc:sldMk cId="1134477433" sldId="276"/>
            <ac:spMk id="2" creationId="{18508A02-B4CA-46E8-A728-3817EA7DB3CD}"/>
          </ac:spMkLst>
        </pc:spChg>
        <pc:spChg chg="add del mod">
          <ac:chgData name="Golander, Amit" userId="6a327435-9522-44f5-9292-2f5236fc701a" providerId="ADAL" clId="{EA258DA1-4B79-47C4-8112-700DFA8C2F58}" dt="2018-02-23T07:00:36.080" v="713" actId="478"/>
          <ac:spMkLst>
            <pc:docMk/>
            <pc:sldMk cId="1134477433" sldId="276"/>
            <ac:spMk id="5" creationId="{C8AC7A60-FEC9-4F8B-84B7-5A1D0DD6B350}"/>
          </ac:spMkLst>
        </pc:spChg>
        <pc:spChg chg="add del">
          <ac:chgData name="Golander, Amit" userId="6a327435-9522-44f5-9292-2f5236fc701a" providerId="ADAL" clId="{EA258DA1-4B79-47C4-8112-700DFA8C2F58}" dt="2018-02-23T06:55:35.944" v="662" actId="1035"/>
          <ac:spMkLst>
            <pc:docMk/>
            <pc:sldMk cId="1134477433" sldId="276"/>
            <ac:spMk id="10" creationId="{17F2413A-D4C8-41D1-913D-B97BFB938B0F}"/>
          </ac:spMkLst>
        </pc:spChg>
        <pc:spChg chg="add del">
          <ac:chgData name="Golander, Amit" userId="6a327435-9522-44f5-9292-2f5236fc701a" providerId="ADAL" clId="{EA258DA1-4B79-47C4-8112-700DFA8C2F58}" dt="2018-02-23T06:55:35.944" v="662" actId="1035"/>
          <ac:spMkLst>
            <pc:docMk/>
            <pc:sldMk cId="1134477433" sldId="276"/>
            <ac:spMk id="11" creationId="{0FE9C6DA-6645-42F2-9F37-D989C34377B3}"/>
          </ac:spMkLst>
        </pc:spChg>
        <pc:spChg chg="add del">
          <ac:chgData name="Golander, Amit" userId="6a327435-9522-44f5-9292-2f5236fc701a" providerId="ADAL" clId="{EA258DA1-4B79-47C4-8112-700DFA8C2F58}" dt="2018-02-23T06:55:35.944" v="662" actId="1035"/>
          <ac:spMkLst>
            <pc:docMk/>
            <pc:sldMk cId="1134477433" sldId="276"/>
            <ac:spMk id="13" creationId="{5AE01CA2-B507-41BB-82EE-291B8450B6DC}"/>
          </ac:spMkLst>
        </pc:spChg>
        <pc:spChg chg="add del">
          <ac:chgData name="Golander, Amit" userId="6a327435-9522-44f5-9292-2f5236fc701a" providerId="ADAL" clId="{EA258DA1-4B79-47C4-8112-700DFA8C2F58}" dt="2018-02-23T06:55:35.944" v="662" actId="1035"/>
          <ac:spMkLst>
            <pc:docMk/>
            <pc:sldMk cId="1134477433" sldId="276"/>
            <ac:spMk id="14" creationId="{8FC32399-04B2-4873-944E-517FBF774DD2}"/>
          </ac:spMkLst>
        </pc:spChg>
        <pc:spChg chg="del mod">
          <ac:chgData name="Golander, Amit" userId="6a327435-9522-44f5-9292-2f5236fc701a" providerId="ADAL" clId="{EA258DA1-4B79-47C4-8112-700DFA8C2F58}" dt="2018-02-23T07:00:33.142" v="712" actId="478"/>
          <ac:spMkLst>
            <pc:docMk/>
            <pc:sldMk cId="1134477433" sldId="276"/>
            <ac:spMk id="34" creationId="{401541CC-B9ED-414E-9D1B-1421ABEFE5C5}"/>
          </ac:spMkLst>
        </pc:spChg>
        <pc:spChg chg="del">
          <ac:chgData name="Golander, Amit" userId="6a327435-9522-44f5-9292-2f5236fc701a" providerId="ADAL" clId="{EA258DA1-4B79-47C4-8112-700DFA8C2F58}" dt="2018-02-23T06:56:37.104" v="666" actId="478"/>
          <ac:spMkLst>
            <pc:docMk/>
            <pc:sldMk cId="1134477433" sldId="276"/>
            <ac:spMk id="107" creationId="{652E631E-1947-40CF-95E9-E08EF02B4156}"/>
          </ac:spMkLst>
        </pc:spChg>
        <pc:picChg chg="add del">
          <ac:chgData name="Golander, Amit" userId="6a327435-9522-44f5-9292-2f5236fc701a" providerId="ADAL" clId="{EA258DA1-4B79-47C4-8112-700DFA8C2F58}" dt="2018-02-23T06:55:35.944" v="662" actId="1035"/>
          <ac:picMkLst>
            <pc:docMk/>
            <pc:sldMk cId="1134477433" sldId="276"/>
            <ac:picMk id="9" creationId="{38055263-A8D9-44ED-9E14-E59125BCC4D3}"/>
          </ac:picMkLst>
        </pc:picChg>
        <pc:picChg chg="add del">
          <ac:chgData name="Golander, Amit" userId="6a327435-9522-44f5-9292-2f5236fc701a" providerId="ADAL" clId="{EA258DA1-4B79-47C4-8112-700DFA8C2F58}" dt="2018-02-23T06:55:35.944" v="662" actId="1035"/>
          <ac:picMkLst>
            <pc:docMk/>
            <pc:sldMk cId="1134477433" sldId="276"/>
            <ac:picMk id="12" creationId="{5B77E39D-40AB-4D2C-BFAB-7A5BCBBA1150}"/>
          </ac:picMkLst>
        </pc:picChg>
        <pc:picChg chg="add mod">
          <ac:chgData name="Golander, Amit" userId="6a327435-9522-44f5-9292-2f5236fc701a" providerId="ADAL" clId="{EA258DA1-4B79-47C4-8112-700DFA8C2F58}" dt="2018-02-23T07:01:04.387" v="732" actId="1035"/>
          <ac:picMkLst>
            <pc:docMk/>
            <pc:sldMk cId="1134477433" sldId="276"/>
            <ac:picMk id="15" creationId="{AB7AF692-31CE-46CD-97DB-E6D1057B3B58}"/>
          </ac:picMkLst>
        </pc:picChg>
        <pc:picChg chg="del">
          <ac:chgData name="Golander, Amit" userId="6a327435-9522-44f5-9292-2f5236fc701a" providerId="ADAL" clId="{EA258DA1-4B79-47C4-8112-700DFA8C2F58}" dt="2018-02-23T06:56:37.104" v="666" actId="478"/>
          <ac:picMkLst>
            <pc:docMk/>
            <pc:sldMk cId="1134477433" sldId="276"/>
            <ac:picMk id="29" creationId="{E6BD4A89-9D42-4BBA-B01C-73EAE4410313}"/>
          </ac:picMkLst>
        </pc:picChg>
        <pc:picChg chg="del">
          <ac:chgData name="Golander, Amit" userId="6a327435-9522-44f5-9292-2f5236fc701a" providerId="ADAL" clId="{EA258DA1-4B79-47C4-8112-700DFA8C2F58}" dt="2018-02-23T06:56:37.104" v="666" actId="478"/>
          <ac:picMkLst>
            <pc:docMk/>
            <pc:sldMk cId="1134477433" sldId="276"/>
            <ac:picMk id="30" creationId="{A97D7E4A-ABE7-41BE-BFF9-30EBBADB7804}"/>
          </ac:picMkLst>
        </pc:picChg>
        <pc:picChg chg="del">
          <ac:chgData name="Golander, Amit" userId="6a327435-9522-44f5-9292-2f5236fc701a" providerId="ADAL" clId="{EA258DA1-4B79-47C4-8112-700DFA8C2F58}" dt="2018-02-23T06:56:37.104" v="666" actId="478"/>
          <ac:picMkLst>
            <pc:docMk/>
            <pc:sldMk cId="1134477433" sldId="276"/>
            <ac:picMk id="1026" creationId="{3EAB23D6-D70E-48F6-A360-D806DEA82F92}"/>
          </ac:picMkLst>
        </pc:picChg>
      </pc:sldChg>
      <pc:sldMasterChg chg="addSp delSp modSp modSldLayout">
        <pc:chgData name="Golander, Amit" userId="6a327435-9522-44f5-9292-2f5236fc701a" providerId="ADAL" clId="{EA258DA1-4B79-47C4-8112-700DFA8C2F58}" dt="2018-02-23T06:28:34.553" v="201" actId="20577"/>
        <pc:sldMasterMkLst>
          <pc:docMk/>
          <pc:sldMasterMk cId="0" sldId="2147483648"/>
        </pc:sldMasterMkLst>
        <pc:spChg chg="mod">
          <ac:chgData name="Golander, Amit" userId="6a327435-9522-44f5-9292-2f5236fc701a" providerId="ADAL" clId="{EA258DA1-4B79-47C4-8112-700DFA8C2F58}" dt="2018-02-23T06:28:34.553" v="201" actId="20577"/>
          <ac:spMkLst>
            <pc:docMk/>
            <pc:sldMasterMk cId="0" sldId="2147483648"/>
            <ac:spMk id="9" creationId="{00000000-0000-0000-0000-000000000000}"/>
          </ac:spMkLst>
        </pc:spChg>
        <pc:picChg chg="del">
          <ac:chgData name="Golander, Amit" userId="6a327435-9522-44f5-9292-2f5236fc701a" providerId="ADAL" clId="{EA258DA1-4B79-47C4-8112-700DFA8C2F58}" dt="2018-02-23T06:27:48.910" v="129" actId="478"/>
          <ac:picMkLst>
            <pc:docMk/>
            <pc:sldMasterMk cId="0" sldId="2147483648"/>
            <ac:picMk id="4" creationId="{00000000-0000-0000-0000-000000000000}"/>
          </ac:picMkLst>
        </pc:picChg>
        <pc:picChg chg="add mod">
          <ac:chgData name="Golander, Amit" userId="6a327435-9522-44f5-9292-2f5236fc701a" providerId="ADAL" clId="{EA258DA1-4B79-47C4-8112-700DFA8C2F58}" dt="2018-02-23T06:28:13.769" v="172" actId="1035"/>
          <ac:picMkLst>
            <pc:docMk/>
            <pc:sldMasterMk cId="0" sldId="2147483648"/>
            <ac:picMk id="11" creationId="{02A9779A-A156-49FA-94CA-AD061AADCBC4}"/>
          </ac:picMkLst>
        </pc:picChg>
        <pc:sldLayoutChg chg="addSp delSp modSp">
          <pc:chgData name="Golander, Amit" userId="6a327435-9522-44f5-9292-2f5236fc701a" providerId="ADAL" clId="{EA258DA1-4B79-47C4-8112-700DFA8C2F58}" dt="2018-02-23T06:27:43.255" v="127" actId="20577"/>
          <pc:sldLayoutMkLst>
            <pc:docMk/>
            <pc:sldMasterMk cId="0" sldId="2147483648"/>
            <pc:sldLayoutMk cId="899224793" sldId="2147483913"/>
          </pc:sldLayoutMkLst>
          <pc:picChg chg="add del mod">
            <ac:chgData name="Golander, Amit" userId="6a327435-9522-44f5-9292-2f5236fc701a" providerId="ADAL" clId="{EA258DA1-4B79-47C4-8112-700DFA8C2F58}" dt="2018-02-23T06:27:43.255" v="127" actId="20577"/>
            <ac:picMkLst>
              <pc:docMk/>
              <pc:sldMasterMk cId="0" sldId="2147483648"/>
              <pc:sldLayoutMk cId="899224793" sldId="2147483913"/>
              <ac:picMk id="5" creationId="{54B241E7-E4E7-491B-833A-B028B40BA27D}"/>
            </ac:picMkLst>
          </pc:picChg>
        </pc:sldLayoutChg>
        <pc:sldLayoutChg chg="addSp delSp modSp">
          <pc:chgData name="Golander, Amit" userId="6a327435-9522-44f5-9292-2f5236fc701a" providerId="ADAL" clId="{EA258DA1-4B79-47C4-8112-700DFA8C2F58}" dt="2018-02-23T06:27:08.907" v="117" actId="1037"/>
          <pc:sldLayoutMkLst>
            <pc:docMk/>
            <pc:sldMasterMk cId="0" sldId="2147483648"/>
            <pc:sldLayoutMk cId="3499845212" sldId="2147483923"/>
          </pc:sldLayoutMkLst>
          <pc:picChg chg="del">
            <ac:chgData name="Golander, Amit" userId="6a327435-9522-44f5-9292-2f5236fc701a" providerId="ADAL" clId="{EA258DA1-4B79-47C4-8112-700DFA8C2F58}" dt="2018-02-23T06:27:06.600" v="116" actId="478"/>
            <ac:picMkLst>
              <pc:docMk/>
              <pc:sldMasterMk cId="0" sldId="2147483648"/>
              <pc:sldLayoutMk cId="3499845212" sldId="2147483923"/>
              <ac:picMk id="2" creationId="{00000000-0000-0000-0000-000000000000}"/>
            </ac:picMkLst>
          </pc:picChg>
          <pc:picChg chg="add mod">
            <ac:chgData name="Golander, Amit" userId="6a327435-9522-44f5-9292-2f5236fc701a" providerId="ADAL" clId="{EA258DA1-4B79-47C4-8112-700DFA8C2F58}" dt="2018-02-23T06:27:08.907" v="117" actId="1037"/>
            <ac:picMkLst>
              <pc:docMk/>
              <pc:sldMasterMk cId="0" sldId="2147483648"/>
              <pc:sldLayoutMk cId="3499845212" sldId="2147483923"/>
              <ac:picMk id="6" creationId="{DB978158-8EDA-403B-8897-C6708C5A14E1}"/>
            </ac:picMkLst>
          </pc:picChg>
        </pc:sldLayoutChg>
      </pc:sldMasterChg>
    </pc:docChg>
  </pc:docChgLst>
  <pc:docChgLst>
    <pc:chgData name="Golander, Amit" userId="6a327435-9522-44f5-9292-2f5236fc701a" providerId="ADAL" clId="{DD9D20DF-6664-418B-8F19-CF4CDC3D1114}"/>
    <pc:docChg chg="undo custSel addSld delSld modSld sldOrd modMainMaster">
      <pc:chgData name="Golander, Amit" userId="6a327435-9522-44f5-9292-2f5236fc701a" providerId="ADAL" clId="{DD9D20DF-6664-418B-8F19-CF4CDC3D1114}" dt="2018-03-11T11:10:38.056" v="5036" actId="1076"/>
      <pc:docMkLst>
        <pc:docMk/>
      </pc:docMkLst>
      <pc:sldChg chg="addSp delSp modSp">
        <pc:chgData name="Golander, Amit" userId="6a327435-9522-44f5-9292-2f5236fc701a" providerId="ADAL" clId="{DD9D20DF-6664-418B-8F19-CF4CDC3D1114}" dt="2018-03-11T06:54:27.670" v="3259" actId="1035"/>
        <pc:sldMkLst>
          <pc:docMk/>
          <pc:sldMk cId="0" sldId="256"/>
        </pc:sldMkLst>
        <pc:spChg chg="add del mod">
          <ac:chgData name="Golander, Amit" userId="6a327435-9522-44f5-9292-2f5236fc701a" providerId="ADAL" clId="{DD9D20DF-6664-418B-8F19-CF4CDC3D1114}" dt="2018-03-08T16:12:33.946" v="141" actId="20577"/>
          <ac:spMkLst>
            <pc:docMk/>
            <pc:sldMk cId="0" sldId="256"/>
            <ac:spMk id="4" creationId="{9BE4EB15-D992-426F-9B5C-E1E0401BA0CA}"/>
          </ac:spMkLst>
        </pc:spChg>
        <pc:spChg chg="mod">
          <ac:chgData name="Golander, Amit" userId="6a327435-9522-44f5-9292-2f5236fc701a" providerId="ADAL" clId="{DD9D20DF-6664-418B-8F19-CF4CDC3D1114}" dt="2018-03-10T21:31:39.403" v="2086" actId="1038"/>
          <ac:spMkLst>
            <pc:docMk/>
            <pc:sldMk cId="0" sldId="256"/>
            <ac:spMk id="3074" creationId="{00000000-0000-0000-0000-000000000000}"/>
          </ac:spMkLst>
        </pc:spChg>
        <pc:spChg chg="mod">
          <ac:chgData name="Golander, Amit" userId="6a327435-9522-44f5-9292-2f5236fc701a" providerId="ADAL" clId="{DD9D20DF-6664-418B-8F19-CF4CDC3D1114}" dt="2018-03-08T16:16:43.588" v="289" actId="1036"/>
          <ac:spMkLst>
            <pc:docMk/>
            <pc:sldMk cId="0" sldId="256"/>
            <ac:spMk id="15363" creationId="{00000000-0000-0000-0000-000000000000}"/>
          </ac:spMkLst>
        </pc:spChg>
        <pc:picChg chg="add del mod ord">
          <ac:chgData name="Golander, Amit" userId="6a327435-9522-44f5-9292-2f5236fc701a" providerId="ADAL" clId="{DD9D20DF-6664-418B-8F19-CF4CDC3D1114}" dt="2018-03-10T20:45:26.504" v="1231" actId="478"/>
          <ac:picMkLst>
            <pc:docMk/>
            <pc:sldMk cId="0" sldId="256"/>
            <ac:picMk id="4" creationId="{D0E28F27-3B32-4970-BF0B-9DCB09D67C91}"/>
          </ac:picMkLst>
        </pc:picChg>
        <pc:picChg chg="add del mod">
          <ac:chgData name="Golander, Amit" userId="6a327435-9522-44f5-9292-2f5236fc701a" providerId="ADAL" clId="{DD9D20DF-6664-418B-8F19-CF4CDC3D1114}" dt="2018-03-08T16:12:33.946" v="141" actId="20577"/>
          <ac:picMkLst>
            <pc:docMk/>
            <pc:sldMk cId="0" sldId="256"/>
            <ac:picMk id="5" creationId="{8BE01570-9B38-4E45-9CC6-D5E75F50F803}"/>
          </ac:picMkLst>
        </pc:picChg>
        <pc:picChg chg="add mod ord">
          <ac:chgData name="Golander, Amit" userId="6a327435-9522-44f5-9292-2f5236fc701a" providerId="ADAL" clId="{DD9D20DF-6664-418B-8F19-CF4CDC3D1114}" dt="2018-03-11T06:54:27.670" v="3259" actId="1035"/>
          <ac:picMkLst>
            <pc:docMk/>
            <pc:sldMk cId="0" sldId="256"/>
            <ac:picMk id="5" creationId="{FF4C4644-A95C-472A-909B-70361FD047E1}"/>
          </ac:picMkLst>
        </pc:picChg>
        <pc:picChg chg="add mod">
          <ac:chgData name="Golander, Amit" userId="6a327435-9522-44f5-9292-2f5236fc701a" providerId="ADAL" clId="{DD9D20DF-6664-418B-8F19-CF4CDC3D1114}" dt="2018-03-10T21:31:28.364" v="2085" actId="14100"/>
          <ac:picMkLst>
            <pc:docMk/>
            <pc:sldMk cId="0" sldId="256"/>
            <ac:picMk id="6" creationId="{CCBF5D39-4E33-4678-BFB7-8ED888B0C3E2}"/>
          </ac:picMkLst>
        </pc:picChg>
      </pc:sldChg>
      <pc:sldChg chg="addSp delSp modSp">
        <pc:chgData name="Golander, Amit" userId="6a327435-9522-44f5-9292-2f5236fc701a" providerId="ADAL" clId="{DD9D20DF-6664-418B-8F19-CF4CDC3D1114}" dt="2018-03-08T16:26:50.721" v="1043" actId="1076"/>
        <pc:sldMkLst>
          <pc:docMk/>
          <pc:sldMk cId="4275852794" sldId="259"/>
        </pc:sldMkLst>
        <pc:spChg chg="mod">
          <ac:chgData name="Golander, Amit" userId="6a327435-9522-44f5-9292-2f5236fc701a" providerId="ADAL" clId="{DD9D20DF-6664-418B-8F19-CF4CDC3D1114}" dt="2018-03-08T16:20:14.650" v="313" actId="1076"/>
          <ac:spMkLst>
            <pc:docMk/>
            <pc:sldMk cId="4275852794" sldId="259"/>
            <ac:spMk id="3" creationId="{4053A6B5-2F12-4F47-BF35-5EF22F1B2FFF}"/>
          </ac:spMkLst>
        </pc:spChg>
        <pc:spChg chg="add del mod">
          <ac:chgData name="Golander, Amit" userId="6a327435-9522-44f5-9292-2f5236fc701a" providerId="ADAL" clId="{DD9D20DF-6664-418B-8F19-CF4CDC3D1114}" dt="2018-03-08T16:20:00.530" v="311" actId="478"/>
          <ac:spMkLst>
            <pc:docMk/>
            <pc:sldMk cId="4275852794" sldId="259"/>
            <ac:spMk id="5" creationId="{0400063E-3156-4047-A3C2-0C64C999BC2B}"/>
          </ac:spMkLst>
        </pc:spChg>
        <pc:spChg chg="add mod">
          <ac:chgData name="Golander, Amit" userId="6a327435-9522-44f5-9292-2f5236fc701a" providerId="ADAL" clId="{DD9D20DF-6664-418B-8F19-CF4CDC3D1114}" dt="2018-03-08T16:26:50.721" v="1043" actId="1076"/>
          <ac:spMkLst>
            <pc:docMk/>
            <pc:sldMk cId="4275852794" sldId="259"/>
            <ac:spMk id="6" creationId="{C9A62D22-7AB8-4DC8-921F-1207D967C3B4}"/>
          </ac:spMkLst>
        </pc:spChg>
      </pc:sldChg>
      <pc:sldChg chg="ord">
        <pc:chgData name="Golander, Amit" userId="6a327435-9522-44f5-9292-2f5236fc701a" providerId="ADAL" clId="{DD9D20DF-6664-418B-8F19-CF4CDC3D1114}" dt="2018-03-10T21:25:35.846" v="2072" actId="20577"/>
        <pc:sldMkLst>
          <pc:docMk/>
          <pc:sldMk cId="1540762006" sldId="260"/>
        </pc:sldMkLst>
      </pc:sldChg>
      <pc:sldChg chg="modSp ord">
        <pc:chgData name="Golander, Amit" userId="6a327435-9522-44f5-9292-2f5236fc701a" providerId="ADAL" clId="{DD9D20DF-6664-418B-8F19-CF4CDC3D1114}" dt="2018-03-11T07:40:42.216" v="3786" actId="20577"/>
        <pc:sldMkLst>
          <pc:docMk/>
          <pc:sldMk cId="3658007240" sldId="275"/>
        </pc:sldMkLst>
        <pc:spChg chg="mod">
          <ac:chgData name="Golander, Amit" userId="6a327435-9522-44f5-9292-2f5236fc701a" providerId="ADAL" clId="{DD9D20DF-6664-418B-8F19-CF4CDC3D1114}" dt="2018-03-11T07:39:48.430" v="3777" actId="20577"/>
          <ac:spMkLst>
            <pc:docMk/>
            <pc:sldMk cId="3658007240" sldId="275"/>
            <ac:spMk id="2" creationId="{18508A02-B4CA-46E8-A728-3817EA7DB3CD}"/>
          </ac:spMkLst>
        </pc:spChg>
        <pc:spChg chg="mod">
          <ac:chgData name="Golander, Amit" userId="6a327435-9522-44f5-9292-2f5236fc701a" providerId="ADAL" clId="{DD9D20DF-6664-418B-8F19-CF4CDC3D1114}" dt="2018-03-11T07:40:42.216" v="3786" actId="20577"/>
          <ac:spMkLst>
            <pc:docMk/>
            <pc:sldMk cId="3658007240" sldId="275"/>
            <ac:spMk id="87" creationId="{A205B753-3D00-40EA-8532-6D13EE97CD97}"/>
          </ac:spMkLst>
        </pc:spChg>
        <pc:spChg chg="mod">
          <ac:chgData name="Golander, Amit" userId="6a327435-9522-44f5-9292-2f5236fc701a" providerId="ADAL" clId="{DD9D20DF-6664-418B-8F19-CF4CDC3D1114}" dt="2018-03-11T07:40:01.732" v="3782" actId="14100"/>
          <ac:spMkLst>
            <pc:docMk/>
            <pc:sldMk cId="3658007240" sldId="275"/>
            <ac:spMk id="103" creationId="{3EB1C586-2ADF-447C-8D49-7611016E01B3}"/>
          </ac:spMkLst>
        </pc:spChg>
        <pc:cxnChg chg="mod">
          <ac:chgData name="Golander, Amit" userId="6a327435-9522-44f5-9292-2f5236fc701a" providerId="ADAL" clId="{DD9D20DF-6664-418B-8F19-CF4CDC3D1114}" dt="2018-03-11T07:40:42.216" v="3786" actId="20577"/>
          <ac:cxnSpMkLst>
            <pc:docMk/>
            <pc:sldMk cId="3658007240" sldId="275"/>
            <ac:cxnSpMk id="92" creationId="{02BFF68A-878D-4582-9B98-6F6A2AD37BA0}"/>
          </ac:cxnSpMkLst>
        </pc:cxnChg>
      </pc:sldChg>
      <pc:sldChg chg="addSp delSp modSp add ord modAnim">
        <pc:chgData name="Golander, Amit" userId="6a327435-9522-44f5-9292-2f5236fc701a" providerId="ADAL" clId="{DD9D20DF-6664-418B-8F19-CF4CDC3D1114}" dt="2018-03-11T07:54:52.110" v="4152" actId="14100"/>
        <pc:sldMkLst>
          <pc:docMk/>
          <pc:sldMk cId="2827695975" sldId="278"/>
        </pc:sldMkLst>
        <pc:spChg chg="mod">
          <ac:chgData name="Golander, Amit" userId="6a327435-9522-44f5-9292-2f5236fc701a" providerId="ADAL" clId="{DD9D20DF-6664-418B-8F19-CF4CDC3D1114}" dt="2018-03-10T22:03:22.717" v="2725" actId="5793"/>
          <ac:spMkLst>
            <pc:docMk/>
            <pc:sldMk cId="2827695975" sldId="278"/>
            <ac:spMk id="2" creationId="{183358AE-6EA0-4CC8-9519-BAAE164050EB}"/>
          </ac:spMkLst>
        </pc:spChg>
        <pc:spChg chg="mod">
          <ac:chgData name="Golander, Amit" userId="6a327435-9522-44f5-9292-2f5236fc701a" providerId="ADAL" clId="{DD9D20DF-6664-418B-8F19-CF4CDC3D1114}" dt="2018-03-11T07:54:52.110" v="4152" actId="14100"/>
          <ac:spMkLst>
            <pc:docMk/>
            <pc:sldMk cId="2827695975" sldId="278"/>
            <ac:spMk id="3" creationId="{0212DF69-D6E9-4A5E-8799-18432634A80B}"/>
          </ac:spMkLst>
        </pc:spChg>
        <pc:spChg chg="add del mod">
          <ac:chgData name="Golander, Amit" userId="6a327435-9522-44f5-9292-2f5236fc701a" providerId="ADAL" clId="{DD9D20DF-6664-418B-8F19-CF4CDC3D1114}" dt="2018-03-11T07:26:11.364" v="3570" actId="478"/>
          <ac:spMkLst>
            <pc:docMk/>
            <pc:sldMk cId="2827695975" sldId="278"/>
            <ac:spMk id="5" creationId="{CDA7C199-F202-4527-A0B3-0E67286E85E8}"/>
          </ac:spMkLst>
        </pc:spChg>
        <pc:spChg chg="add del mod">
          <ac:chgData name="Golander, Amit" userId="6a327435-9522-44f5-9292-2f5236fc701a" providerId="ADAL" clId="{DD9D20DF-6664-418B-8F19-CF4CDC3D1114}" dt="2018-03-11T07:54:37.644" v="4138" actId="14100"/>
          <ac:spMkLst>
            <pc:docMk/>
            <pc:sldMk cId="2827695975" sldId="278"/>
            <ac:spMk id="10" creationId="{B7F6324B-B1A8-44CE-B909-2BCCFF4E5981}"/>
          </ac:spMkLst>
        </pc:spChg>
        <pc:picChg chg="add mod">
          <ac:chgData name="Golander, Amit" userId="6a327435-9522-44f5-9292-2f5236fc701a" providerId="ADAL" clId="{DD9D20DF-6664-418B-8F19-CF4CDC3D1114}" dt="2018-03-11T07:54:43.578" v="4150" actId="1038"/>
          <ac:picMkLst>
            <pc:docMk/>
            <pc:sldMk cId="2827695975" sldId="278"/>
            <ac:picMk id="7" creationId="{E7D0ED56-84C1-4C4C-B395-8A0434C4671B}"/>
          </ac:picMkLst>
        </pc:picChg>
        <pc:picChg chg="add mod">
          <ac:chgData name="Golander, Amit" userId="6a327435-9522-44f5-9292-2f5236fc701a" providerId="ADAL" clId="{DD9D20DF-6664-418B-8F19-CF4CDC3D1114}" dt="2018-03-11T07:54:43.578" v="4150" actId="1038"/>
          <ac:picMkLst>
            <pc:docMk/>
            <pc:sldMk cId="2827695975" sldId="278"/>
            <ac:picMk id="9" creationId="{DB821FDA-07DD-4762-8FAA-3CE2FE3F7A90}"/>
          </ac:picMkLst>
        </pc:picChg>
      </pc:sldChg>
      <pc:sldChg chg="addSp delSp modSp add ord addAnim delAnim modAnim modNotesTx">
        <pc:chgData name="Golander, Amit" userId="6a327435-9522-44f5-9292-2f5236fc701a" providerId="ADAL" clId="{DD9D20DF-6664-418B-8F19-CF4CDC3D1114}" dt="2018-03-11T07:07:41.927" v="3483" actId="404"/>
        <pc:sldMkLst>
          <pc:docMk/>
          <pc:sldMk cId="206637720" sldId="280"/>
        </pc:sldMkLst>
        <pc:spChg chg="mod">
          <ac:chgData name="Golander, Amit" userId="6a327435-9522-44f5-9292-2f5236fc701a" providerId="ADAL" clId="{DD9D20DF-6664-418B-8F19-CF4CDC3D1114}" dt="2018-03-10T20:43:29.744" v="1211" actId="20577"/>
          <ac:spMkLst>
            <pc:docMk/>
            <pc:sldMk cId="206637720" sldId="280"/>
            <ac:spMk id="2" creationId="{41F52D29-BEF8-4316-90CF-F1004660AC1E}"/>
          </ac:spMkLst>
        </pc:spChg>
        <pc:spChg chg="del">
          <ac:chgData name="Golander, Amit" userId="6a327435-9522-44f5-9292-2f5236fc701a" providerId="ADAL" clId="{DD9D20DF-6664-418B-8F19-CF4CDC3D1114}" dt="2018-03-10T20:39:28.895" v="1126" actId="478"/>
          <ac:spMkLst>
            <pc:docMk/>
            <pc:sldMk cId="206637720" sldId="280"/>
            <ac:spMk id="3" creationId="{0F690686-2D27-4A49-ADE0-5163F954414C}"/>
          </ac:spMkLst>
        </pc:spChg>
        <pc:spChg chg="add mod topLvl">
          <ac:chgData name="Golander, Amit" userId="6a327435-9522-44f5-9292-2f5236fc701a" providerId="ADAL" clId="{DD9D20DF-6664-418B-8F19-CF4CDC3D1114}" dt="2018-03-10T21:16:11.200" v="1948" actId="165"/>
          <ac:spMkLst>
            <pc:docMk/>
            <pc:sldMk cId="206637720" sldId="280"/>
            <ac:spMk id="7" creationId="{12BDB2EE-EC97-4680-A6DC-5CBE3DC74E24}"/>
          </ac:spMkLst>
        </pc:spChg>
        <pc:spChg chg="add mod topLvl">
          <ac:chgData name="Golander, Amit" userId="6a327435-9522-44f5-9292-2f5236fc701a" providerId="ADAL" clId="{DD9D20DF-6664-418B-8F19-CF4CDC3D1114}" dt="2018-03-11T07:07:41.927" v="3483" actId="404"/>
          <ac:spMkLst>
            <pc:docMk/>
            <pc:sldMk cId="206637720" sldId="280"/>
            <ac:spMk id="8" creationId="{E9A1419C-E3D0-402C-9ACB-A57AF9971CBE}"/>
          </ac:spMkLst>
        </pc:spChg>
        <pc:spChg chg="add mod topLvl">
          <ac:chgData name="Golander, Amit" userId="6a327435-9522-44f5-9292-2f5236fc701a" providerId="ADAL" clId="{DD9D20DF-6664-418B-8F19-CF4CDC3D1114}" dt="2018-03-11T06:56:44.047" v="3280" actId="1036"/>
          <ac:spMkLst>
            <pc:docMk/>
            <pc:sldMk cId="206637720" sldId="280"/>
            <ac:spMk id="15" creationId="{D07EB2F2-6B84-4CB1-8042-686F9E2FBC11}"/>
          </ac:spMkLst>
        </pc:spChg>
        <pc:spChg chg="add del mod topLvl">
          <ac:chgData name="Golander, Amit" userId="6a327435-9522-44f5-9292-2f5236fc701a" providerId="ADAL" clId="{DD9D20DF-6664-418B-8F19-CF4CDC3D1114}" dt="2018-03-11T07:06:14.455" v="3404" actId="20577"/>
          <ac:spMkLst>
            <pc:docMk/>
            <pc:sldMk cId="206637720" sldId="280"/>
            <ac:spMk id="16" creationId="{41C58003-72C4-4F51-803E-13A7FFCD393E}"/>
          </ac:spMkLst>
        </pc:spChg>
        <pc:spChg chg="add mod topLvl">
          <ac:chgData name="Golander, Amit" userId="6a327435-9522-44f5-9292-2f5236fc701a" providerId="ADAL" clId="{DD9D20DF-6664-418B-8F19-CF4CDC3D1114}" dt="2018-03-11T06:57:28.700" v="3309" actId="1037"/>
          <ac:spMkLst>
            <pc:docMk/>
            <pc:sldMk cId="206637720" sldId="280"/>
            <ac:spMk id="19" creationId="{B42D7E94-E2D3-4E7F-8022-C02A5D9C645C}"/>
          </ac:spMkLst>
        </pc:spChg>
        <pc:spChg chg="add mod topLvl">
          <ac:chgData name="Golander, Amit" userId="6a327435-9522-44f5-9292-2f5236fc701a" providerId="ADAL" clId="{DD9D20DF-6664-418B-8F19-CF4CDC3D1114}" dt="2018-03-10T21:23:32.195" v="2070" actId="20577"/>
          <ac:spMkLst>
            <pc:docMk/>
            <pc:sldMk cId="206637720" sldId="280"/>
            <ac:spMk id="20" creationId="{66B6AE6B-BF95-40AC-868B-E4B5305D8989}"/>
          </ac:spMkLst>
        </pc:spChg>
        <pc:spChg chg="add mod topLvl">
          <ac:chgData name="Golander, Amit" userId="6a327435-9522-44f5-9292-2f5236fc701a" providerId="ADAL" clId="{DD9D20DF-6664-418B-8F19-CF4CDC3D1114}" dt="2018-03-11T07:01:10.720" v="3351" actId="20577"/>
          <ac:spMkLst>
            <pc:docMk/>
            <pc:sldMk cId="206637720" sldId="280"/>
            <ac:spMk id="21" creationId="{3F2BD6D5-6523-4F49-89E7-986D78F6F924}"/>
          </ac:spMkLst>
        </pc:spChg>
        <pc:spChg chg="add mod topLvl">
          <ac:chgData name="Golander, Amit" userId="6a327435-9522-44f5-9292-2f5236fc701a" providerId="ADAL" clId="{DD9D20DF-6664-418B-8F19-CF4CDC3D1114}" dt="2018-03-11T07:01:16.662" v="3356" actId="1038"/>
          <ac:spMkLst>
            <pc:docMk/>
            <pc:sldMk cId="206637720" sldId="280"/>
            <ac:spMk id="22" creationId="{0AA53F79-7DCF-487A-971C-810F871B0C1B}"/>
          </ac:spMkLst>
        </pc:spChg>
        <pc:spChg chg="add mod">
          <ac:chgData name="Golander, Amit" userId="6a327435-9522-44f5-9292-2f5236fc701a" providerId="ADAL" clId="{DD9D20DF-6664-418B-8F19-CF4CDC3D1114}" dt="2018-03-11T07:07:20.762" v="3481" actId="20577"/>
          <ac:spMkLst>
            <pc:docMk/>
            <pc:sldMk cId="206637720" sldId="280"/>
            <ac:spMk id="23" creationId="{29BAB51D-C8D6-4C50-B48D-7620AB9FD458}"/>
          </ac:spMkLst>
        </pc:spChg>
        <pc:spChg chg="add mod">
          <ac:chgData name="Golander, Amit" userId="6a327435-9522-44f5-9292-2f5236fc701a" providerId="ADAL" clId="{DD9D20DF-6664-418B-8F19-CF4CDC3D1114}" dt="2018-03-10T21:13:56.718" v="1934" actId="571"/>
          <ac:spMkLst>
            <pc:docMk/>
            <pc:sldMk cId="206637720" sldId="280"/>
            <ac:spMk id="23" creationId="{19ACD234-F347-4C71-A593-41FDB9C0713D}"/>
          </ac:spMkLst>
        </pc:spChg>
        <pc:spChg chg="add mod">
          <ac:chgData name="Golander, Amit" userId="6a327435-9522-44f5-9292-2f5236fc701a" providerId="ADAL" clId="{DD9D20DF-6664-418B-8F19-CF4CDC3D1114}" dt="2018-03-10T21:13:56.718" v="1934" actId="571"/>
          <ac:spMkLst>
            <pc:docMk/>
            <pc:sldMk cId="206637720" sldId="280"/>
            <ac:spMk id="24" creationId="{AD2EF944-B248-4005-88D0-FDC5B324E2D3}"/>
          </ac:spMkLst>
        </pc:spChg>
        <pc:spChg chg="add mod">
          <ac:chgData name="Golander, Amit" userId="6a327435-9522-44f5-9292-2f5236fc701a" providerId="ADAL" clId="{DD9D20DF-6664-418B-8F19-CF4CDC3D1114}" dt="2018-03-10T21:17:44.822" v="1966" actId="732"/>
          <ac:spMkLst>
            <pc:docMk/>
            <pc:sldMk cId="206637720" sldId="280"/>
            <ac:spMk id="25" creationId="{43674ADD-A61B-4776-96A0-00D77D0D5093}"/>
          </ac:spMkLst>
        </pc:spChg>
        <pc:spChg chg="add mod">
          <ac:chgData name="Golander, Amit" userId="6a327435-9522-44f5-9292-2f5236fc701a" providerId="ADAL" clId="{DD9D20DF-6664-418B-8F19-CF4CDC3D1114}" dt="2018-03-11T07:03:56.150" v="3384" actId="1076"/>
          <ac:spMkLst>
            <pc:docMk/>
            <pc:sldMk cId="206637720" sldId="280"/>
            <ac:spMk id="26" creationId="{66324BDB-4B9D-49B5-B008-280D45B88BF8}"/>
          </ac:spMkLst>
        </pc:spChg>
        <pc:spChg chg="add mod">
          <ac:chgData name="Golander, Amit" userId="6a327435-9522-44f5-9292-2f5236fc701a" providerId="ADAL" clId="{DD9D20DF-6664-418B-8F19-CF4CDC3D1114}" dt="2018-03-11T07:04:29.474" v="3398" actId="1076"/>
          <ac:spMkLst>
            <pc:docMk/>
            <pc:sldMk cId="206637720" sldId="280"/>
            <ac:spMk id="27" creationId="{FE5071EC-E03B-4294-8FAE-F40AFD91750D}"/>
          </ac:spMkLst>
        </pc:spChg>
        <pc:grpChg chg="add del mod">
          <ac:chgData name="Golander, Amit" userId="6a327435-9522-44f5-9292-2f5236fc701a" providerId="ADAL" clId="{DD9D20DF-6664-418B-8F19-CF4CDC3D1114}" dt="2018-03-10T21:16:11.200" v="1948" actId="165"/>
          <ac:grpSpMkLst>
            <pc:docMk/>
            <pc:sldMk cId="206637720" sldId="280"/>
            <ac:grpSpMk id="9" creationId="{6E6A53DC-B3EF-4E6E-9B9D-CCE7685B63BE}"/>
          </ac:grpSpMkLst>
        </pc:grpChg>
        <pc:grpChg chg="add del mod">
          <ac:chgData name="Golander, Amit" userId="6a327435-9522-44f5-9292-2f5236fc701a" providerId="ADAL" clId="{DD9D20DF-6664-418B-8F19-CF4CDC3D1114}" dt="2018-03-10T20:43:51.960" v="1214" actId="732"/>
          <ac:grpSpMkLst>
            <pc:docMk/>
            <pc:sldMk cId="206637720" sldId="280"/>
            <ac:grpSpMk id="10" creationId="{F7AEDAD4-5DB3-4D1B-BBE1-AFB49C48BEE7}"/>
          </ac:grpSpMkLst>
        </pc:grpChg>
        <pc:picChg chg="add mod ord topLvl modCrop">
          <ac:chgData name="Golander, Amit" userId="6a327435-9522-44f5-9292-2f5236fc701a" providerId="ADAL" clId="{DD9D20DF-6664-418B-8F19-CF4CDC3D1114}" dt="2018-03-10T21:26:55.525" v="2075" actId="732"/>
          <ac:picMkLst>
            <pc:docMk/>
            <pc:sldMk cId="206637720" sldId="280"/>
            <ac:picMk id="6" creationId="{8CE3A204-DF2D-4F83-BBDD-030CA4A0F6FD}"/>
          </ac:picMkLst>
        </pc:picChg>
        <pc:picChg chg="add del mod">
          <ac:chgData name="Golander, Amit" userId="6a327435-9522-44f5-9292-2f5236fc701a" providerId="ADAL" clId="{DD9D20DF-6664-418B-8F19-CF4CDC3D1114}" dt="2018-03-10T20:44:00.635" v="1217" actId="732"/>
          <ac:picMkLst>
            <pc:docMk/>
            <pc:sldMk cId="206637720" sldId="280"/>
            <ac:picMk id="14" creationId="{6BC8A625-36FC-4686-921D-76179988E32D}"/>
          </ac:picMkLst>
        </pc:picChg>
        <pc:picChg chg="add mod">
          <ac:chgData name="Golander, Amit" userId="6a327435-9522-44f5-9292-2f5236fc701a" providerId="ADAL" clId="{DD9D20DF-6664-418B-8F19-CF4CDC3D1114}" dt="2018-03-10T21:14:14.239" v="1936" actId="12788"/>
          <ac:picMkLst>
            <pc:docMk/>
            <pc:sldMk cId="206637720" sldId="280"/>
            <ac:picMk id="17" creationId="{F7BD5D4E-CF11-43D6-B677-90A1B5524044}"/>
          </ac:picMkLst>
        </pc:picChg>
        <pc:picChg chg="add mod">
          <ac:chgData name="Golander, Amit" userId="6a327435-9522-44f5-9292-2f5236fc701a" providerId="ADAL" clId="{DD9D20DF-6664-418B-8F19-CF4CDC3D1114}" dt="2018-03-10T21:14:14.239" v="1936" actId="12788"/>
          <ac:picMkLst>
            <pc:docMk/>
            <pc:sldMk cId="206637720" sldId="280"/>
            <ac:picMk id="18" creationId="{C1EA6996-1034-4374-8A74-529F970F3486}"/>
          </ac:picMkLst>
        </pc:picChg>
        <pc:cxnChg chg="add del mod">
          <ac:chgData name="Golander, Amit" userId="6a327435-9522-44f5-9292-2f5236fc701a" providerId="ADAL" clId="{DD9D20DF-6664-418B-8F19-CF4CDC3D1114}" dt="2018-03-11T06:59:10.562" v="3340" actId="478"/>
          <ac:cxnSpMkLst>
            <pc:docMk/>
            <pc:sldMk cId="206637720" sldId="280"/>
            <ac:cxnSpMk id="5" creationId="{9CB1CEB1-15CA-48FF-A889-396EC5B4D660}"/>
          </ac:cxnSpMkLst>
        </pc:cxnChg>
        <pc:cxnChg chg="add mod">
          <ac:chgData name="Golander, Amit" userId="6a327435-9522-44f5-9292-2f5236fc701a" providerId="ADAL" clId="{DD9D20DF-6664-418B-8F19-CF4CDC3D1114}" dt="2018-03-11T07:01:45.935" v="3373" actId="208"/>
          <ac:cxnSpMkLst>
            <pc:docMk/>
            <pc:sldMk cId="206637720" sldId="280"/>
            <ac:cxnSpMk id="10" creationId="{E9A7089B-B609-43F0-978F-7659920559A7}"/>
          </ac:cxnSpMkLst>
        </pc:cxnChg>
        <pc:cxnChg chg="add mod">
          <ac:chgData name="Golander, Amit" userId="6a327435-9522-44f5-9292-2f5236fc701a" providerId="ADAL" clId="{DD9D20DF-6664-418B-8F19-CF4CDC3D1114}" dt="2018-03-11T07:04:41.977" v="3400" actId="1076"/>
          <ac:cxnSpMkLst>
            <pc:docMk/>
            <pc:sldMk cId="206637720" sldId="280"/>
            <ac:cxnSpMk id="24" creationId="{2C773A9E-684C-4F5E-BA7C-4A748210C986}"/>
          </ac:cxnSpMkLst>
        </pc:cxnChg>
      </pc:sldChg>
      <pc:sldChg chg="addSp delSp modSp add addAnim delAnim modAnim">
        <pc:chgData name="Golander, Amit" userId="6a327435-9522-44f5-9292-2f5236fc701a" providerId="ADAL" clId="{DD9D20DF-6664-418B-8F19-CF4CDC3D1114}" dt="2018-03-11T07:10:25.389" v="3525" actId="6549"/>
        <pc:sldMkLst>
          <pc:docMk/>
          <pc:sldMk cId="3739203544" sldId="281"/>
        </pc:sldMkLst>
        <pc:spChg chg="mod">
          <ac:chgData name="Golander, Amit" userId="6a327435-9522-44f5-9292-2f5236fc701a" providerId="ADAL" clId="{DD9D20DF-6664-418B-8F19-CF4CDC3D1114}" dt="2018-03-10T21:42:56.338" v="2388" actId="20577"/>
          <ac:spMkLst>
            <pc:docMk/>
            <pc:sldMk cId="3739203544" sldId="281"/>
            <ac:spMk id="2" creationId="{C2087AA4-E7C5-43AE-889B-56D01BC70927}"/>
          </ac:spMkLst>
        </pc:spChg>
        <pc:spChg chg="del mod">
          <ac:chgData name="Golander, Amit" userId="6a327435-9522-44f5-9292-2f5236fc701a" providerId="ADAL" clId="{DD9D20DF-6664-418B-8F19-CF4CDC3D1114}" dt="2018-03-10T21:43:00.757" v="2389" actId="478"/>
          <ac:spMkLst>
            <pc:docMk/>
            <pc:sldMk cId="3739203544" sldId="281"/>
            <ac:spMk id="3" creationId="{4053A6B5-2F12-4F47-BF35-5EF22F1B2FFF}"/>
          </ac:spMkLst>
        </pc:spChg>
        <pc:spChg chg="mod">
          <ac:chgData name="Golander, Amit" userId="6a327435-9522-44f5-9292-2f5236fc701a" providerId="ADAL" clId="{DD9D20DF-6664-418B-8F19-CF4CDC3D1114}" dt="2018-03-11T07:10:25.389" v="3525" actId="6549"/>
          <ac:spMkLst>
            <pc:docMk/>
            <pc:sldMk cId="3739203544" sldId="281"/>
            <ac:spMk id="6" creationId="{C9A62D22-7AB8-4DC8-921F-1207D967C3B4}"/>
          </ac:spMkLst>
        </pc:spChg>
        <pc:spChg chg="add del">
          <ac:chgData name="Golander, Amit" userId="6a327435-9522-44f5-9292-2f5236fc701a" providerId="ADAL" clId="{DD9D20DF-6664-418B-8F19-CF4CDC3D1114}" dt="2018-03-10T21:35:49.803" v="2177" actId="478"/>
          <ac:spMkLst>
            <pc:docMk/>
            <pc:sldMk cId="3739203544" sldId="281"/>
            <ac:spMk id="8" creationId="{B2D1B0C5-B245-444E-9BDC-793ADDC9CC24}"/>
          </ac:spMkLst>
        </pc:spChg>
        <pc:spChg chg="add del">
          <ac:chgData name="Golander, Amit" userId="6a327435-9522-44f5-9292-2f5236fc701a" providerId="ADAL" clId="{DD9D20DF-6664-418B-8F19-CF4CDC3D1114}" dt="2018-03-10T21:35:54.447" v="2178" actId="478"/>
          <ac:spMkLst>
            <pc:docMk/>
            <pc:sldMk cId="3739203544" sldId="281"/>
            <ac:spMk id="9" creationId="{BEDF0976-B38A-48CF-87CF-15637789BD20}"/>
          </ac:spMkLst>
        </pc:spChg>
        <pc:spChg chg="add del">
          <ac:chgData name="Golander, Amit" userId="6a327435-9522-44f5-9292-2f5236fc701a" providerId="ADAL" clId="{DD9D20DF-6664-418B-8F19-CF4CDC3D1114}" dt="2018-03-10T21:36:21.668" v="2192" actId="478"/>
          <ac:spMkLst>
            <pc:docMk/>
            <pc:sldMk cId="3739203544" sldId="281"/>
            <ac:spMk id="10" creationId="{1D372D3E-B02C-4DCB-BB89-A3D51E35ECED}"/>
          </ac:spMkLst>
        </pc:spChg>
        <pc:spChg chg="add del mod ord">
          <ac:chgData name="Golander, Amit" userId="6a327435-9522-44f5-9292-2f5236fc701a" providerId="ADAL" clId="{DD9D20DF-6664-418B-8F19-CF4CDC3D1114}" dt="2018-03-11T07:09:27.732" v="3505" actId="1036"/>
          <ac:spMkLst>
            <pc:docMk/>
            <pc:sldMk cId="3739203544" sldId="281"/>
            <ac:spMk id="11" creationId="{32A2E237-AD2A-4AEE-B864-29069E59D465}"/>
          </ac:spMkLst>
        </pc:spChg>
        <pc:spChg chg="add del mod ord">
          <ac:chgData name="Golander, Amit" userId="6a327435-9522-44f5-9292-2f5236fc701a" providerId="ADAL" clId="{DD9D20DF-6664-418B-8F19-CF4CDC3D1114}" dt="2018-03-11T07:09:35.544" v="3506" actId="403"/>
          <ac:spMkLst>
            <pc:docMk/>
            <pc:sldMk cId="3739203544" sldId="281"/>
            <ac:spMk id="12" creationId="{9524C22A-11A5-440D-BAEF-27BC66C4FF65}"/>
          </ac:spMkLst>
        </pc:spChg>
        <pc:spChg chg="add del mod">
          <ac:chgData name="Golander, Amit" userId="6a327435-9522-44f5-9292-2f5236fc701a" providerId="ADAL" clId="{DD9D20DF-6664-418B-8F19-CF4CDC3D1114}" dt="2018-03-10T21:43:02.929" v="2391" actId="478"/>
          <ac:spMkLst>
            <pc:docMk/>
            <pc:sldMk cId="3739203544" sldId="281"/>
            <ac:spMk id="13" creationId="{042634D5-B09F-44CE-8AEC-3212D7D77824}"/>
          </ac:spMkLst>
        </pc:spChg>
        <pc:picChg chg="add del mod">
          <ac:chgData name="Golander, Amit" userId="6a327435-9522-44f5-9292-2f5236fc701a" providerId="ADAL" clId="{DD9D20DF-6664-418B-8F19-CF4CDC3D1114}" dt="2018-03-10T21:43:17.369" v="2395" actId="478"/>
          <ac:picMkLst>
            <pc:docMk/>
            <pc:sldMk cId="3739203544" sldId="281"/>
            <ac:picMk id="7" creationId="{82E2BEE2-CBF6-4DC1-BB4D-480F88C371B4}"/>
          </ac:picMkLst>
        </pc:picChg>
        <pc:picChg chg="add mod ord">
          <ac:chgData name="Golander, Amit" userId="6a327435-9522-44f5-9292-2f5236fc701a" providerId="ADAL" clId="{DD9D20DF-6664-418B-8F19-CF4CDC3D1114}" dt="2018-03-10T21:54:32.786" v="2591" actId="14861"/>
          <ac:picMkLst>
            <pc:docMk/>
            <pc:sldMk cId="3739203544" sldId="281"/>
            <ac:picMk id="14" creationId="{F16A75D9-56A1-4179-B94E-156001B2D89D}"/>
          </ac:picMkLst>
        </pc:picChg>
      </pc:sldChg>
      <pc:sldChg chg="addSp delSp modSp add ord modTransition">
        <pc:chgData name="Golander, Amit" userId="6a327435-9522-44f5-9292-2f5236fc701a" providerId="ADAL" clId="{DD9D20DF-6664-418B-8F19-CF4CDC3D1114}" dt="2018-03-11T11:10:38.056" v="5036" actId="1076"/>
        <pc:sldMkLst>
          <pc:docMk/>
          <pc:sldMk cId="220008484" sldId="282"/>
        </pc:sldMkLst>
        <pc:spChg chg="mod">
          <ac:chgData name="Golander, Amit" userId="6a327435-9522-44f5-9292-2f5236fc701a" providerId="ADAL" clId="{DD9D20DF-6664-418B-8F19-CF4CDC3D1114}" dt="2018-03-11T07:44:47.747" v="3837" actId="6549"/>
          <ac:spMkLst>
            <pc:docMk/>
            <pc:sldMk cId="220008484" sldId="282"/>
            <ac:spMk id="2" creationId="{183358AE-6EA0-4CC8-9519-BAAE164050EB}"/>
          </ac:spMkLst>
        </pc:spChg>
        <pc:spChg chg="del mod">
          <ac:chgData name="Golander, Amit" userId="6a327435-9522-44f5-9292-2f5236fc701a" providerId="ADAL" clId="{DD9D20DF-6664-418B-8F19-CF4CDC3D1114}" dt="2018-03-11T07:44:52.664" v="3838" actId="478"/>
          <ac:spMkLst>
            <pc:docMk/>
            <pc:sldMk cId="220008484" sldId="282"/>
            <ac:spMk id="3" creationId="{0212DF69-D6E9-4A5E-8799-18432634A80B}"/>
          </ac:spMkLst>
        </pc:spChg>
        <pc:spChg chg="add del mod">
          <ac:chgData name="Golander, Amit" userId="6a327435-9522-44f5-9292-2f5236fc701a" providerId="ADAL" clId="{DD9D20DF-6664-418B-8F19-CF4CDC3D1114}" dt="2018-03-11T07:44:58.793" v="3839" actId="478"/>
          <ac:spMkLst>
            <pc:docMk/>
            <pc:sldMk cId="220008484" sldId="282"/>
            <ac:spMk id="7" creationId="{AB836045-2281-437D-97F7-6DA476FBE268}"/>
          </ac:spMkLst>
        </pc:spChg>
        <pc:spChg chg="add mod">
          <ac:chgData name="Golander, Amit" userId="6a327435-9522-44f5-9292-2f5236fc701a" providerId="ADAL" clId="{DD9D20DF-6664-418B-8F19-CF4CDC3D1114}" dt="2018-03-11T11:09:56.939" v="5026" actId="114"/>
          <ac:spMkLst>
            <pc:docMk/>
            <pc:sldMk cId="220008484" sldId="282"/>
            <ac:spMk id="8" creationId="{598E9B47-82FA-47CB-B23C-5D384BF00A69}"/>
          </ac:spMkLst>
        </pc:spChg>
        <pc:spChg chg="add mod">
          <ac:chgData name="Golander, Amit" userId="6a327435-9522-44f5-9292-2f5236fc701a" providerId="ADAL" clId="{DD9D20DF-6664-418B-8F19-CF4CDC3D1114}" dt="2018-03-11T11:10:38.056" v="5036" actId="1076"/>
          <ac:spMkLst>
            <pc:docMk/>
            <pc:sldMk cId="220008484" sldId="282"/>
            <ac:spMk id="9" creationId="{BDDB3BB7-A00F-4C11-BF3A-3B72798B849B}"/>
          </ac:spMkLst>
        </pc:spChg>
        <pc:picChg chg="add mod">
          <ac:chgData name="Golander, Amit" userId="6a327435-9522-44f5-9292-2f5236fc701a" providerId="ADAL" clId="{DD9D20DF-6664-418B-8F19-CF4CDC3D1114}" dt="2018-03-11T11:10:32.446" v="5035" actId="1036"/>
          <ac:picMkLst>
            <pc:docMk/>
            <pc:sldMk cId="220008484" sldId="282"/>
            <ac:picMk id="3" creationId="{98CA90AD-E20E-4697-AE8E-115AED6F6CD1}"/>
          </ac:picMkLst>
        </pc:picChg>
        <pc:picChg chg="add mod modCrop">
          <ac:chgData name="Golander, Amit" userId="6a327435-9522-44f5-9292-2f5236fc701a" providerId="ADAL" clId="{DD9D20DF-6664-418B-8F19-CF4CDC3D1114}" dt="2018-03-11T11:08:48.875" v="4963" actId="1076"/>
          <ac:picMkLst>
            <pc:docMk/>
            <pc:sldMk cId="220008484" sldId="282"/>
            <ac:picMk id="5" creationId="{B4924D21-EBCC-4D4D-8B07-EAE825BB5206}"/>
          </ac:picMkLst>
        </pc:picChg>
        <pc:picChg chg="add del mod modCrop">
          <ac:chgData name="Golander, Amit" userId="6a327435-9522-44f5-9292-2f5236fc701a" providerId="ADAL" clId="{DD9D20DF-6664-418B-8F19-CF4CDC3D1114}" dt="2018-03-11T11:08:09.738" v="4959" actId="732"/>
          <ac:picMkLst>
            <pc:docMk/>
            <pc:sldMk cId="220008484" sldId="282"/>
            <ac:picMk id="6" creationId="{424EB7CE-5F52-444B-A582-8517D10F02D6}"/>
          </ac:picMkLst>
        </pc:picChg>
      </pc:sldChg>
      <pc:sldChg chg="add">
        <pc:chgData name="Golander, Amit" userId="6a327435-9522-44f5-9292-2f5236fc701a" providerId="ADAL" clId="{DD9D20DF-6664-418B-8F19-CF4CDC3D1114}" dt="2018-03-10T22:08:55.789" v="2766" actId="20577"/>
        <pc:sldMkLst>
          <pc:docMk/>
          <pc:sldMk cId="2327293946" sldId="283"/>
        </pc:sldMkLst>
      </pc:sldChg>
      <pc:sldChg chg="addSp delSp modSp add ord">
        <pc:chgData name="Golander, Amit" userId="6a327435-9522-44f5-9292-2f5236fc701a" providerId="ADAL" clId="{DD9D20DF-6664-418B-8F19-CF4CDC3D1114}" dt="2018-03-11T08:20:36.257" v="4809" actId="20577"/>
        <pc:sldMkLst>
          <pc:docMk/>
          <pc:sldMk cId="3223372293" sldId="284"/>
        </pc:sldMkLst>
        <pc:spChg chg="add del mod">
          <ac:chgData name="Golander, Amit" userId="6a327435-9522-44f5-9292-2f5236fc701a" providerId="ADAL" clId="{DD9D20DF-6664-418B-8F19-CF4CDC3D1114}" dt="2018-03-10T22:23:41.170" v="2999" actId="478"/>
          <ac:spMkLst>
            <pc:docMk/>
            <pc:sldMk cId="3223372293" sldId="284"/>
            <ac:spMk id="3" creationId="{21EAF343-C761-4695-9F0B-8A0366D65713}"/>
          </ac:spMkLst>
        </pc:spChg>
        <pc:spChg chg="del">
          <ac:chgData name="Golander, Amit" userId="6a327435-9522-44f5-9292-2f5236fc701a" providerId="ADAL" clId="{DD9D20DF-6664-418B-8F19-CF4CDC3D1114}" dt="2018-03-10T22:23:37.769" v="2998" actId="478"/>
          <ac:spMkLst>
            <pc:docMk/>
            <pc:sldMk cId="3223372293" sldId="284"/>
            <ac:spMk id="5" creationId="{00000000-0000-0000-0000-000000000000}"/>
          </ac:spMkLst>
        </pc:spChg>
        <pc:spChg chg="add mod">
          <ac:chgData name="Golander, Amit" userId="6a327435-9522-44f5-9292-2f5236fc701a" providerId="ADAL" clId="{DD9D20DF-6664-418B-8F19-CF4CDC3D1114}" dt="2018-03-10T22:23:58.339" v="3003" actId="20577"/>
          <ac:spMkLst>
            <pc:docMk/>
            <pc:sldMk cId="3223372293" sldId="284"/>
            <ac:spMk id="7" creationId="{F640DADB-FD31-420E-AB80-AD57ED716156}"/>
          </ac:spMkLst>
        </pc:spChg>
        <pc:spChg chg="mod">
          <ac:chgData name="Golander, Amit" userId="6a327435-9522-44f5-9292-2f5236fc701a" providerId="ADAL" clId="{DD9D20DF-6664-418B-8F19-CF4CDC3D1114}" dt="2018-03-10T22:24:03.864" v="3004" actId="6549"/>
          <ac:spMkLst>
            <pc:docMk/>
            <pc:sldMk cId="3223372293" sldId="284"/>
            <ac:spMk id="9" creationId="{00000000-0000-0000-0000-000000000000}"/>
          </ac:spMkLst>
        </pc:spChg>
      </pc:sldChg>
      <pc:sldChg chg="addSp modSp add modAnim">
        <pc:chgData name="Golander, Amit" userId="6a327435-9522-44f5-9292-2f5236fc701a" providerId="ADAL" clId="{DD9D20DF-6664-418B-8F19-CF4CDC3D1114}" dt="2018-03-11T11:03:14.030" v="4934" actId="1076"/>
        <pc:sldMkLst>
          <pc:docMk/>
          <pc:sldMk cId="3407804461" sldId="288"/>
        </pc:sldMkLst>
        <pc:spChg chg="mod">
          <ac:chgData name="Golander, Amit" userId="6a327435-9522-44f5-9292-2f5236fc701a" providerId="ADAL" clId="{DD9D20DF-6664-418B-8F19-CF4CDC3D1114}" dt="2018-03-11T07:56:19.507" v="4198" actId="404"/>
          <ac:spMkLst>
            <pc:docMk/>
            <pc:sldMk cId="3407804461" sldId="288"/>
            <ac:spMk id="2" creationId="{183358AE-6EA0-4CC8-9519-BAAE164050EB}"/>
          </ac:spMkLst>
        </pc:spChg>
        <pc:spChg chg="mod">
          <ac:chgData name="Golander, Amit" userId="6a327435-9522-44f5-9292-2f5236fc701a" providerId="ADAL" clId="{DD9D20DF-6664-418B-8F19-CF4CDC3D1114}" dt="2018-03-11T07:57:24.573" v="4202" actId="20577"/>
          <ac:spMkLst>
            <pc:docMk/>
            <pc:sldMk cId="3407804461" sldId="288"/>
            <ac:spMk id="3" creationId="{0212DF69-D6E9-4A5E-8799-18432634A80B}"/>
          </ac:spMkLst>
        </pc:spChg>
        <pc:spChg chg="add mod">
          <ac:chgData name="Golander, Amit" userId="6a327435-9522-44f5-9292-2f5236fc701a" providerId="ADAL" clId="{DD9D20DF-6664-418B-8F19-CF4CDC3D1114}" dt="2018-03-11T11:02:01.527" v="4926" actId="1037"/>
          <ac:spMkLst>
            <pc:docMk/>
            <pc:sldMk cId="3407804461" sldId="288"/>
            <ac:spMk id="5" creationId="{E39F2519-36D5-4EEF-9886-1D4F22B1E08D}"/>
          </ac:spMkLst>
        </pc:spChg>
        <pc:spChg chg="add mod">
          <ac:chgData name="Golander, Amit" userId="6a327435-9522-44f5-9292-2f5236fc701a" providerId="ADAL" clId="{DD9D20DF-6664-418B-8F19-CF4CDC3D1114}" dt="2018-03-11T11:02:01.527" v="4926" actId="1037"/>
          <ac:spMkLst>
            <pc:docMk/>
            <pc:sldMk cId="3407804461" sldId="288"/>
            <ac:spMk id="6" creationId="{F0D5427C-7241-42B4-8DFF-7533AF3C487B}"/>
          </ac:spMkLst>
        </pc:spChg>
        <pc:spChg chg="add mod">
          <ac:chgData name="Golander, Amit" userId="6a327435-9522-44f5-9292-2f5236fc701a" providerId="ADAL" clId="{DD9D20DF-6664-418B-8F19-CF4CDC3D1114}" dt="2018-03-11T11:03:14.030" v="4934" actId="1076"/>
          <ac:spMkLst>
            <pc:docMk/>
            <pc:sldMk cId="3407804461" sldId="288"/>
            <ac:spMk id="7" creationId="{7E6BBA07-947D-426F-B1A5-877372E9A227}"/>
          </ac:spMkLst>
        </pc:spChg>
        <pc:picChg chg="add mod modCrop">
          <ac:chgData name="Golander, Amit" userId="6a327435-9522-44f5-9292-2f5236fc701a" providerId="ADAL" clId="{DD9D20DF-6664-418B-8F19-CF4CDC3D1114}" dt="2018-03-11T11:02:24.252" v="4929" actId="1076"/>
          <ac:picMkLst>
            <pc:docMk/>
            <pc:sldMk cId="3407804461" sldId="288"/>
            <ac:picMk id="8" creationId="{1499737A-7A25-4A68-A95C-15BB1EBE06DB}"/>
          </ac:picMkLst>
        </pc:picChg>
      </pc:sldChg>
      <pc:sldChg chg="modSp add ord">
        <pc:chgData name="Golander, Amit" userId="6a327435-9522-44f5-9292-2f5236fc701a" providerId="ADAL" clId="{DD9D20DF-6664-418B-8F19-CF4CDC3D1114}" dt="2018-03-11T08:19:14.327" v="4732" actId="6549"/>
        <pc:sldMkLst>
          <pc:docMk/>
          <pc:sldMk cId="1031321719" sldId="291"/>
        </pc:sldMkLst>
        <pc:spChg chg="mod">
          <ac:chgData name="Golander, Amit" userId="6a327435-9522-44f5-9292-2f5236fc701a" providerId="ADAL" clId="{DD9D20DF-6664-418B-8F19-CF4CDC3D1114}" dt="2018-03-11T08:19:14.327" v="4732" actId="6549"/>
          <ac:spMkLst>
            <pc:docMk/>
            <pc:sldMk cId="1031321719" sldId="291"/>
            <ac:spMk id="2" creationId="{183358AE-6EA0-4CC8-9519-BAAE164050EB}"/>
          </ac:spMkLst>
        </pc:spChg>
        <pc:spChg chg="mod">
          <ac:chgData name="Golander, Amit" userId="6a327435-9522-44f5-9292-2f5236fc701a" providerId="ADAL" clId="{DD9D20DF-6664-418B-8F19-CF4CDC3D1114}" dt="2018-03-11T08:18:50.715" v="4731" actId="20577"/>
          <ac:spMkLst>
            <pc:docMk/>
            <pc:sldMk cId="1031321719" sldId="291"/>
            <ac:spMk id="3" creationId="{0212DF69-D6E9-4A5E-8799-18432634A80B}"/>
          </ac:spMkLst>
        </pc:spChg>
      </pc:sldChg>
      <pc:sldChg chg="addSp modSp add">
        <pc:chgData name="Golander, Amit" userId="6a327435-9522-44f5-9292-2f5236fc701a" providerId="ADAL" clId="{DD9D20DF-6664-418B-8F19-CF4CDC3D1114}" dt="2018-03-10T22:35:50.571" v="3167" actId="20577"/>
        <pc:sldMkLst>
          <pc:docMk/>
          <pc:sldMk cId="2012849251" sldId="292"/>
        </pc:sldMkLst>
        <pc:spChg chg="mod">
          <ac:chgData name="Golander, Amit" userId="6a327435-9522-44f5-9292-2f5236fc701a" providerId="ADAL" clId="{DD9D20DF-6664-418B-8F19-CF4CDC3D1114}" dt="2018-03-10T22:34:46.700" v="3096" actId="20577"/>
          <ac:spMkLst>
            <pc:docMk/>
            <pc:sldMk cId="2012849251" sldId="292"/>
            <ac:spMk id="2" creationId="{595828E6-23C0-43EA-917C-7366457587B7}"/>
          </ac:spMkLst>
        </pc:spChg>
        <pc:spChg chg="mod">
          <ac:chgData name="Golander, Amit" userId="6a327435-9522-44f5-9292-2f5236fc701a" providerId="ADAL" clId="{DD9D20DF-6664-418B-8F19-CF4CDC3D1114}" dt="2018-03-10T22:35:50.571" v="3167" actId="20577"/>
          <ac:spMkLst>
            <pc:docMk/>
            <pc:sldMk cId="2012849251" sldId="292"/>
            <ac:spMk id="3" creationId="{46FD5F20-3D89-4C31-9C23-2F1B4324C63C}"/>
          </ac:spMkLst>
        </pc:spChg>
        <pc:spChg chg="add mod">
          <ac:chgData name="Golander, Amit" userId="6a327435-9522-44f5-9292-2f5236fc701a" providerId="ADAL" clId="{DD9D20DF-6664-418B-8F19-CF4CDC3D1114}" dt="2018-03-10T22:33:52.041" v="3058" actId="1035"/>
          <ac:spMkLst>
            <pc:docMk/>
            <pc:sldMk cId="2012849251" sldId="292"/>
            <ac:spMk id="5" creationId="{ACFC9290-620D-437D-95A9-8B6A4FAC50A4}"/>
          </ac:spMkLst>
        </pc:spChg>
        <pc:spChg chg="add mod">
          <ac:chgData name="Golander, Amit" userId="6a327435-9522-44f5-9292-2f5236fc701a" providerId="ADAL" clId="{DD9D20DF-6664-418B-8F19-CF4CDC3D1114}" dt="2018-03-10T22:34:20.629" v="3061" actId="14100"/>
          <ac:spMkLst>
            <pc:docMk/>
            <pc:sldMk cId="2012849251" sldId="292"/>
            <ac:spMk id="10" creationId="{CDE57C92-6A0C-469E-AEE4-C38AA63C2177}"/>
          </ac:spMkLst>
        </pc:spChg>
        <pc:spChg chg="add mod">
          <ac:chgData name="Golander, Amit" userId="6a327435-9522-44f5-9292-2f5236fc701a" providerId="ADAL" clId="{DD9D20DF-6664-418B-8F19-CF4CDC3D1114}" dt="2018-03-10T22:33:52.041" v="3058" actId="1035"/>
          <ac:spMkLst>
            <pc:docMk/>
            <pc:sldMk cId="2012849251" sldId="292"/>
            <ac:spMk id="23" creationId="{FFC780D9-44BB-48D6-B802-AB00ABD01CE0}"/>
          </ac:spMkLst>
        </pc:spChg>
        <pc:cxnChg chg="add mod">
          <ac:chgData name="Golander, Amit" userId="6a327435-9522-44f5-9292-2f5236fc701a" providerId="ADAL" clId="{DD9D20DF-6664-418B-8F19-CF4CDC3D1114}" dt="2018-03-10T22:33:52.041" v="3058" actId="1035"/>
          <ac:cxnSpMkLst>
            <pc:docMk/>
            <pc:sldMk cId="2012849251" sldId="292"/>
            <ac:cxnSpMk id="7" creationId="{CF9076CC-7B93-48FF-8E95-EA6BD15CDC4D}"/>
          </ac:cxnSpMkLst>
        </pc:cxnChg>
        <pc:cxnChg chg="add mod">
          <ac:chgData name="Golander, Amit" userId="6a327435-9522-44f5-9292-2f5236fc701a" providerId="ADAL" clId="{DD9D20DF-6664-418B-8F19-CF4CDC3D1114}" dt="2018-03-10T22:33:52.041" v="3058" actId="1035"/>
          <ac:cxnSpMkLst>
            <pc:docMk/>
            <pc:sldMk cId="2012849251" sldId="292"/>
            <ac:cxnSpMk id="8" creationId="{9C4F0EA6-E511-4A55-8844-C269274C5206}"/>
          </ac:cxnSpMkLst>
        </pc:cxnChg>
        <pc:cxnChg chg="add mod">
          <ac:chgData name="Golander, Amit" userId="6a327435-9522-44f5-9292-2f5236fc701a" providerId="ADAL" clId="{DD9D20DF-6664-418B-8F19-CF4CDC3D1114}" dt="2018-03-10T22:34:20.629" v="3061" actId="14100"/>
          <ac:cxnSpMkLst>
            <pc:docMk/>
            <pc:sldMk cId="2012849251" sldId="292"/>
            <ac:cxnSpMk id="11" creationId="{044E40D6-8A28-4375-B872-07B0C1170F6F}"/>
          </ac:cxnSpMkLst>
        </pc:cxnChg>
        <pc:cxnChg chg="add mod">
          <ac:chgData name="Golander, Amit" userId="6a327435-9522-44f5-9292-2f5236fc701a" providerId="ADAL" clId="{DD9D20DF-6664-418B-8F19-CF4CDC3D1114}" dt="2018-03-10T22:34:20.629" v="3061" actId="14100"/>
          <ac:cxnSpMkLst>
            <pc:docMk/>
            <pc:sldMk cId="2012849251" sldId="292"/>
            <ac:cxnSpMk id="12" creationId="{201F34C9-888D-4E23-B4E7-337CCE68883A}"/>
          </ac:cxnSpMkLst>
        </pc:cxnChg>
      </pc:sldChg>
      <pc:sldChg chg="modSp add">
        <pc:chgData name="Golander, Amit" userId="6a327435-9522-44f5-9292-2f5236fc701a" providerId="ADAL" clId="{DD9D20DF-6664-418B-8F19-CF4CDC3D1114}" dt="2018-03-11T07:11:32.393" v="3543" actId="113"/>
        <pc:sldMkLst>
          <pc:docMk/>
          <pc:sldMk cId="2250350667" sldId="294"/>
        </pc:sldMkLst>
        <pc:spChg chg="mod">
          <ac:chgData name="Golander, Amit" userId="6a327435-9522-44f5-9292-2f5236fc701a" providerId="ADAL" clId="{DD9D20DF-6664-418B-8F19-CF4CDC3D1114}" dt="2018-03-11T07:11:32.393" v="3543" actId="113"/>
          <ac:spMkLst>
            <pc:docMk/>
            <pc:sldMk cId="2250350667" sldId="294"/>
            <ac:spMk id="6" creationId="{C9A62D22-7AB8-4DC8-921F-1207D967C3B4}"/>
          </ac:spMkLst>
        </pc:spChg>
      </pc:sldChg>
      <pc:sldChg chg="add">
        <pc:chgData name="Golander, Amit" userId="6a327435-9522-44f5-9292-2f5236fc701a" providerId="ADAL" clId="{DD9D20DF-6664-418B-8F19-CF4CDC3D1114}" dt="2018-03-11T07:43:27.277" v="3787" actId="20577"/>
        <pc:sldMkLst>
          <pc:docMk/>
          <pc:sldMk cId="577150552" sldId="295"/>
        </pc:sldMkLst>
      </pc:sldChg>
      <pc:sldChg chg="addSp delSp modSp add delAnim">
        <pc:chgData name="Golander, Amit" userId="6a327435-9522-44f5-9292-2f5236fc701a" providerId="ADAL" clId="{DD9D20DF-6664-418B-8F19-CF4CDC3D1114}" dt="2018-03-11T11:03:49.264" v="4942" actId="1035"/>
        <pc:sldMkLst>
          <pc:docMk/>
          <pc:sldMk cId="1905599154" sldId="296"/>
        </pc:sldMkLst>
        <pc:spChg chg="mod">
          <ac:chgData name="Golander, Amit" userId="6a327435-9522-44f5-9292-2f5236fc701a" providerId="ADAL" clId="{DD9D20DF-6664-418B-8F19-CF4CDC3D1114}" dt="2018-03-11T08:00:13.362" v="4285" actId="14100"/>
          <ac:spMkLst>
            <pc:docMk/>
            <pc:sldMk cId="1905599154" sldId="296"/>
            <ac:spMk id="2" creationId="{183358AE-6EA0-4CC8-9519-BAAE164050EB}"/>
          </ac:spMkLst>
        </pc:spChg>
        <pc:spChg chg="del mod">
          <ac:chgData name="Golander, Amit" userId="6a327435-9522-44f5-9292-2f5236fc701a" providerId="ADAL" clId="{DD9D20DF-6664-418B-8F19-CF4CDC3D1114}" dt="2018-03-11T08:00:41.560" v="4301" actId="478"/>
          <ac:spMkLst>
            <pc:docMk/>
            <pc:sldMk cId="1905599154" sldId="296"/>
            <ac:spMk id="3" creationId="{0212DF69-D6E9-4A5E-8799-18432634A80B}"/>
          </ac:spMkLst>
        </pc:spChg>
        <pc:spChg chg="del">
          <ac:chgData name="Golander, Amit" userId="6a327435-9522-44f5-9292-2f5236fc701a" providerId="ADAL" clId="{DD9D20DF-6664-418B-8F19-CF4CDC3D1114}" dt="2018-03-11T08:00:22.610" v="4286" actId="478"/>
          <ac:spMkLst>
            <pc:docMk/>
            <pc:sldMk cId="1905599154" sldId="296"/>
            <ac:spMk id="5" creationId="{E39F2519-36D5-4EEF-9886-1D4F22B1E08D}"/>
          </ac:spMkLst>
        </pc:spChg>
        <pc:spChg chg="del">
          <ac:chgData name="Golander, Amit" userId="6a327435-9522-44f5-9292-2f5236fc701a" providerId="ADAL" clId="{DD9D20DF-6664-418B-8F19-CF4CDC3D1114}" dt="2018-03-11T08:00:22.610" v="4286" actId="478"/>
          <ac:spMkLst>
            <pc:docMk/>
            <pc:sldMk cId="1905599154" sldId="296"/>
            <ac:spMk id="6" creationId="{F0D5427C-7241-42B4-8DFF-7533AF3C487B}"/>
          </ac:spMkLst>
        </pc:spChg>
        <pc:spChg chg="del">
          <ac:chgData name="Golander, Amit" userId="6a327435-9522-44f5-9292-2f5236fc701a" providerId="ADAL" clId="{DD9D20DF-6664-418B-8F19-CF4CDC3D1114}" dt="2018-03-11T08:00:22.610" v="4286" actId="478"/>
          <ac:spMkLst>
            <pc:docMk/>
            <pc:sldMk cId="1905599154" sldId="296"/>
            <ac:spMk id="7" creationId="{7E6BBA07-947D-426F-B1A5-877372E9A227}"/>
          </ac:spMkLst>
        </pc:spChg>
        <pc:spChg chg="add del mod">
          <ac:chgData name="Golander, Amit" userId="6a327435-9522-44f5-9292-2f5236fc701a" providerId="ADAL" clId="{DD9D20DF-6664-418B-8F19-CF4CDC3D1114}" dt="2018-03-11T08:00:43.746" v="4302" actId="478"/>
          <ac:spMkLst>
            <pc:docMk/>
            <pc:sldMk cId="1905599154" sldId="296"/>
            <ac:spMk id="9" creationId="{591FB854-4EC6-4325-A7DB-61C13850E04C}"/>
          </ac:spMkLst>
        </pc:spChg>
        <pc:spChg chg="add mod">
          <ac:chgData name="Golander, Amit" userId="6a327435-9522-44f5-9292-2f5236fc701a" providerId="ADAL" clId="{DD9D20DF-6664-418B-8F19-CF4CDC3D1114}" dt="2018-03-11T11:03:49.264" v="4942" actId="1035"/>
          <ac:spMkLst>
            <pc:docMk/>
            <pc:sldMk cId="1905599154" sldId="296"/>
            <ac:spMk id="12" creationId="{367BF37B-E758-4624-94BF-CFC2DE8F3537}"/>
          </ac:spMkLst>
        </pc:spChg>
        <pc:spChg chg="add mod">
          <ac:chgData name="Golander, Amit" userId="6a327435-9522-44f5-9292-2f5236fc701a" providerId="ADAL" clId="{DD9D20DF-6664-418B-8F19-CF4CDC3D1114}" dt="2018-03-11T08:09:08.502" v="4497" actId="1037"/>
          <ac:spMkLst>
            <pc:docMk/>
            <pc:sldMk cId="1905599154" sldId="296"/>
            <ac:spMk id="13" creationId="{B5FC544F-1ABD-45B8-84E2-BCFFEF3DF3A7}"/>
          </ac:spMkLst>
        </pc:spChg>
        <pc:spChg chg="add mod">
          <ac:chgData name="Golander, Amit" userId="6a327435-9522-44f5-9292-2f5236fc701a" providerId="ADAL" clId="{DD9D20DF-6664-418B-8F19-CF4CDC3D1114}" dt="2018-03-11T08:09:25.496" v="4513" actId="6549"/>
          <ac:spMkLst>
            <pc:docMk/>
            <pc:sldMk cId="1905599154" sldId="296"/>
            <ac:spMk id="14" creationId="{B1164572-9C42-4B31-961D-836A2CF50D9A}"/>
          </ac:spMkLst>
        </pc:spChg>
        <pc:spChg chg="add mod">
          <ac:chgData name="Golander, Amit" userId="6a327435-9522-44f5-9292-2f5236fc701a" providerId="ADAL" clId="{DD9D20DF-6664-418B-8F19-CF4CDC3D1114}" dt="2018-03-11T11:03:49.264" v="4942" actId="1035"/>
          <ac:spMkLst>
            <pc:docMk/>
            <pc:sldMk cId="1905599154" sldId="296"/>
            <ac:spMk id="15" creationId="{A1026E72-264B-41DB-88CF-30EA9166EC8A}"/>
          </ac:spMkLst>
        </pc:spChg>
        <pc:spChg chg="add mod">
          <ac:chgData name="Golander, Amit" userId="6a327435-9522-44f5-9292-2f5236fc701a" providerId="ADAL" clId="{DD9D20DF-6664-418B-8F19-CF4CDC3D1114}" dt="2018-03-11T11:03:49.264" v="4942" actId="1035"/>
          <ac:spMkLst>
            <pc:docMk/>
            <pc:sldMk cId="1905599154" sldId="296"/>
            <ac:spMk id="16" creationId="{E4E4C053-CA0D-4B12-BFB5-59E933E5A4ED}"/>
          </ac:spMkLst>
        </pc:spChg>
        <pc:spChg chg="add mod">
          <ac:chgData name="Golander, Amit" userId="6a327435-9522-44f5-9292-2f5236fc701a" providerId="ADAL" clId="{DD9D20DF-6664-418B-8F19-CF4CDC3D1114}" dt="2018-03-11T11:03:49.264" v="4942" actId="1035"/>
          <ac:spMkLst>
            <pc:docMk/>
            <pc:sldMk cId="1905599154" sldId="296"/>
            <ac:spMk id="17" creationId="{6740E07A-5A8A-42C8-B37B-5B7CE6707F3E}"/>
          </ac:spMkLst>
        </pc:spChg>
        <pc:spChg chg="add mod">
          <ac:chgData name="Golander, Amit" userId="6a327435-9522-44f5-9292-2f5236fc701a" providerId="ADAL" clId="{DD9D20DF-6664-418B-8F19-CF4CDC3D1114}" dt="2018-03-11T11:03:49.264" v="4942" actId="1035"/>
          <ac:spMkLst>
            <pc:docMk/>
            <pc:sldMk cId="1905599154" sldId="296"/>
            <ac:spMk id="19" creationId="{F26DE68F-0902-41D3-98C0-BF895DCBD74C}"/>
          </ac:spMkLst>
        </pc:spChg>
        <pc:spChg chg="add mod">
          <ac:chgData name="Golander, Amit" userId="6a327435-9522-44f5-9292-2f5236fc701a" providerId="ADAL" clId="{DD9D20DF-6664-418B-8F19-CF4CDC3D1114}" dt="2018-03-11T11:03:49.264" v="4942" actId="1035"/>
          <ac:spMkLst>
            <pc:docMk/>
            <pc:sldMk cId="1905599154" sldId="296"/>
            <ac:spMk id="20" creationId="{D0600058-529E-4A24-A4B7-B554754D0CE8}"/>
          </ac:spMkLst>
        </pc:spChg>
        <pc:picChg chg="add mod ord">
          <ac:chgData name="Golander, Amit" userId="6a327435-9522-44f5-9292-2f5236fc701a" providerId="ADAL" clId="{DD9D20DF-6664-418B-8F19-CF4CDC3D1114}" dt="2018-03-11T08:14:04.421" v="4614" actId="1037"/>
          <ac:picMkLst>
            <pc:docMk/>
            <pc:sldMk cId="1905599154" sldId="296"/>
            <ac:picMk id="10" creationId="{2D5B8D57-FB34-4365-A87C-C0A149633B49}"/>
          </ac:picMkLst>
        </pc:picChg>
        <pc:picChg chg="add mod ord">
          <ac:chgData name="Golander, Amit" userId="6a327435-9522-44f5-9292-2f5236fc701a" providerId="ADAL" clId="{DD9D20DF-6664-418B-8F19-CF4CDC3D1114}" dt="2018-03-11T08:07:52.755" v="4443" actId="1037"/>
          <ac:picMkLst>
            <pc:docMk/>
            <pc:sldMk cId="1905599154" sldId="296"/>
            <ac:picMk id="18" creationId="{31DFFA16-B2AB-4139-A1F0-163BFC5A3583}"/>
          </ac:picMkLst>
        </pc:picChg>
        <pc:cxnChg chg="add mod">
          <ac:chgData name="Golander, Amit" userId="6a327435-9522-44f5-9292-2f5236fc701a" providerId="ADAL" clId="{DD9D20DF-6664-418B-8F19-CF4CDC3D1114}" dt="2018-03-11T11:03:49.264" v="4942" actId="1035"/>
          <ac:cxnSpMkLst>
            <pc:docMk/>
            <pc:sldMk cId="1905599154" sldId="296"/>
            <ac:cxnSpMk id="11" creationId="{8FFBC002-9FB5-4E15-8888-D727045EE0E2}"/>
          </ac:cxnSpMkLst>
        </pc:cxnChg>
        <pc:cxnChg chg="add mod ord">
          <ac:chgData name="Golander, Amit" userId="6a327435-9522-44f5-9292-2f5236fc701a" providerId="ADAL" clId="{DD9D20DF-6664-418B-8F19-CF4CDC3D1114}" dt="2018-03-11T11:03:49.264" v="4942" actId="1035"/>
          <ac:cxnSpMkLst>
            <pc:docMk/>
            <pc:sldMk cId="1905599154" sldId="296"/>
            <ac:cxnSpMk id="22" creationId="{3293C91B-6EB8-47E4-9749-96C94E9630A8}"/>
          </ac:cxnSpMkLst>
        </pc:cxnChg>
      </pc:sldChg>
      <pc:sldChg chg="addSp delSp modSp add addAnim delAnim">
        <pc:chgData name="Golander, Amit" userId="6a327435-9522-44f5-9292-2f5236fc701a" providerId="ADAL" clId="{DD9D20DF-6664-418B-8F19-CF4CDC3D1114}" dt="2018-03-11T08:25:55.944" v="4911" actId="20577"/>
        <pc:sldMkLst>
          <pc:docMk/>
          <pc:sldMk cId="3164209372" sldId="297"/>
        </pc:sldMkLst>
        <pc:spChg chg="mod">
          <ac:chgData name="Golander, Amit" userId="6a327435-9522-44f5-9292-2f5236fc701a" providerId="ADAL" clId="{DD9D20DF-6664-418B-8F19-CF4CDC3D1114}" dt="2018-03-11T08:25:49.536" v="4904" actId="20577"/>
          <ac:spMkLst>
            <pc:docMk/>
            <pc:sldMk cId="3164209372" sldId="297"/>
            <ac:spMk id="4" creationId="{00000000-0000-0000-0000-000000000000}"/>
          </ac:spMkLst>
        </pc:spChg>
        <pc:spChg chg="mod">
          <ac:chgData name="Golander, Amit" userId="6a327435-9522-44f5-9292-2f5236fc701a" providerId="ADAL" clId="{DD9D20DF-6664-418B-8F19-CF4CDC3D1114}" dt="2018-03-11T08:25:55.944" v="4911" actId="20577"/>
          <ac:spMkLst>
            <pc:docMk/>
            <pc:sldMk cId="3164209372" sldId="297"/>
            <ac:spMk id="11" creationId="{AA1C4799-E221-48BA-84EA-F6D5E41971DD}"/>
          </ac:spMkLst>
        </pc:spChg>
        <pc:spChg chg="del">
          <ac:chgData name="Golander, Amit" userId="6a327435-9522-44f5-9292-2f5236fc701a" providerId="ADAL" clId="{DD9D20DF-6664-418B-8F19-CF4CDC3D1114}" dt="2018-03-11T08:04:47.255" v="4355" actId="478"/>
          <ac:spMkLst>
            <pc:docMk/>
            <pc:sldMk cId="3164209372" sldId="297"/>
            <ac:spMk id="59" creationId="{E9433516-6177-4A98-BC61-6ED31BDDD143}"/>
          </ac:spMkLst>
        </pc:spChg>
        <pc:spChg chg="mod">
          <ac:chgData name="Golander, Amit" userId="6a327435-9522-44f5-9292-2f5236fc701a" providerId="ADAL" clId="{DD9D20DF-6664-418B-8F19-CF4CDC3D1114}" dt="2018-03-11T08:04:37.540" v="4354" actId="1035"/>
          <ac:spMkLst>
            <pc:docMk/>
            <pc:sldMk cId="3164209372" sldId="297"/>
            <ac:spMk id="61" creationId="{325A725C-E852-4487-AED7-38D838D7E893}"/>
          </ac:spMkLst>
        </pc:spChg>
        <pc:spChg chg="mod">
          <ac:chgData name="Golander, Amit" userId="6a327435-9522-44f5-9292-2f5236fc701a" providerId="ADAL" clId="{DD9D20DF-6664-418B-8F19-CF4CDC3D1114}" dt="2018-03-11T08:24:08.484" v="4867" actId="1036"/>
          <ac:spMkLst>
            <pc:docMk/>
            <pc:sldMk cId="3164209372" sldId="297"/>
            <ac:spMk id="66" creationId="{1C46BFCD-269A-4BA7-B898-359FC4B4850E}"/>
          </ac:spMkLst>
        </pc:spChg>
        <pc:spChg chg="mod">
          <ac:chgData name="Golander, Amit" userId="6a327435-9522-44f5-9292-2f5236fc701a" providerId="ADAL" clId="{DD9D20DF-6664-418B-8F19-CF4CDC3D1114}" dt="2018-03-11T08:24:08.484" v="4867" actId="1036"/>
          <ac:spMkLst>
            <pc:docMk/>
            <pc:sldMk cId="3164209372" sldId="297"/>
            <ac:spMk id="68" creationId="{01594903-E347-4CA6-A49E-AF15781D459C}"/>
          </ac:spMkLst>
        </pc:spChg>
        <pc:spChg chg="add del mod">
          <ac:chgData name="Golander, Amit" userId="6a327435-9522-44f5-9292-2f5236fc701a" providerId="ADAL" clId="{DD9D20DF-6664-418B-8F19-CF4CDC3D1114}" dt="2018-03-11T08:24:08.484" v="4867" actId="1036"/>
          <ac:spMkLst>
            <pc:docMk/>
            <pc:sldMk cId="3164209372" sldId="297"/>
            <ac:spMk id="75" creationId="{22B78352-98F4-4140-B2BF-CC8FC3113D58}"/>
          </ac:spMkLst>
        </pc:spChg>
        <pc:spChg chg="mod">
          <ac:chgData name="Golander, Amit" userId="6a327435-9522-44f5-9292-2f5236fc701a" providerId="ADAL" clId="{DD9D20DF-6664-418B-8F19-CF4CDC3D1114}" dt="2018-03-11T08:24:08.484" v="4867" actId="1036"/>
          <ac:spMkLst>
            <pc:docMk/>
            <pc:sldMk cId="3164209372" sldId="297"/>
            <ac:spMk id="76" creationId="{4C116625-1772-41E3-8BDB-5DACA9159B11}"/>
          </ac:spMkLst>
        </pc:spChg>
        <pc:spChg chg="mod">
          <ac:chgData name="Golander, Amit" userId="6a327435-9522-44f5-9292-2f5236fc701a" providerId="ADAL" clId="{DD9D20DF-6664-418B-8F19-CF4CDC3D1114}" dt="2018-03-11T08:24:08.484" v="4867" actId="1036"/>
          <ac:spMkLst>
            <pc:docMk/>
            <pc:sldMk cId="3164209372" sldId="297"/>
            <ac:spMk id="104" creationId="{9A3D81EF-414A-427E-B202-B3455B059992}"/>
          </ac:spMkLst>
        </pc:spChg>
        <pc:spChg chg="mod">
          <ac:chgData name="Golander, Amit" userId="6a327435-9522-44f5-9292-2f5236fc701a" providerId="ADAL" clId="{DD9D20DF-6664-418B-8F19-CF4CDC3D1114}" dt="2018-03-11T08:24:08.484" v="4867" actId="1036"/>
          <ac:spMkLst>
            <pc:docMk/>
            <pc:sldMk cId="3164209372" sldId="297"/>
            <ac:spMk id="105" creationId="{DDF97AE3-BCB9-4921-BD0D-88B60A9CD78D}"/>
          </ac:spMkLst>
        </pc:spChg>
        <pc:spChg chg="mod">
          <ac:chgData name="Golander, Amit" userId="6a327435-9522-44f5-9292-2f5236fc701a" providerId="ADAL" clId="{DD9D20DF-6664-418B-8F19-CF4CDC3D1114}" dt="2018-03-11T08:24:22.717" v="4868" actId="120"/>
          <ac:spMkLst>
            <pc:docMk/>
            <pc:sldMk cId="3164209372" sldId="297"/>
            <ac:spMk id="124" creationId="{B76C2074-E0AF-4154-AB84-C64CFFCA7F61}"/>
          </ac:spMkLst>
        </pc:spChg>
        <pc:spChg chg="mod">
          <ac:chgData name="Golander, Amit" userId="6a327435-9522-44f5-9292-2f5236fc701a" providerId="ADAL" clId="{DD9D20DF-6664-418B-8F19-CF4CDC3D1114}" dt="2018-03-11T08:24:27.533" v="4869" actId="120"/>
          <ac:spMkLst>
            <pc:docMk/>
            <pc:sldMk cId="3164209372" sldId="297"/>
            <ac:spMk id="126" creationId="{D7124348-9817-4711-9E89-3E5C16C43AC5}"/>
          </ac:spMkLst>
        </pc:spChg>
      </pc:sldChg>
      <pc:sldMasterChg chg="addSp delSp modSp modSldLayout">
        <pc:chgData name="Golander, Amit" userId="6a327435-9522-44f5-9292-2f5236fc701a" providerId="ADAL" clId="{DD9D20DF-6664-418B-8F19-CF4CDC3D1114}" dt="2018-03-08T16:16:08.359" v="286" actId="12788"/>
        <pc:sldMasterMkLst>
          <pc:docMk/>
          <pc:sldMasterMk cId="0" sldId="2147483648"/>
        </pc:sldMasterMkLst>
        <pc:spChg chg="del">
          <ac:chgData name="Golander, Amit" userId="6a327435-9522-44f5-9292-2f5236fc701a" providerId="ADAL" clId="{DD9D20DF-6664-418B-8F19-CF4CDC3D1114}" dt="2018-03-08T16:05:04.259" v="12" actId="478"/>
          <ac:spMkLst>
            <pc:docMk/>
            <pc:sldMasterMk cId="0" sldId="2147483648"/>
            <ac:spMk id="9" creationId="{00000000-0000-0000-0000-000000000000}"/>
          </ac:spMkLst>
        </pc:spChg>
        <pc:picChg chg="del">
          <ac:chgData name="Golander, Amit" userId="6a327435-9522-44f5-9292-2f5236fc701a" providerId="ADAL" clId="{DD9D20DF-6664-418B-8F19-CF4CDC3D1114}" dt="2018-03-08T16:03:34.051" v="5" actId="478"/>
          <ac:picMkLst>
            <pc:docMk/>
            <pc:sldMasterMk cId="0" sldId="2147483648"/>
            <ac:picMk id="11" creationId="{02A9779A-A156-49FA-94CA-AD061AADCBC4}"/>
          </ac:picMkLst>
        </pc:picChg>
        <pc:picChg chg="add mod">
          <ac:chgData name="Golander, Amit" userId="6a327435-9522-44f5-9292-2f5236fc701a" providerId="ADAL" clId="{DD9D20DF-6664-418B-8F19-CF4CDC3D1114}" dt="2018-03-08T16:08:31.935" v="78" actId="1076"/>
          <ac:picMkLst>
            <pc:docMk/>
            <pc:sldMasterMk cId="0" sldId="2147483648"/>
            <ac:picMk id="13" creationId="{8C6CC85B-D6BA-4F76-A092-290DC7D1E9B4}"/>
          </ac:picMkLst>
        </pc:picChg>
        <pc:picChg chg="add del mod ord">
          <ac:chgData name="Golander, Amit" userId="6a327435-9522-44f5-9292-2f5236fc701a" providerId="ADAL" clId="{DD9D20DF-6664-418B-8F19-CF4CDC3D1114}" dt="2018-03-08T16:08:25.841" v="77" actId="478"/>
          <ac:picMkLst>
            <pc:docMk/>
            <pc:sldMasterMk cId="0" sldId="2147483648"/>
            <ac:picMk id="1026" creationId="{7F8E97D2-2648-46F4-A594-60142A872ECA}"/>
          </ac:picMkLst>
        </pc:picChg>
        <pc:sldLayoutChg chg="addSp delSp modSp">
          <pc:chgData name="Golander, Amit" userId="6a327435-9522-44f5-9292-2f5236fc701a" providerId="ADAL" clId="{DD9D20DF-6664-418B-8F19-CF4CDC3D1114}" dt="2018-03-08T16:16:08.359" v="286" actId="12788"/>
          <pc:sldLayoutMkLst>
            <pc:docMk/>
            <pc:sldMasterMk cId="0" sldId="2147483648"/>
            <pc:sldLayoutMk cId="3499845212" sldId="2147483923"/>
          </pc:sldLayoutMkLst>
          <pc:spChg chg="add del mod">
            <ac:chgData name="Golander, Amit" userId="6a327435-9522-44f5-9292-2f5236fc701a" providerId="ADAL" clId="{DD9D20DF-6664-418B-8F19-CF4CDC3D1114}" dt="2018-03-08T16:07:33.909" v="39" actId="478"/>
            <ac:spMkLst>
              <pc:docMk/>
              <pc:sldMasterMk cId="0" sldId="2147483648"/>
              <pc:sldLayoutMk cId="3499845212" sldId="2147483923"/>
              <ac:spMk id="4" creationId="{B3EA6D85-CD8E-4F58-B1CD-DE4743209887}"/>
            </ac:spMkLst>
          </pc:spChg>
          <pc:spChg chg="del mod">
            <ac:chgData name="Golander, Amit" userId="6a327435-9522-44f5-9292-2f5236fc701a" providerId="ADAL" clId="{DD9D20DF-6664-418B-8F19-CF4CDC3D1114}" dt="2018-03-08T16:13:29.179" v="159" actId="478"/>
            <ac:spMkLst>
              <pc:docMk/>
              <pc:sldMasterMk cId="0" sldId="2147483648"/>
              <pc:sldLayoutMk cId="3499845212" sldId="2147483923"/>
              <ac:spMk id="9" creationId="{00000000-0000-0000-0000-000000000000}"/>
            </ac:spMkLst>
          </pc:spChg>
          <pc:spChg chg="add mod">
            <ac:chgData name="Golander, Amit" userId="6a327435-9522-44f5-9292-2f5236fc701a" providerId="ADAL" clId="{DD9D20DF-6664-418B-8F19-CF4CDC3D1114}" dt="2018-03-08T16:16:08.359" v="286" actId="12788"/>
            <ac:spMkLst>
              <pc:docMk/>
              <pc:sldMasterMk cId="0" sldId="2147483648"/>
              <pc:sldLayoutMk cId="3499845212" sldId="2147483923"/>
              <ac:spMk id="10" creationId="{EAF44436-7A22-420E-A661-0882C33694B7}"/>
            </ac:spMkLst>
          </pc:spChg>
          <pc:spChg chg="mod">
            <ac:chgData name="Golander, Amit" userId="6a327435-9522-44f5-9292-2f5236fc701a" providerId="ADAL" clId="{DD9D20DF-6664-418B-8F19-CF4CDC3D1114}" dt="2018-03-08T16:13:34.991" v="160" actId="14100"/>
            <ac:spMkLst>
              <pc:docMk/>
              <pc:sldMasterMk cId="0" sldId="2147483648"/>
              <pc:sldLayoutMk cId="3499845212" sldId="2147483923"/>
              <ac:spMk id="11" creationId="{00000000-0000-0000-0000-000000000000}"/>
            </ac:spMkLst>
          </pc:spChg>
          <pc:spChg chg="mod">
            <ac:chgData name="Golander, Amit" userId="6a327435-9522-44f5-9292-2f5236fc701a" providerId="ADAL" clId="{DD9D20DF-6664-418B-8F19-CF4CDC3D1114}" dt="2018-03-08T16:16:08.359" v="286" actId="12788"/>
            <ac:spMkLst>
              <pc:docMk/>
              <pc:sldMasterMk cId="0" sldId="2147483648"/>
              <pc:sldLayoutMk cId="3499845212" sldId="2147483923"/>
              <ac:spMk id="8204" creationId="{00000000-0000-0000-0000-000000000000}"/>
            </ac:spMkLst>
          </pc:spChg>
          <pc:picChg chg="add del mod">
            <ac:chgData name="Golander, Amit" userId="6a327435-9522-44f5-9292-2f5236fc701a" providerId="ADAL" clId="{DD9D20DF-6664-418B-8F19-CF4CDC3D1114}" dt="2018-03-08T16:15:26.795" v="267" actId="478"/>
            <ac:picMkLst>
              <pc:docMk/>
              <pc:sldMasterMk cId="0" sldId="2147483648"/>
              <pc:sldLayoutMk cId="3499845212" sldId="2147483923"/>
              <ac:picMk id="2" creationId="{4DA19093-3F10-4C7E-9B58-7E88C19EDC51}"/>
            </ac:picMkLst>
          </pc:picChg>
          <pc:picChg chg="add del mod">
            <ac:chgData name="Golander, Amit" userId="6a327435-9522-44f5-9292-2f5236fc701a" providerId="ADAL" clId="{DD9D20DF-6664-418B-8F19-CF4CDC3D1114}" dt="2018-03-08T16:15:40.692" v="282" actId="478"/>
            <ac:picMkLst>
              <pc:docMk/>
              <pc:sldMasterMk cId="0" sldId="2147483648"/>
              <pc:sldLayoutMk cId="3499845212" sldId="2147483923"/>
              <ac:picMk id="3" creationId="{FB46DBDC-5006-47C6-AE82-DD6EFB88E130}"/>
            </ac:picMkLst>
          </pc:picChg>
          <pc:picChg chg="del mod">
            <ac:chgData name="Golander, Amit" userId="6a327435-9522-44f5-9292-2f5236fc701a" providerId="ADAL" clId="{DD9D20DF-6664-418B-8F19-CF4CDC3D1114}" dt="2018-03-08T16:08:09.931" v="73" actId="478"/>
            <ac:picMkLst>
              <pc:docMk/>
              <pc:sldMasterMk cId="0" sldId="2147483648"/>
              <pc:sldLayoutMk cId="3499845212" sldId="2147483923"/>
              <ac:picMk id="6" creationId="{DB978158-8EDA-403B-8897-C6708C5A14E1}"/>
            </ac:picMkLst>
          </pc:picChg>
          <pc:picChg chg="add mod">
            <ac:chgData name="Golander, Amit" userId="6a327435-9522-44f5-9292-2f5236fc701a" providerId="ADAL" clId="{DD9D20DF-6664-418B-8F19-CF4CDC3D1114}" dt="2018-03-08T16:16:08.359" v="286" actId="12788"/>
            <ac:picMkLst>
              <pc:docMk/>
              <pc:sldMasterMk cId="0" sldId="2147483648"/>
              <pc:sldLayoutMk cId="3499845212" sldId="2147483923"/>
              <ac:picMk id="12" creationId="{366B32B4-36EB-46C0-8EEC-0B75890B4277}"/>
            </ac:picMkLst>
          </pc:picChg>
        </pc:sldLayoutChg>
      </pc:sldMasterChg>
    </pc:docChg>
  </pc:docChgLst>
  <pc:docChgLst>
    <pc:chgData name="Golander, Amit" userId="6a327435-9522-44f5-9292-2f5236fc701a" providerId="ADAL" clId="{2806BB22-DE40-4AA5-9DEB-BB157126C5A3}"/>
    <pc:docChg chg="undo redo custSel addSld delSld modSld sldOrd modMainMaster">
      <pc:chgData name="Golander, Amit" userId="6a327435-9522-44f5-9292-2f5236fc701a" providerId="ADAL" clId="{2806BB22-DE40-4AA5-9DEB-BB157126C5A3}" dt="2018-01-10T09:20:03.199" v="4610" actId="1037"/>
      <pc:docMkLst>
        <pc:docMk/>
      </pc:docMkLst>
      <pc:sldChg chg="modSp">
        <pc:chgData name="Golander, Amit" userId="6a327435-9522-44f5-9292-2f5236fc701a" providerId="ADAL" clId="{2806BB22-DE40-4AA5-9DEB-BB157126C5A3}" dt="2018-01-07T20:45:07.290" v="2483" actId="20577"/>
        <pc:sldMkLst>
          <pc:docMk/>
          <pc:sldMk cId="0" sldId="256"/>
        </pc:sldMkLst>
        <pc:spChg chg="mod">
          <ac:chgData name="Golander, Amit" userId="6a327435-9522-44f5-9292-2f5236fc701a" providerId="ADAL" clId="{2806BB22-DE40-4AA5-9DEB-BB157126C5A3}" dt="2018-01-07T20:45:07.290" v="2483" actId="20577"/>
          <ac:spMkLst>
            <pc:docMk/>
            <pc:sldMk cId="0" sldId="256"/>
            <ac:spMk id="3074" creationId="{00000000-0000-0000-0000-000000000000}"/>
          </ac:spMkLst>
        </pc:spChg>
        <pc:spChg chg="mod">
          <ac:chgData name="Golander, Amit" userId="6a327435-9522-44f5-9292-2f5236fc701a" providerId="ADAL" clId="{2806BB22-DE40-4AA5-9DEB-BB157126C5A3}" dt="2018-01-07T16:12:19.963" v="40" actId="6549"/>
          <ac:spMkLst>
            <pc:docMk/>
            <pc:sldMk cId="0" sldId="256"/>
            <ac:spMk id="15363" creationId="{00000000-0000-0000-0000-000000000000}"/>
          </ac:spMkLst>
        </pc:spChg>
      </pc:sldChg>
      <pc:sldChg chg="addSp delSp modSp delAnim modAnim">
        <pc:chgData name="Golander, Amit" userId="6a327435-9522-44f5-9292-2f5236fc701a" providerId="ADAL" clId="{2806BB22-DE40-4AA5-9DEB-BB157126C5A3}" dt="2018-01-09T07:03:57.315" v="3989" actId="20577"/>
        <pc:sldMkLst>
          <pc:docMk/>
          <pc:sldMk cId="3845617955" sldId="258"/>
        </pc:sldMkLst>
        <pc:spChg chg="mod">
          <ac:chgData name="Golander, Amit" userId="6a327435-9522-44f5-9292-2f5236fc701a" providerId="ADAL" clId="{2806BB22-DE40-4AA5-9DEB-BB157126C5A3}" dt="2018-01-09T06:59:08.286" v="3937" actId="20577"/>
          <ac:spMkLst>
            <pc:docMk/>
            <pc:sldMk cId="3845617955" sldId="258"/>
            <ac:spMk id="2" creationId="{00000000-0000-0000-0000-000000000000}"/>
          </ac:spMkLst>
        </pc:spChg>
        <pc:spChg chg="del mod">
          <ac:chgData name="Golander, Amit" userId="6a327435-9522-44f5-9292-2f5236fc701a" providerId="ADAL" clId="{2806BB22-DE40-4AA5-9DEB-BB157126C5A3}" dt="2018-01-07T17:06:10.430" v="1177" actId="478"/>
          <ac:spMkLst>
            <pc:docMk/>
            <pc:sldMk cId="3845617955" sldId="258"/>
            <ac:spMk id="3" creationId="{00000000-0000-0000-0000-000000000000}"/>
          </ac:spMkLst>
        </pc:spChg>
        <pc:spChg chg="add mod">
          <ac:chgData name="Golander, Amit" userId="6a327435-9522-44f5-9292-2f5236fc701a" providerId="ADAL" clId="{2806BB22-DE40-4AA5-9DEB-BB157126C5A3}" dt="2018-01-09T07:03:57.315" v="3989" actId="20577"/>
          <ac:spMkLst>
            <pc:docMk/>
            <pc:sldMk cId="3845617955" sldId="258"/>
            <ac:spMk id="3" creationId="{F0FA5A64-C0F6-4C93-854A-FA24088C4883}"/>
          </ac:spMkLst>
        </pc:spChg>
        <pc:spChg chg="add del mod">
          <ac:chgData name="Golander, Amit" userId="6a327435-9522-44f5-9292-2f5236fc701a" providerId="ADAL" clId="{2806BB22-DE40-4AA5-9DEB-BB157126C5A3}" dt="2018-01-07T17:10:22.887" v="1311" actId="478"/>
          <ac:spMkLst>
            <pc:docMk/>
            <pc:sldMk cId="3845617955" sldId="258"/>
            <ac:spMk id="5" creationId="{84008196-4BB5-4E53-8FA6-093D5829E099}"/>
          </ac:spMkLst>
        </pc:spChg>
        <pc:spChg chg="add del mod">
          <ac:chgData name="Golander, Amit" userId="6a327435-9522-44f5-9292-2f5236fc701a" providerId="ADAL" clId="{2806BB22-DE40-4AA5-9DEB-BB157126C5A3}" dt="2018-01-09T06:56:20.039" v="3845" actId="478"/>
          <ac:spMkLst>
            <pc:docMk/>
            <pc:sldMk cId="3845617955" sldId="258"/>
            <ac:spMk id="5" creationId="{B1E0C347-8F3F-4AFD-B15E-2C4A6181D8E1}"/>
          </ac:spMkLst>
        </pc:spChg>
        <pc:spChg chg="add del mod">
          <ac:chgData name="Golander, Amit" userId="6a327435-9522-44f5-9292-2f5236fc701a" providerId="ADAL" clId="{2806BB22-DE40-4AA5-9DEB-BB157126C5A3}" dt="2018-01-07T17:06:12.901" v="1178" actId="478"/>
          <ac:spMkLst>
            <pc:docMk/>
            <pc:sldMk cId="3845617955" sldId="258"/>
            <ac:spMk id="7" creationId="{3AF27763-517E-4C9D-9ED8-41A58ADF786B}"/>
          </ac:spMkLst>
        </pc:spChg>
        <pc:spChg chg="add del mod">
          <ac:chgData name="Golander, Amit" userId="6a327435-9522-44f5-9292-2f5236fc701a" providerId="ADAL" clId="{2806BB22-DE40-4AA5-9DEB-BB157126C5A3}" dt="2018-01-07T17:14:39.562" v="1368" actId="478"/>
          <ac:spMkLst>
            <pc:docMk/>
            <pc:sldMk cId="3845617955" sldId="258"/>
            <ac:spMk id="9" creationId="{3921126E-7BD6-4CE1-A827-5EF8259172FF}"/>
          </ac:spMkLst>
        </pc:spChg>
        <pc:spChg chg="add mod">
          <ac:chgData name="Golander, Amit" userId="6a327435-9522-44f5-9292-2f5236fc701a" providerId="ADAL" clId="{2806BB22-DE40-4AA5-9DEB-BB157126C5A3}" dt="2018-01-09T07:00:54.194" v="3980" actId="1038"/>
          <ac:spMkLst>
            <pc:docMk/>
            <pc:sldMk cId="3845617955" sldId="258"/>
            <ac:spMk id="9" creationId="{80AB7F37-88EB-4BA8-A9EE-64BD323CF182}"/>
          </ac:spMkLst>
        </pc:spChg>
        <pc:graphicFrameChg chg="add mod modGraphic">
          <ac:chgData name="Golander, Amit" userId="6a327435-9522-44f5-9292-2f5236fc701a" providerId="ADAL" clId="{2806BB22-DE40-4AA5-9DEB-BB157126C5A3}" dt="2018-01-09T06:53:44.632" v="3799" actId="20577"/>
          <ac:graphicFrameMkLst>
            <pc:docMk/>
            <pc:sldMk cId="3845617955" sldId="258"/>
            <ac:graphicFrameMk id="6" creationId="{F9305662-5885-45F1-9713-059292869A53}"/>
          </ac:graphicFrameMkLst>
        </pc:graphicFrameChg>
        <pc:graphicFrameChg chg="add mod modGraphic">
          <ac:chgData name="Golander, Amit" userId="6a327435-9522-44f5-9292-2f5236fc701a" providerId="ADAL" clId="{2806BB22-DE40-4AA5-9DEB-BB157126C5A3}" dt="2018-01-09T06:51:39.432" v="3709" actId="1076"/>
          <ac:graphicFrameMkLst>
            <pc:docMk/>
            <pc:sldMk cId="3845617955" sldId="258"/>
            <ac:graphicFrameMk id="8" creationId="{63692D4A-86E1-4DE1-91BE-FD9F0A8E5549}"/>
          </ac:graphicFrameMkLst>
        </pc:graphicFrameChg>
        <pc:picChg chg="add mod">
          <ac:chgData name="Golander, Amit" userId="6a327435-9522-44f5-9292-2f5236fc701a" providerId="ADAL" clId="{2806BB22-DE40-4AA5-9DEB-BB157126C5A3}" dt="2018-01-07T20:08:12.665" v="1553" actId="1035"/>
          <ac:picMkLst>
            <pc:docMk/>
            <pc:sldMk cId="3845617955" sldId="258"/>
            <ac:picMk id="10" creationId="{7951C3DB-5422-4888-8178-D62EA6D007EA}"/>
          </ac:picMkLst>
        </pc:picChg>
      </pc:sldChg>
      <pc:sldChg chg="modSp add ord modTransition">
        <pc:chgData name="Golander, Amit" userId="6a327435-9522-44f5-9292-2f5236fc701a" providerId="ADAL" clId="{2806BB22-DE40-4AA5-9DEB-BB157126C5A3}" dt="2018-01-08T10:30:42.070" v="3446" actId="14100"/>
        <pc:sldMkLst>
          <pc:docMk/>
          <pc:sldMk cId="4275852794" sldId="259"/>
        </pc:sldMkLst>
        <pc:spChg chg="mod">
          <ac:chgData name="Golander, Amit" userId="6a327435-9522-44f5-9292-2f5236fc701a" providerId="ADAL" clId="{2806BB22-DE40-4AA5-9DEB-BB157126C5A3}" dt="2018-01-07T16:13:00.382" v="52" actId="20577"/>
          <ac:spMkLst>
            <pc:docMk/>
            <pc:sldMk cId="4275852794" sldId="259"/>
            <ac:spMk id="2" creationId="{C2087AA4-E7C5-43AE-889B-56D01BC70927}"/>
          </ac:spMkLst>
        </pc:spChg>
        <pc:spChg chg="mod">
          <ac:chgData name="Golander, Amit" userId="6a327435-9522-44f5-9292-2f5236fc701a" providerId="ADAL" clId="{2806BB22-DE40-4AA5-9DEB-BB157126C5A3}" dt="2018-01-07T16:19:14.022" v="89" actId="20577"/>
          <ac:spMkLst>
            <pc:docMk/>
            <pc:sldMk cId="4275852794" sldId="259"/>
            <ac:spMk id="3" creationId="{4053A6B5-2F12-4F47-BF35-5EF22F1B2FFF}"/>
          </ac:spMkLst>
        </pc:spChg>
      </pc:sldChg>
      <pc:sldChg chg="addSp delSp modSp add ord modAnim">
        <pc:chgData name="Golander, Amit" userId="6a327435-9522-44f5-9292-2f5236fc701a" providerId="ADAL" clId="{2806BB22-DE40-4AA5-9DEB-BB157126C5A3}" dt="2018-01-09T06:43:50.658" v="3604" actId="6549"/>
        <pc:sldMkLst>
          <pc:docMk/>
          <pc:sldMk cId="1540762006" sldId="260"/>
        </pc:sldMkLst>
        <pc:spChg chg="mod">
          <ac:chgData name="Golander, Amit" userId="6a327435-9522-44f5-9292-2f5236fc701a" providerId="ADAL" clId="{2806BB22-DE40-4AA5-9DEB-BB157126C5A3}" dt="2018-01-07T16:36:46.360" v="239" actId="20577"/>
          <ac:spMkLst>
            <pc:docMk/>
            <pc:sldMk cId="1540762006" sldId="260"/>
            <ac:spMk id="2" creationId="{18508A02-B4CA-46E8-A728-3817EA7DB3CD}"/>
          </ac:spMkLst>
        </pc:spChg>
        <pc:spChg chg="add mod">
          <ac:chgData name="Golander, Amit" userId="6a327435-9522-44f5-9292-2f5236fc701a" providerId="ADAL" clId="{2806BB22-DE40-4AA5-9DEB-BB157126C5A3}" dt="2018-01-08T07:35:24.627" v="3018" actId="1037"/>
          <ac:spMkLst>
            <pc:docMk/>
            <pc:sldMk cId="1540762006" sldId="260"/>
            <ac:spMk id="3" creationId="{7DCD0B9E-2F65-45A2-BB17-43655D3D24AF}"/>
          </ac:spMkLst>
        </pc:spChg>
        <pc:spChg chg="del">
          <ac:chgData name="Golander, Amit" userId="6a327435-9522-44f5-9292-2f5236fc701a" providerId="ADAL" clId="{2806BB22-DE40-4AA5-9DEB-BB157126C5A3}" dt="2018-01-07T16:30:57.646" v="90" actId="478"/>
          <ac:spMkLst>
            <pc:docMk/>
            <pc:sldMk cId="1540762006" sldId="260"/>
            <ac:spMk id="3" creationId="{98D0963B-30A2-4741-A2D1-E8F2C9E36C77}"/>
          </ac:spMkLst>
        </pc:spChg>
        <pc:spChg chg="add del">
          <ac:chgData name="Golander, Amit" userId="6a327435-9522-44f5-9292-2f5236fc701a" providerId="ADAL" clId="{2806BB22-DE40-4AA5-9DEB-BB157126C5A3}" dt="2018-01-07T16:31:09.257" v="92" actId="478"/>
          <ac:spMkLst>
            <pc:docMk/>
            <pc:sldMk cId="1540762006" sldId="260"/>
            <ac:spMk id="5" creationId="{ACDAEB9E-00CD-4C4E-8636-85AE33470A12}"/>
          </ac:spMkLst>
        </pc:spChg>
        <pc:spChg chg="add del">
          <ac:chgData name="Golander, Amit" userId="6a327435-9522-44f5-9292-2f5236fc701a" providerId="ADAL" clId="{2806BB22-DE40-4AA5-9DEB-BB157126C5A3}" dt="2018-01-07T16:31:09.257" v="92" actId="478"/>
          <ac:spMkLst>
            <pc:docMk/>
            <pc:sldMk cId="1540762006" sldId="260"/>
            <ac:spMk id="6" creationId="{5E76B280-204A-485A-9961-860B7C769942}"/>
          </ac:spMkLst>
        </pc:spChg>
        <pc:spChg chg="add del">
          <ac:chgData name="Golander, Amit" userId="6a327435-9522-44f5-9292-2f5236fc701a" providerId="ADAL" clId="{2806BB22-DE40-4AA5-9DEB-BB157126C5A3}" dt="2018-01-07T16:31:09.257" v="92" actId="478"/>
          <ac:spMkLst>
            <pc:docMk/>
            <pc:sldMk cId="1540762006" sldId="260"/>
            <ac:spMk id="7" creationId="{4C2F2CBF-FC6C-419D-B04A-29C3B93ADC8C}"/>
          </ac:spMkLst>
        </pc:spChg>
        <pc:spChg chg="add del">
          <ac:chgData name="Golander, Amit" userId="6a327435-9522-44f5-9292-2f5236fc701a" providerId="ADAL" clId="{2806BB22-DE40-4AA5-9DEB-BB157126C5A3}" dt="2018-01-07T16:31:09.257" v="92" actId="478"/>
          <ac:spMkLst>
            <pc:docMk/>
            <pc:sldMk cId="1540762006" sldId="260"/>
            <ac:spMk id="8" creationId="{90AFA4EB-1868-4C44-A61B-F0356A60454D}"/>
          </ac:spMkLst>
        </pc:spChg>
        <pc:spChg chg="add del">
          <ac:chgData name="Golander, Amit" userId="6a327435-9522-44f5-9292-2f5236fc701a" providerId="ADAL" clId="{2806BB22-DE40-4AA5-9DEB-BB157126C5A3}" dt="2018-01-07T16:31:09.257" v="92" actId="478"/>
          <ac:spMkLst>
            <pc:docMk/>
            <pc:sldMk cId="1540762006" sldId="260"/>
            <ac:spMk id="9" creationId="{C2A2DBAF-D37E-474A-991C-9BE091FE44F5}"/>
          </ac:spMkLst>
        </pc:spChg>
        <pc:spChg chg="add del">
          <ac:chgData name="Golander, Amit" userId="6a327435-9522-44f5-9292-2f5236fc701a" providerId="ADAL" clId="{2806BB22-DE40-4AA5-9DEB-BB157126C5A3}" dt="2018-01-07T16:31:09.257" v="92" actId="478"/>
          <ac:spMkLst>
            <pc:docMk/>
            <pc:sldMk cId="1540762006" sldId="260"/>
            <ac:spMk id="10" creationId="{A0724656-E10B-4E6D-9DFF-6E23E80D6E6E}"/>
          </ac:spMkLst>
        </pc:spChg>
        <pc:spChg chg="add del">
          <ac:chgData name="Golander, Amit" userId="6a327435-9522-44f5-9292-2f5236fc701a" providerId="ADAL" clId="{2806BB22-DE40-4AA5-9DEB-BB157126C5A3}" dt="2018-01-07T16:31:09.257" v="92" actId="478"/>
          <ac:spMkLst>
            <pc:docMk/>
            <pc:sldMk cId="1540762006" sldId="260"/>
            <ac:spMk id="12" creationId="{DD7F03CD-A780-4D76-9B3A-E8AA67A65E91}"/>
          </ac:spMkLst>
        </pc:spChg>
        <pc:spChg chg="add del">
          <ac:chgData name="Golander, Amit" userId="6a327435-9522-44f5-9292-2f5236fc701a" providerId="ADAL" clId="{2806BB22-DE40-4AA5-9DEB-BB157126C5A3}" dt="2018-01-07T16:31:09.257" v="92" actId="478"/>
          <ac:spMkLst>
            <pc:docMk/>
            <pc:sldMk cId="1540762006" sldId="260"/>
            <ac:spMk id="16" creationId="{BAC41C24-958E-4A5A-811C-A85A8F39D5B4}"/>
          </ac:spMkLst>
        </pc:spChg>
        <pc:spChg chg="add del">
          <ac:chgData name="Golander, Amit" userId="6a327435-9522-44f5-9292-2f5236fc701a" providerId="ADAL" clId="{2806BB22-DE40-4AA5-9DEB-BB157126C5A3}" dt="2018-01-07T16:31:09.257" v="92" actId="478"/>
          <ac:spMkLst>
            <pc:docMk/>
            <pc:sldMk cId="1540762006" sldId="260"/>
            <ac:spMk id="17" creationId="{75723C19-065B-43B7-A455-27BE4C041B82}"/>
          </ac:spMkLst>
        </pc:spChg>
        <pc:spChg chg="add del">
          <ac:chgData name="Golander, Amit" userId="6a327435-9522-44f5-9292-2f5236fc701a" providerId="ADAL" clId="{2806BB22-DE40-4AA5-9DEB-BB157126C5A3}" dt="2018-01-07T16:31:09.257" v="92" actId="478"/>
          <ac:spMkLst>
            <pc:docMk/>
            <pc:sldMk cId="1540762006" sldId="260"/>
            <ac:spMk id="18" creationId="{9995D2EC-8E12-477D-BBCE-9FCFA2D94C58}"/>
          </ac:spMkLst>
        </pc:spChg>
        <pc:spChg chg="add del">
          <ac:chgData name="Golander, Amit" userId="6a327435-9522-44f5-9292-2f5236fc701a" providerId="ADAL" clId="{2806BB22-DE40-4AA5-9DEB-BB157126C5A3}" dt="2018-01-07T16:31:09.257" v="92" actId="478"/>
          <ac:spMkLst>
            <pc:docMk/>
            <pc:sldMk cId="1540762006" sldId="260"/>
            <ac:spMk id="20" creationId="{928B1E8B-2484-4646-A14F-A168DE89DAA2}"/>
          </ac:spMkLst>
        </pc:spChg>
        <pc:spChg chg="add del">
          <ac:chgData name="Golander, Amit" userId="6a327435-9522-44f5-9292-2f5236fc701a" providerId="ADAL" clId="{2806BB22-DE40-4AA5-9DEB-BB157126C5A3}" dt="2018-01-07T16:31:09.257" v="92" actId="478"/>
          <ac:spMkLst>
            <pc:docMk/>
            <pc:sldMk cId="1540762006" sldId="260"/>
            <ac:spMk id="22" creationId="{AFCBED89-C765-48D5-ACEE-7DE7191B39F4}"/>
          </ac:spMkLst>
        </pc:spChg>
        <pc:spChg chg="add del">
          <ac:chgData name="Golander, Amit" userId="6a327435-9522-44f5-9292-2f5236fc701a" providerId="ADAL" clId="{2806BB22-DE40-4AA5-9DEB-BB157126C5A3}" dt="2018-01-07T16:31:09.257" v="92" actId="478"/>
          <ac:spMkLst>
            <pc:docMk/>
            <pc:sldMk cId="1540762006" sldId="260"/>
            <ac:spMk id="25" creationId="{AF1E0758-8145-4540-A06A-B3BF1ACA5EE0}"/>
          </ac:spMkLst>
        </pc:spChg>
        <pc:spChg chg="add del">
          <ac:chgData name="Golander, Amit" userId="6a327435-9522-44f5-9292-2f5236fc701a" providerId="ADAL" clId="{2806BB22-DE40-4AA5-9DEB-BB157126C5A3}" dt="2018-01-07T16:31:09.257" v="92" actId="478"/>
          <ac:spMkLst>
            <pc:docMk/>
            <pc:sldMk cId="1540762006" sldId="260"/>
            <ac:spMk id="28" creationId="{409FCC2E-8F87-4C92-A37A-6479EC3EBFF4}"/>
          </ac:spMkLst>
        </pc:spChg>
        <pc:spChg chg="add del">
          <ac:chgData name="Golander, Amit" userId="6a327435-9522-44f5-9292-2f5236fc701a" providerId="ADAL" clId="{2806BB22-DE40-4AA5-9DEB-BB157126C5A3}" dt="2018-01-07T16:31:09.257" v="92" actId="478"/>
          <ac:spMkLst>
            <pc:docMk/>
            <pc:sldMk cId="1540762006" sldId="260"/>
            <ac:spMk id="29" creationId="{0E19B0CB-5D58-4669-9B75-91BB2CA21A45}"/>
          </ac:spMkLst>
        </pc:spChg>
        <pc:spChg chg="add del">
          <ac:chgData name="Golander, Amit" userId="6a327435-9522-44f5-9292-2f5236fc701a" providerId="ADAL" clId="{2806BB22-DE40-4AA5-9DEB-BB157126C5A3}" dt="2018-01-07T16:31:09.257" v="92" actId="478"/>
          <ac:spMkLst>
            <pc:docMk/>
            <pc:sldMk cId="1540762006" sldId="260"/>
            <ac:spMk id="30" creationId="{64DCB5C8-191A-441E-9AD1-0161E568F45D}"/>
          </ac:spMkLst>
        </pc:spChg>
        <pc:spChg chg="add del">
          <ac:chgData name="Golander, Amit" userId="6a327435-9522-44f5-9292-2f5236fc701a" providerId="ADAL" clId="{2806BB22-DE40-4AA5-9DEB-BB157126C5A3}" dt="2018-01-07T16:31:09.257" v="92" actId="478"/>
          <ac:spMkLst>
            <pc:docMk/>
            <pc:sldMk cId="1540762006" sldId="260"/>
            <ac:spMk id="31" creationId="{2F20B824-AFD6-40B8-9EF8-27AEC0B94829}"/>
          </ac:spMkLst>
        </pc:spChg>
        <pc:spChg chg="add del">
          <ac:chgData name="Golander, Amit" userId="6a327435-9522-44f5-9292-2f5236fc701a" providerId="ADAL" clId="{2806BB22-DE40-4AA5-9DEB-BB157126C5A3}" dt="2018-01-07T16:31:09.257" v="92" actId="478"/>
          <ac:spMkLst>
            <pc:docMk/>
            <pc:sldMk cId="1540762006" sldId="260"/>
            <ac:spMk id="32" creationId="{5C0EC355-5E45-4A03-9BDD-D66F1FA8E0F4}"/>
          </ac:spMkLst>
        </pc:spChg>
        <pc:spChg chg="add del">
          <ac:chgData name="Golander, Amit" userId="6a327435-9522-44f5-9292-2f5236fc701a" providerId="ADAL" clId="{2806BB22-DE40-4AA5-9DEB-BB157126C5A3}" dt="2018-01-07T16:31:09.257" v="92" actId="478"/>
          <ac:spMkLst>
            <pc:docMk/>
            <pc:sldMk cId="1540762006" sldId="260"/>
            <ac:spMk id="33" creationId="{637C9310-6526-4E0B-AF04-96B86E8DD377}"/>
          </ac:spMkLst>
        </pc:spChg>
        <pc:spChg chg="add del">
          <ac:chgData name="Golander, Amit" userId="6a327435-9522-44f5-9292-2f5236fc701a" providerId="ADAL" clId="{2806BB22-DE40-4AA5-9DEB-BB157126C5A3}" dt="2018-01-07T16:31:09.257" v="92" actId="478"/>
          <ac:spMkLst>
            <pc:docMk/>
            <pc:sldMk cId="1540762006" sldId="260"/>
            <ac:spMk id="34" creationId="{24627A07-6DAC-4CD2-8157-1AF9046A117D}"/>
          </ac:spMkLst>
        </pc:spChg>
        <pc:spChg chg="add del">
          <ac:chgData name="Golander, Amit" userId="6a327435-9522-44f5-9292-2f5236fc701a" providerId="ADAL" clId="{2806BB22-DE40-4AA5-9DEB-BB157126C5A3}" dt="2018-01-07T16:31:09.257" v="92" actId="478"/>
          <ac:spMkLst>
            <pc:docMk/>
            <pc:sldMk cId="1540762006" sldId="260"/>
            <ac:spMk id="35" creationId="{15C59FDE-7573-4867-820D-C0852FDF2ECB}"/>
          </ac:spMkLst>
        </pc:spChg>
        <pc:spChg chg="add del mod">
          <ac:chgData name="Golander, Amit" userId="6a327435-9522-44f5-9292-2f5236fc701a" providerId="ADAL" clId="{2806BB22-DE40-4AA5-9DEB-BB157126C5A3}" dt="2018-01-07T16:31:24.673" v="98" actId="478"/>
          <ac:spMkLst>
            <pc:docMk/>
            <pc:sldMk cId="1540762006" sldId="260"/>
            <ac:spMk id="37" creationId="{9277F3B6-3E70-41C9-BF7D-4DFE6405B173}"/>
          </ac:spMkLst>
        </pc:spChg>
        <pc:spChg chg="add del mod">
          <ac:chgData name="Golander, Amit" userId="6a327435-9522-44f5-9292-2f5236fc701a" providerId="ADAL" clId="{2806BB22-DE40-4AA5-9DEB-BB157126C5A3}" dt="2018-01-07T16:31:24.673" v="98" actId="478"/>
          <ac:spMkLst>
            <pc:docMk/>
            <pc:sldMk cId="1540762006" sldId="260"/>
            <ac:spMk id="38" creationId="{AB5E4D1C-1E2F-477E-8D83-D70FF4602F14}"/>
          </ac:spMkLst>
        </pc:spChg>
        <pc:spChg chg="add del mod">
          <ac:chgData name="Golander, Amit" userId="6a327435-9522-44f5-9292-2f5236fc701a" providerId="ADAL" clId="{2806BB22-DE40-4AA5-9DEB-BB157126C5A3}" dt="2018-01-07T16:31:24.673" v="98" actId="478"/>
          <ac:spMkLst>
            <pc:docMk/>
            <pc:sldMk cId="1540762006" sldId="260"/>
            <ac:spMk id="39" creationId="{7C987726-2249-4164-8276-6881C9732D8D}"/>
          </ac:spMkLst>
        </pc:spChg>
        <pc:spChg chg="add del mod">
          <ac:chgData name="Golander, Amit" userId="6a327435-9522-44f5-9292-2f5236fc701a" providerId="ADAL" clId="{2806BB22-DE40-4AA5-9DEB-BB157126C5A3}" dt="2018-01-07T16:31:24.673" v="98" actId="478"/>
          <ac:spMkLst>
            <pc:docMk/>
            <pc:sldMk cId="1540762006" sldId="260"/>
            <ac:spMk id="40" creationId="{4301616F-B149-4102-8FCD-84901554BC02}"/>
          </ac:spMkLst>
        </pc:spChg>
        <pc:spChg chg="add del mod">
          <ac:chgData name="Golander, Amit" userId="6a327435-9522-44f5-9292-2f5236fc701a" providerId="ADAL" clId="{2806BB22-DE40-4AA5-9DEB-BB157126C5A3}" dt="2018-01-07T16:31:24.673" v="98" actId="478"/>
          <ac:spMkLst>
            <pc:docMk/>
            <pc:sldMk cId="1540762006" sldId="260"/>
            <ac:spMk id="41" creationId="{0AAEB281-5894-4718-9482-2A6B4742A980}"/>
          </ac:spMkLst>
        </pc:spChg>
        <pc:spChg chg="add del mod">
          <ac:chgData name="Golander, Amit" userId="6a327435-9522-44f5-9292-2f5236fc701a" providerId="ADAL" clId="{2806BB22-DE40-4AA5-9DEB-BB157126C5A3}" dt="2018-01-07T16:31:24.673" v="98" actId="478"/>
          <ac:spMkLst>
            <pc:docMk/>
            <pc:sldMk cId="1540762006" sldId="260"/>
            <ac:spMk id="42" creationId="{90FD1A9F-EB6F-4440-819B-F67E0F24717B}"/>
          </ac:spMkLst>
        </pc:spChg>
        <pc:spChg chg="add del mod">
          <ac:chgData name="Golander, Amit" userId="6a327435-9522-44f5-9292-2f5236fc701a" providerId="ADAL" clId="{2806BB22-DE40-4AA5-9DEB-BB157126C5A3}" dt="2018-01-07T16:31:24.673" v="98" actId="478"/>
          <ac:spMkLst>
            <pc:docMk/>
            <pc:sldMk cId="1540762006" sldId="260"/>
            <ac:spMk id="44" creationId="{4F280BE9-D497-453E-8E1C-BCEC148129BD}"/>
          </ac:spMkLst>
        </pc:spChg>
        <pc:spChg chg="add del mod">
          <ac:chgData name="Golander, Amit" userId="6a327435-9522-44f5-9292-2f5236fc701a" providerId="ADAL" clId="{2806BB22-DE40-4AA5-9DEB-BB157126C5A3}" dt="2018-01-07T16:31:24.673" v="98" actId="478"/>
          <ac:spMkLst>
            <pc:docMk/>
            <pc:sldMk cId="1540762006" sldId="260"/>
            <ac:spMk id="48" creationId="{69C070FE-52D4-426B-BB60-1498381B2F54}"/>
          </ac:spMkLst>
        </pc:spChg>
        <pc:spChg chg="add del mod">
          <ac:chgData name="Golander, Amit" userId="6a327435-9522-44f5-9292-2f5236fc701a" providerId="ADAL" clId="{2806BB22-DE40-4AA5-9DEB-BB157126C5A3}" dt="2018-01-07T16:31:24.673" v="98" actId="478"/>
          <ac:spMkLst>
            <pc:docMk/>
            <pc:sldMk cId="1540762006" sldId="260"/>
            <ac:spMk id="49" creationId="{56A001FB-5720-415B-BD28-3DDF7FFF308D}"/>
          </ac:spMkLst>
        </pc:spChg>
        <pc:spChg chg="add del mod">
          <ac:chgData name="Golander, Amit" userId="6a327435-9522-44f5-9292-2f5236fc701a" providerId="ADAL" clId="{2806BB22-DE40-4AA5-9DEB-BB157126C5A3}" dt="2018-01-07T16:31:24.673" v="98" actId="478"/>
          <ac:spMkLst>
            <pc:docMk/>
            <pc:sldMk cId="1540762006" sldId="260"/>
            <ac:spMk id="50" creationId="{76AC2059-671D-4269-9A4B-640693F87A33}"/>
          </ac:spMkLst>
        </pc:spChg>
        <pc:spChg chg="add del mod">
          <ac:chgData name="Golander, Amit" userId="6a327435-9522-44f5-9292-2f5236fc701a" providerId="ADAL" clId="{2806BB22-DE40-4AA5-9DEB-BB157126C5A3}" dt="2018-01-07T16:31:24.673" v="98" actId="478"/>
          <ac:spMkLst>
            <pc:docMk/>
            <pc:sldMk cId="1540762006" sldId="260"/>
            <ac:spMk id="52" creationId="{AB8180F7-9A39-43E9-ACB9-63CF8E487E32}"/>
          </ac:spMkLst>
        </pc:spChg>
        <pc:spChg chg="add del mod">
          <ac:chgData name="Golander, Amit" userId="6a327435-9522-44f5-9292-2f5236fc701a" providerId="ADAL" clId="{2806BB22-DE40-4AA5-9DEB-BB157126C5A3}" dt="2018-01-07T16:31:24.673" v="98" actId="478"/>
          <ac:spMkLst>
            <pc:docMk/>
            <pc:sldMk cId="1540762006" sldId="260"/>
            <ac:spMk id="54" creationId="{201CB3B4-DCE1-4ECF-A889-409BC053DE31}"/>
          </ac:spMkLst>
        </pc:spChg>
        <pc:spChg chg="add del mod">
          <ac:chgData name="Golander, Amit" userId="6a327435-9522-44f5-9292-2f5236fc701a" providerId="ADAL" clId="{2806BB22-DE40-4AA5-9DEB-BB157126C5A3}" dt="2018-01-07T16:31:24.673" v="98" actId="478"/>
          <ac:spMkLst>
            <pc:docMk/>
            <pc:sldMk cId="1540762006" sldId="260"/>
            <ac:spMk id="57" creationId="{62A238DD-F667-4614-999B-EA4CDA483E2C}"/>
          </ac:spMkLst>
        </pc:spChg>
        <pc:spChg chg="add del mod">
          <ac:chgData name="Golander, Amit" userId="6a327435-9522-44f5-9292-2f5236fc701a" providerId="ADAL" clId="{2806BB22-DE40-4AA5-9DEB-BB157126C5A3}" dt="2018-01-07T16:31:24.673" v="98" actId="478"/>
          <ac:spMkLst>
            <pc:docMk/>
            <pc:sldMk cId="1540762006" sldId="260"/>
            <ac:spMk id="60" creationId="{8AB6AC61-CBF2-4EEF-AC9F-19B72FB308A4}"/>
          </ac:spMkLst>
        </pc:spChg>
        <pc:spChg chg="add del mod">
          <ac:chgData name="Golander, Amit" userId="6a327435-9522-44f5-9292-2f5236fc701a" providerId="ADAL" clId="{2806BB22-DE40-4AA5-9DEB-BB157126C5A3}" dt="2018-01-07T16:31:24.673" v="98" actId="478"/>
          <ac:spMkLst>
            <pc:docMk/>
            <pc:sldMk cId="1540762006" sldId="260"/>
            <ac:spMk id="61" creationId="{640EE13F-D727-4AE1-A3C9-08B80E89D5B2}"/>
          </ac:spMkLst>
        </pc:spChg>
        <pc:spChg chg="add del mod">
          <ac:chgData name="Golander, Amit" userId="6a327435-9522-44f5-9292-2f5236fc701a" providerId="ADAL" clId="{2806BB22-DE40-4AA5-9DEB-BB157126C5A3}" dt="2018-01-07T16:31:24.673" v="98" actId="478"/>
          <ac:spMkLst>
            <pc:docMk/>
            <pc:sldMk cId="1540762006" sldId="260"/>
            <ac:spMk id="62" creationId="{FC8EB13B-EFB5-4AD6-8868-24E02C69A9F1}"/>
          </ac:spMkLst>
        </pc:spChg>
        <pc:spChg chg="add del mod">
          <ac:chgData name="Golander, Amit" userId="6a327435-9522-44f5-9292-2f5236fc701a" providerId="ADAL" clId="{2806BB22-DE40-4AA5-9DEB-BB157126C5A3}" dt="2018-01-07T16:31:24.673" v="98" actId="478"/>
          <ac:spMkLst>
            <pc:docMk/>
            <pc:sldMk cId="1540762006" sldId="260"/>
            <ac:spMk id="63" creationId="{0F430CBF-045A-4D42-B865-AC434F60664A}"/>
          </ac:spMkLst>
        </pc:spChg>
        <pc:spChg chg="add del mod">
          <ac:chgData name="Golander, Amit" userId="6a327435-9522-44f5-9292-2f5236fc701a" providerId="ADAL" clId="{2806BB22-DE40-4AA5-9DEB-BB157126C5A3}" dt="2018-01-07T16:31:24.673" v="98" actId="478"/>
          <ac:spMkLst>
            <pc:docMk/>
            <pc:sldMk cId="1540762006" sldId="260"/>
            <ac:spMk id="64" creationId="{315D3ABB-C2B4-460B-B2E2-EADED60390C9}"/>
          </ac:spMkLst>
        </pc:spChg>
        <pc:spChg chg="add del mod">
          <ac:chgData name="Golander, Amit" userId="6a327435-9522-44f5-9292-2f5236fc701a" providerId="ADAL" clId="{2806BB22-DE40-4AA5-9DEB-BB157126C5A3}" dt="2018-01-07T16:31:24.673" v="98" actId="478"/>
          <ac:spMkLst>
            <pc:docMk/>
            <pc:sldMk cId="1540762006" sldId="260"/>
            <ac:spMk id="65" creationId="{2E78B412-F46E-4753-9314-D01BB6D88F7D}"/>
          </ac:spMkLst>
        </pc:spChg>
        <pc:spChg chg="add del mod">
          <ac:chgData name="Golander, Amit" userId="6a327435-9522-44f5-9292-2f5236fc701a" providerId="ADAL" clId="{2806BB22-DE40-4AA5-9DEB-BB157126C5A3}" dt="2018-01-07T16:31:24.673" v="98" actId="478"/>
          <ac:spMkLst>
            <pc:docMk/>
            <pc:sldMk cId="1540762006" sldId="260"/>
            <ac:spMk id="66" creationId="{963EB4D1-DFB0-42B7-AB02-C606CD9634BB}"/>
          </ac:spMkLst>
        </pc:spChg>
        <pc:spChg chg="add del mod">
          <ac:chgData name="Golander, Amit" userId="6a327435-9522-44f5-9292-2f5236fc701a" providerId="ADAL" clId="{2806BB22-DE40-4AA5-9DEB-BB157126C5A3}" dt="2018-01-07T16:31:24.673" v="98" actId="478"/>
          <ac:spMkLst>
            <pc:docMk/>
            <pc:sldMk cId="1540762006" sldId="260"/>
            <ac:spMk id="67" creationId="{4BEB3ADF-ABD1-4E88-9750-F497D6E83787}"/>
          </ac:spMkLst>
        </pc:spChg>
        <pc:spChg chg="add mod">
          <ac:chgData name="Golander, Amit" userId="6a327435-9522-44f5-9292-2f5236fc701a" providerId="ADAL" clId="{2806BB22-DE40-4AA5-9DEB-BB157126C5A3}" dt="2018-01-08T07:35:24.627" v="3018" actId="1037"/>
          <ac:spMkLst>
            <pc:docMk/>
            <pc:sldMk cId="1540762006" sldId="260"/>
            <ac:spMk id="79" creationId="{E60BFA1A-E175-4A46-AE67-78C2EBA7B16E}"/>
          </ac:spMkLst>
        </pc:spChg>
        <pc:spChg chg="add mod">
          <ac:chgData name="Golander, Amit" userId="6a327435-9522-44f5-9292-2f5236fc701a" providerId="ADAL" clId="{2806BB22-DE40-4AA5-9DEB-BB157126C5A3}" dt="2018-01-08T07:35:24.627" v="3018" actId="1037"/>
          <ac:spMkLst>
            <pc:docMk/>
            <pc:sldMk cId="1540762006" sldId="260"/>
            <ac:spMk id="80" creationId="{C555097B-AB56-46B5-9FF3-4DC4F53C5877}"/>
          </ac:spMkLst>
        </pc:spChg>
        <pc:spChg chg="add mod">
          <ac:chgData name="Golander, Amit" userId="6a327435-9522-44f5-9292-2f5236fc701a" providerId="ADAL" clId="{2806BB22-DE40-4AA5-9DEB-BB157126C5A3}" dt="2018-01-08T07:35:24.627" v="3018" actId="1037"/>
          <ac:spMkLst>
            <pc:docMk/>
            <pc:sldMk cId="1540762006" sldId="260"/>
            <ac:spMk id="81" creationId="{8BB0D25B-C030-4AD6-9F03-29A5D56BB479}"/>
          </ac:spMkLst>
        </pc:spChg>
        <pc:spChg chg="add mod">
          <ac:chgData name="Golander, Amit" userId="6a327435-9522-44f5-9292-2f5236fc701a" providerId="ADAL" clId="{2806BB22-DE40-4AA5-9DEB-BB157126C5A3}" dt="2018-01-08T07:35:24.627" v="3018" actId="1037"/>
          <ac:spMkLst>
            <pc:docMk/>
            <pc:sldMk cId="1540762006" sldId="260"/>
            <ac:spMk id="83" creationId="{ECEB7D94-8580-40E7-A640-FFD0680167C3}"/>
          </ac:spMkLst>
        </pc:spChg>
        <pc:spChg chg="add mod">
          <ac:chgData name="Golander, Amit" userId="6a327435-9522-44f5-9292-2f5236fc701a" providerId="ADAL" clId="{2806BB22-DE40-4AA5-9DEB-BB157126C5A3}" dt="2018-01-08T07:35:24.627" v="3018" actId="1037"/>
          <ac:spMkLst>
            <pc:docMk/>
            <pc:sldMk cId="1540762006" sldId="260"/>
            <ac:spMk id="87" creationId="{A205B753-3D00-40EA-8532-6D13EE97CD97}"/>
          </ac:spMkLst>
        </pc:spChg>
        <pc:spChg chg="add mod">
          <ac:chgData name="Golander, Amit" userId="6a327435-9522-44f5-9292-2f5236fc701a" providerId="ADAL" clId="{2806BB22-DE40-4AA5-9DEB-BB157126C5A3}" dt="2018-01-08T07:35:24.627" v="3018" actId="1037"/>
          <ac:spMkLst>
            <pc:docMk/>
            <pc:sldMk cId="1540762006" sldId="260"/>
            <ac:spMk id="88" creationId="{14399324-EBE5-49AD-B570-4967CFF604A9}"/>
          </ac:spMkLst>
        </pc:spChg>
        <pc:spChg chg="add mod">
          <ac:chgData name="Golander, Amit" userId="6a327435-9522-44f5-9292-2f5236fc701a" providerId="ADAL" clId="{2806BB22-DE40-4AA5-9DEB-BB157126C5A3}" dt="2018-01-08T07:35:24.627" v="3018" actId="1037"/>
          <ac:spMkLst>
            <pc:docMk/>
            <pc:sldMk cId="1540762006" sldId="260"/>
            <ac:spMk id="89" creationId="{8FC91A59-2910-4907-8B17-8957A0C65DEC}"/>
          </ac:spMkLst>
        </pc:spChg>
        <pc:spChg chg="add mod">
          <ac:chgData name="Golander, Amit" userId="6a327435-9522-44f5-9292-2f5236fc701a" providerId="ADAL" clId="{2806BB22-DE40-4AA5-9DEB-BB157126C5A3}" dt="2018-01-08T07:35:24.627" v="3018" actId="1037"/>
          <ac:spMkLst>
            <pc:docMk/>
            <pc:sldMk cId="1540762006" sldId="260"/>
            <ac:spMk id="91" creationId="{373E6F76-B1D4-467F-A910-81204EB2FBC3}"/>
          </ac:spMkLst>
        </pc:spChg>
        <pc:spChg chg="add mod">
          <ac:chgData name="Golander, Amit" userId="6a327435-9522-44f5-9292-2f5236fc701a" providerId="ADAL" clId="{2806BB22-DE40-4AA5-9DEB-BB157126C5A3}" dt="2018-01-08T07:35:24.627" v="3018" actId="1037"/>
          <ac:spMkLst>
            <pc:docMk/>
            <pc:sldMk cId="1540762006" sldId="260"/>
            <ac:spMk id="93" creationId="{7058B8EE-10DD-4F91-B421-192781145EB2}"/>
          </ac:spMkLst>
        </pc:spChg>
        <pc:spChg chg="add mod">
          <ac:chgData name="Golander, Amit" userId="6a327435-9522-44f5-9292-2f5236fc701a" providerId="ADAL" clId="{2806BB22-DE40-4AA5-9DEB-BB157126C5A3}" dt="2018-01-08T07:35:24.627" v="3018" actId="1037"/>
          <ac:spMkLst>
            <pc:docMk/>
            <pc:sldMk cId="1540762006" sldId="260"/>
            <ac:spMk id="96" creationId="{42C74304-ACDE-4FDF-A036-CA14EBE4B44E}"/>
          </ac:spMkLst>
        </pc:spChg>
        <pc:spChg chg="add mod">
          <ac:chgData name="Golander, Amit" userId="6a327435-9522-44f5-9292-2f5236fc701a" providerId="ADAL" clId="{2806BB22-DE40-4AA5-9DEB-BB157126C5A3}" dt="2018-01-08T07:35:24.627" v="3018" actId="1037"/>
          <ac:spMkLst>
            <pc:docMk/>
            <pc:sldMk cId="1540762006" sldId="260"/>
            <ac:spMk id="99" creationId="{6CE2AA23-7E48-4BC5-9885-4D88EA16C0A2}"/>
          </ac:spMkLst>
        </pc:spChg>
        <pc:spChg chg="add mod">
          <ac:chgData name="Golander, Amit" userId="6a327435-9522-44f5-9292-2f5236fc701a" providerId="ADAL" clId="{2806BB22-DE40-4AA5-9DEB-BB157126C5A3}" dt="2018-01-09T06:43:50.658" v="3604" actId="6549"/>
          <ac:spMkLst>
            <pc:docMk/>
            <pc:sldMk cId="1540762006" sldId="260"/>
            <ac:spMk id="100" creationId="{C0E94F16-A332-483B-AAC4-3F741ED69DAA}"/>
          </ac:spMkLst>
        </pc:spChg>
        <pc:spChg chg="add del mod">
          <ac:chgData name="Golander, Amit" userId="6a327435-9522-44f5-9292-2f5236fc701a" providerId="ADAL" clId="{2806BB22-DE40-4AA5-9DEB-BB157126C5A3}" dt="2018-01-07T16:58:20.492" v="1007" actId="478"/>
          <ac:spMkLst>
            <pc:docMk/>
            <pc:sldMk cId="1540762006" sldId="260"/>
            <ac:spMk id="101" creationId="{F9D8E635-F72C-4A08-896E-E9894C5D87AA}"/>
          </ac:spMkLst>
        </pc:spChg>
        <pc:spChg chg="add del mod">
          <ac:chgData name="Golander, Amit" userId="6a327435-9522-44f5-9292-2f5236fc701a" providerId="ADAL" clId="{2806BB22-DE40-4AA5-9DEB-BB157126C5A3}" dt="2018-01-07T16:58:20.492" v="1007" actId="478"/>
          <ac:spMkLst>
            <pc:docMk/>
            <pc:sldMk cId="1540762006" sldId="260"/>
            <ac:spMk id="102" creationId="{E5420BEE-B0D3-4F14-B75D-446CFDC5AB9D}"/>
          </ac:spMkLst>
        </pc:spChg>
        <pc:spChg chg="add mod">
          <ac:chgData name="Golander, Amit" userId="6a327435-9522-44f5-9292-2f5236fc701a" providerId="ADAL" clId="{2806BB22-DE40-4AA5-9DEB-BB157126C5A3}" dt="2018-01-08T07:35:24.627" v="3018" actId="1037"/>
          <ac:spMkLst>
            <pc:docMk/>
            <pc:sldMk cId="1540762006" sldId="260"/>
            <ac:spMk id="103" creationId="{3EB1C586-2ADF-447C-8D49-7611016E01B3}"/>
          </ac:spMkLst>
        </pc:spChg>
        <pc:spChg chg="add del mod">
          <ac:chgData name="Golander, Amit" userId="6a327435-9522-44f5-9292-2f5236fc701a" providerId="ADAL" clId="{2806BB22-DE40-4AA5-9DEB-BB157126C5A3}" dt="2018-01-07T16:58:20.492" v="1007" actId="478"/>
          <ac:spMkLst>
            <pc:docMk/>
            <pc:sldMk cId="1540762006" sldId="260"/>
            <ac:spMk id="104" creationId="{E9750335-2959-49F9-A396-DB30C1B86013}"/>
          </ac:spMkLst>
        </pc:spChg>
        <pc:spChg chg="add del mod">
          <ac:chgData name="Golander, Amit" userId="6a327435-9522-44f5-9292-2f5236fc701a" providerId="ADAL" clId="{2806BB22-DE40-4AA5-9DEB-BB157126C5A3}" dt="2018-01-07T16:58:20.492" v="1007" actId="478"/>
          <ac:spMkLst>
            <pc:docMk/>
            <pc:sldMk cId="1540762006" sldId="260"/>
            <ac:spMk id="105" creationId="{12EF1D98-69ED-438A-9281-1595BE83CDFB}"/>
          </ac:spMkLst>
        </pc:spChg>
        <pc:spChg chg="add del mod">
          <ac:chgData name="Golander, Amit" userId="6a327435-9522-44f5-9292-2f5236fc701a" providerId="ADAL" clId="{2806BB22-DE40-4AA5-9DEB-BB157126C5A3}" dt="2018-01-07T16:58:20.492" v="1007" actId="478"/>
          <ac:spMkLst>
            <pc:docMk/>
            <pc:sldMk cId="1540762006" sldId="260"/>
            <ac:spMk id="106" creationId="{831112CD-4737-4162-AF5F-411D1284E35A}"/>
          </ac:spMkLst>
        </pc:spChg>
        <pc:spChg chg="add mod ord">
          <ac:chgData name="Golander, Amit" userId="6a327435-9522-44f5-9292-2f5236fc701a" providerId="ADAL" clId="{2806BB22-DE40-4AA5-9DEB-BB157126C5A3}" dt="2018-01-08T07:35:24.627" v="3018" actId="1037"/>
          <ac:spMkLst>
            <pc:docMk/>
            <pc:sldMk cId="1540762006" sldId="260"/>
            <ac:spMk id="107" creationId="{652E631E-1947-40CF-95E9-E08EF02B4156}"/>
          </ac:spMkLst>
        </pc:spChg>
        <pc:picChg chg="add mod ord">
          <ac:chgData name="Golander, Amit" userId="6a327435-9522-44f5-9292-2f5236fc701a" providerId="ADAL" clId="{2806BB22-DE40-4AA5-9DEB-BB157126C5A3}" dt="2018-01-08T07:35:24.627" v="3018" actId="1037"/>
          <ac:picMkLst>
            <pc:docMk/>
            <pc:sldMk cId="1540762006" sldId="260"/>
            <ac:picMk id="29" creationId="{E6BD4A89-9D42-4BBA-B01C-73EAE4410313}"/>
          </ac:picMkLst>
        </pc:picChg>
        <pc:picChg chg="add mod ord">
          <ac:chgData name="Golander, Amit" userId="6a327435-9522-44f5-9292-2f5236fc701a" providerId="ADAL" clId="{2806BB22-DE40-4AA5-9DEB-BB157126C5A3}" dt="2018-01-08T07:35:24.627" v="3018" actId="1037"/>
          <ac:picMkLst>
            <pc:docMk/>
            <pc:sldMk cId="1540762006" sldId="260"/>
            <ac:picMk id="30" creationId="{A97D7E4A-ABE7-41BE-BFF9-30EBBADB7804}"/>
          </ac:picMkLst>
        </pc:picChg>
        <pc:picChg chg="add mod modCrop">
          <ac:chgData name="Golander, Amit" userId="6a327435-9522-44f5-9292-2f5236fc701a" providerId="ADAL" clId="{2806BB22-DE40-4AA5-9DEB-BB157126C5A3}" dt="2018-01-08T07:35:24.627" v="3018" actId="1037"/>
          <ac:picMkLst>
            <pc:docMk/>
            <pc:sldMk cId="1540762006" sldId="260"/>
            <ac:picMk id="1026" creationId="{3EAB23D6-D70E-48F6-A360-D806DEA82F92}"/>
          </ac:picMkLst>
        </pc:picChg>
        <pc:cxnChg chg="add del">
          <ac:chgData name="Golander, Amit" userId="6a327435-9522-44f5-9292-2f5236fc701a" providerId="ADAL" clId="{2806BB22-DE40-4AA5-9DEB-BB157126C5A3}" dt="2018-01-07T16:31:09.257" v="92" actId="478"/>
          <ac:cxnSpMkLst>
            <pc:docMk/>
            <pc:sldMk cId="1540762006" sldId="260"/>
            <ac:cxnSpMk id="11" creationId="{8B6B6D51-2595-42D7-943D-22ED8C842758}"/>
          </ac:cxnSpMkLst>
        </pc:cxnChg>
        <pc:cxnChg chg="add del">
          <ac:chgData name="Golander, Amit" userId="6a327435-9522-44f5-9292-2f5236fc701a" providerId="ADAL" clId="{2806BB22-DE40-4AA5-9DEB-BB157126C5A3}" dt="2018-01-07T16:31:09.257" v="92" actId="478"/>
          <ac:cxnSpMkLst>
            <pc:docMk/>
            <pc:sldMk cId="1540762006" sldId="260"/>
            <ac:cxnSpMk id="13" creationId="{97D941DB-DE49-486F-B930-81354F74A354}"/>
          </ac:cxnSpMkLst>
        </pc:cxnChg>
        <pc:cxnChg chg="add del">
          <ac:chgData name="Golander, Amit" userId="6a327435-9522-44f5-9292-2f5236fc701a" providerId="ADAL" clId="{2806BB22-DE40-4AA5-9DEB-BB157126C5A3}" dt="2018-01-07T16:31:09.257" v="92" actId="478"/>
          <ac:cxnSpMkLst>
            <pc:docMk/>
            <pc:sldMk cId="1540762006" sldId="260"/>
            <ac:cxnSpMk id="14" creationId="{9443DBAF-FC92-4FB7-BF33-D00FBAC6288A}"/>
          </ac:cxnSpMkLst>
        </pc:cxnChg>
        <pc:cxnChg chg="add del">
          <ac:chgData name="Golander, Amit" userId="6a327435-9522-44f5-9292-2f5236fc701a" providerId="ADAL" clId="{2806BB22-DE40-4AA5-9DEB-BB157126C5A3}" dt="2018-01-07T16:31:09.257" v="92" actId="478"/>
          <ac:cxnSpMkLst>
            <pc:docMk/>
            <pc:sldMk cId="1540762006" sldId="260"/>
            <ac:cxnSpMk id="15" creationId="{0B48A5E6-371A-424E-951C-8F8E5C1E13BF}"/>
          </ac:cxnSpMkLst>
        </pc:cxnChg>
        <pc:cxnChg chg="add del">
          <ac:chgData name="Golander, Amit" userId="6a327435-9522-44f5-9292-2f5236fc701a" providerId="ADAL" clId="{2806BB22-DE40-4AA5-9DEB-BB157126C5A3}" dt="2018-01-07T16:31:09.257" v="92" actId="478"/>
          <ac:cxnSpMkLst>
            <pc:docMk/>
            <pc:sldMk cId="1540762006" sldId="260"/>
            <ac:cxnSpMk id="19" creationId="{9E4B83C2-29E5-432F-80A3-B31DA36A16AA}"/>
          </ac:cxnSpMkLst>
        </pc:cxnChg>
        <pc:cxnChg chg="add del">
          <ac:chgData name="Golander, Amit" userId="6a327435-9522-44f5-9292-2f5236fc701a" providerId="ADAL" clId="{2806BB22-DE40-4AA5-9DEB-BB157126C5A3}" dt="2018-01-07T16:31:09.257" v="92" actId="478"/>
          <ac:cxnSpMkLst>
            <pc:docMk/>
            <pc:sldMk cId="1540762006" sldId="260"/>
            <ac:cxnSpMk id="21" creationId="{D34B480E-9D1F-445F-B105-B3C52539E446}"/>
          </ac:cxnSpMkLst>
        </pc:cxnChg>
        <pc:cxnChg chg="add del">
          <ac:chgData name="Golander, Amit" userId="6a327435-9522-44f5-9292-2f5236fc701a" providerId="ADAL" clId="{2806BB22-DE40-4AA5-9DEB-BB157126C5A3}" dt="2018-01-07T16:31:09.257" v="92" actId="478"/>
          <ac:cxnSpMkLst>
            <pc:docMk/>
            <pc:sldMk cId="1540762006" sldId="260"/>
            <ac:cxnSpMk id="23" creationId="{D6D66ACC-49BF-48FD-80C8-1137A4359561}"/>
          </ac:cxnSpMkLst>
        </pc:cxnChg>
        <pc:cxnChg chg="add del">
          <ac:chgData name="Golander, Amit" userId="6a327435-9522-44f5-9292-2f5236fc701a" providerId="ADAL" clId="{2806BB22-DE40-4AA5-9DEB-BB157126C5A3}" dt="2018-01-07T16:31:09.257" v="92" actId="478"/>
          <ac:cxnSpMkLst>
            <pc:docMk/>
            <pc:sldMk cId="1540762006" sldId="260"/>
            <ac:cxnSpMk id="24" creationId="{A3F99FDA-D945-453C-A912-9C40724A8200}"/>
          </ac:cxnSpMkLst>
        </pc:cxnChg>
        <pc:cxnChg chg="add del">
          <ac:chgData name="Golander, Amit" userId="6a327435-9522-44f5-9292-2f5236fc701a" providerId="ADAL" clId="{2806BB22-DE40-4AA5-9DEB-BB157126C5A3}" dt="2018-01-07T16:31:09.257" v="92" actId="478"/>
          <ac:cxnSpMkLst>
            <pc:docMk/>
            <pc:sldMk cId="1540762006" sldId="260"/>
            <ac:cxnSpMk id="26" creationId="{91A15E32-7E55-4C98-88B1-5B3E4AE211A0}"/>
          </ac:cxnSpMkLst>
        </pc:cxnChg>
        <pc:cxnChg chg="add del">
          <ac:chgData name="Golander, Amit" userId="6a327435-9522-44f5-9292-2f5236fc701a" providerId="ADAL" clId="{2806BB22-DE40-4AA5-9DEB-BB157126C5A3}" dt="2018-01-07T16:31:09.257" v="92" actId="478"/>
          <ac:cxnSpMkLst>
            <pc:docMk/>
            <pc:sldMk cId="1540762006" sldId="260"/>
            <ac:cxnSpMk id="27" creationId="{C2DBB759-5EBB-42AF-9AD0-E50D4E65696A}"/>
          </ac:cxnSpMkLst>
        </pc:cxnChg>
        <pc:cxnChg chg="add del">
          <ac:chgData name="Golander, Amit" userId="6a327435-9522-44f5-9292-2f5236fc701a" providerId="ADAL" clId="{2806BB22-DE40-4AA5-9DEB-BB157126C5A3}" dt="2018-01-07T16:31:09.257" v="92" actId="478"/>
          <ac:cxnSpMkLst>
            <pc:docMk/>
            <pc:sldMk cId="1540762006" sldId="260"/>
            <ac:cxnSpMk id="36" creationId="{888142A6-692C-49C2-AB31-9E00B64992D8}"/>
          </ac:cxnSpMkLst>
        </pc:cxnChg>
        <pc:cxnChg chg="add del mod">
          <ac:chgData name="Golander, Amit" userId="6a327435-9522-44f5-9292-2f5236fc701a" providerId="ADAL" clId="{2806BB22-DE40-4AA5-9DEB-BB157126C5A3}" dt="2018-01-07T16:31:24.673" v="98" actId="478"/>
          <ac:cxnSpMkLst>
            <pc:docMk/>
            <pc:sldMk cId="1540762006" sldId="260"/>
            <ac:cxnSpMk id="43" creationId="{8C523A83-A28B-4888-BEC4-87D9C2203431}"/>
          </ac:cxnSpMkLst>
        </pc:cxnChg>
        <pc:cxnChg chg="add del mod">
          <ac:chgData name="Golander, Amit" userId="6a327435-9522-44f5-9292-2f5236fc701a" providerId="ADAL" clId="{2806BB22-DE40-4AA5-9DEB-BB157126C5A3}" dt="2018-01-07T16:31:24.673" v="98" actId="478"/>
          <ac:cxnSpMkLst>
            <pc:docMk/>
            <pc:sldMk cId="1540762006" sldId="260"/>
            <ac:cxnSpMk id="45" creationId="{20CD2AA2-AFD8-42A8-A5E1-9E65AE6BB0D5}"/>
          </ac:cxnSpMkLst>
        </pc:cxnChg>
        <pc:cxnChg chg="add del mod">
          <ac:chgData name="Golander, Amit" userId="6a327435-9522-44f5-9292-2f5236fc701a" providerId="ADAL" clId="{2806BB22-DE40-4AA5-9DEB-BB157126C5A3}" dt="2018-01-07T16:31:24.673" v="98" actId="478"/>
          <ac:cxnSpMkLst>
            <pc:docMk/>
            <pc:sldMk cId="1540762006" sldId="260"/>
            <ac:cxnSpMk id="46" creationId="{3EB6C45E-0A4A-4697-A58A-DB3E14EC5D70}"/>
          </ac:cxnSpMkLst>
        </pc:cxnChg>
        <pc:cxnChg chg="add del mod">
          <ac:chgData name="Golander, Amit" userId="6a327435-9522-44f5-9292-2f5236fc701a" providerId="ADAL" clId="{2806BB22-DE40-4AA5-9DEB-BB157126C5A3}" dt="2018-01-07T16:31:24.673" v="98" actId="478"/>
          <ac:cxnSpMkLst>
            <pc:docMk/>
            <pc:sldMk cId="1540762006" sldId="260"/>
            <ac:cxnSpMk id="47" creationId="{1CCEBD82-37A7-4850-86D4-23CD99FF12B9}"/>
          </ac:cxnSpMkLst>
        </pc:cxnChg>
        <pc:cxnChg chg="add del mod">
          <ac:chgData name="Golander, Amit" userId="6a327435-9522-44f5-9292-2f5236fc701a" providerId="ADAL" clId="{2806BB22-DE40-4AA5-9DEB-BB157126C5A3}" dt="2018-01-07T16:31:24.673" v="98" actId="478"/>
          <ac:cxnSpMkLst>
            <pc:docMk/>
            <pc:sldMk cId="1540762006" sldId="260"/>
            <ac:cxnSpMk id="51" creationId="{CC3273DF-D8E2-48E5-879B-A42AD6A8B9B7}"/>
          </ac:cxnSpMkLst>
        </pc:cxnChg>
        <pc:cxnChg chg="add del mod">
          <ac:chgData name="Golander, Amit" userId="6a327435-9522-44f5-9292-2f5236fc701a" providerId="ADAL" clId="{2806BB22-DE40-4AA5-9DEB-BB157126C5A3}" dt="2018-01-07T16:31:24.673" v="98" actId="478"/>
          <ac:cxnSpMkLst>
            <pc:docMk/>
            <pc:sldMk cId="1540762006" sldId="260"/>
            <ac:cxnSpMk id="53" creationId="{7B12F7F1-A867-41FF-AC1F-A9F4738CA165}"/>
          </ac:cxnSpMkLst>
        </pc:cxnChg>
        <pc:cxnChg chg="add del mod">
          <ac:chgData name="Golander, Amit" userId="6a327435-9522-44f5-9292-2f5236fc701a" providerId="ADAL" clId="{2806BB22-DE40-4AA5-9DEB-BB157126C5A3}" dt="2018-01-07T16:31:24.673" v="98" actId="478"/>
          <ac:cxnSpMkLst>
            <pc:docMk/>
            <pc:sldMk cId="1540762006" sldId="260"/>
            <ac:cxnSpMk id="55" creationId="{C8A3E2A6-741C-4DB0-BA79-1DC57EEE05B0}"/>
          </ac:cxnSpMkLst>
        </pc:cxnChg>
        <pc:cxnChg chg="add del mod">
          <ac:chgData name="Golander, Amit" userId="6a327435-9522-44f5-9292-2f5236fc701a" providerId="ADAL" clId="{2806BB22-DE40-4AA5-9DEB-BB157126C5A3}" dt="2018-01-07T16:31:24.673" v="98" actId="478"/>
          <ac:cxnSpMkLst>
            <pc:docMk/>
            <pc:sldMk cId="1540762006" sldId="260"/>
            <ac:cxnSpMk id="56" creationId="{DF143B8F-ACF0-437B-81A9-871A9CEF57B0}"/>
          </ac:cxnSpMkLst>
        </pc:cxnChg>
        <pc:cxnChg chg="add del mod">
          <ac:chgData name="Golander, Amit" userId="6a327435-9522-44f5-9292-2f5236fc701a" providerId="ADAL" clId="{2806BB22-DE40-4AA5-9DEB-BB157126C5A3}" dt="2018-01-07T16:31:24.673" v="98" actId="478"/>
          <ac:cxnSpMkLst>
            <pc:docMk/>
            <pc:sldMk cId="1540762006" sldId="260"/>
            <ac:cxnSpMk id="58" creationId="{9763C681-DA4F-4024-9887-9D84F0D8C446}"/>
          </ac:cxnSpMkLst>
        </pc:cxnChg>
        <pc:cxnChg chg="add del mod">
          <ac:chgData name="Golander, Amit" userId="6a327435-9522-44f5-9292-2f5236fc701a" providerId="ADAL" clId="{2806BB22-DE40-4AA5-9DEB-BB157126C5A3}" dt="2018-01-07T16:31:24.673" v="98" actId="478"/>
          <ac:cxnSpMkLst>
            <pc:docMk/>
            <pc:sldMk cId="1540762006" sldId="260"/>
            <ac:cxnSpMk id="59" creationId="{0C3491D5-CECE-47BE-960B-B3C1A2A971A2}"/>
          </ac:cxnSpMkLst>
        </pc:cxnChg>
        <pc:cxnChg chg="add del mod">
          <ac:chgData name="Golander, Amit" userId="6a327435-9522-44f5-9292-2f5236fc701a" providerId="ADAL" clId="{2806BB22-DE40-4AA5-9DEB-BB157126C5A3}" dt="2018-01-07T16:31:24.673" v="98" actId="478"/>
          <ac:cxnSpMkLst>
            <pc:docMk/>
            <pc:sldMk cId="1540762006" sldId="260"/>
            <ac:cxnSpMk id="68" creationId="{71B5F74C-87C5-423D-860B-5011C3EB9315}"/>
          </ac:cxnSpMkLst>
        </pc:cxnChg>
        <pc:cxnChg chg="add mod">
          <ac:chgData name="Golander, Amit" userId="6a327435-9522-44f5-9292-2f5236fc701a" providerId="ADAL" clId="{2806BB22-DE40-4AA5-9DEB-BB157126C5A3}" dt="2018-01-08T07:35:24.627" v="3018" actId="1037"/>
          <ac:cxnSpMkLst>
            <pc:docMk/>
            <pc:sldMk cId="1540762006" sldId="260"/>
            <ac:cxnSpMk id="82" creationId="{8D74FE2B-58ED-4CA7-98AD-CB440A21FD22}"/>
          </ac:cxnSpMkLst>
        </pc:cxnChg>
        <pc:cxnChg chg="add mod">
          <ac:chgData name="Golander, Amit" userId="6a327435-9522-44f5-9292-2f5236fc701a" providerId="ADAL" clId="{2806BB22-DE40-4AA5-9DEB-BB157126C5A3}" dt="2018-01-08T07:35:24.627" v="3018" actId="1037"/>
          <ac:cxnSpMkLst>
            <pc:docMk/>
            <pc:sldMk cId="1540762006" sldId="260"/>
            <ac:cxnSpMk id="84" creationId="{203D2043-B84A-437E-A0F0-514AB5DFB8A8}"/>
          </ac:cxnSpMkLst>
        </pc:cxnChg>
        <pc:cxnChg chg="add mod">
          <ac:chgData name="Golander, Amit" userId="6a327435-9522-44f5-9292-2f5236fc701a" providerId="ADAL" clId="{2806BB22-DE40-4AA5-9DEB-BB157126C5A3}" dt="2018-01-08T07:35:24.627" v="3018" actId="1037"/>
          <ac:cxnSpMkLst>
            <pc:docMk/>
            <pc:sldMk cId="1540762006" sldId="260"/>
            <ac:cxnSpMk id="85" creationId="{5495CC69-DB6A-441E-8372-F64DD6C53051}"/>
          </ac:cxnSpMkLst>
        </pc:cxnChg>
        <pc:cxnChg chg="add mod">
          <ac:chgData name="Golander, Amit" userId="6a327435-9522-44f5-9292-2f5236fc701a" providerId="ADAL" clId="{2806BB22-DE40-4AA5-9DEB-BB157126C5A3}" dt="2018-01-08T07:35:24.627" v="3018" actId="1037"/>
          <ac:cxnSpMkLst>
            <pc:docMk/>
            <pc:sldMk cId="1540762006" sldId="260"/>
            <ac:cxnSpMk id="86" creationId="{C63E8500-6A02-4585-9597-63FC514E2046}"/>
          </ac:cxnSpMkLst>
        </pc:cxnChg>
        <pc:cxnChg chg="add mod">
          <ac:chgData name="Golander, Amit" userId="6a327435-9522-44f5-9292-2f5236fc701a" providerId="ADAL" clId="{2806BB22-DE40-4AA5-9DEB-BB157126C5A3}" dt="2018-01-08T07:35:24.627" v="3018" actId="1037"/>
          <ac:cxnSpMkLst>
            <pc:docMk/>
            <pc:sldMk cId="1540762006" sldId="260"/>
            <ac:cxnSpMk id="90" creationId="{D8CBC6D2-1245-4801-91CF-263F5C951E4D}"/>
          </ac:cxnSpMkLst>
        </pc:cxnChg>
        <pc:cxnChg chg="add mod">
          <ac:chgData name="Golander, Amit" userId="6a327435-9522-44f5-9292-2f5236fc701a" providerId="ADAL" clId="{2806BB22-DE40-4AA5-9DEB-BB157126C5A3}" dt="2018-01-08T07:35:24.627" v="3018" actId="1037"/>
          <ac:cxnSpMkLst>
            <pc:docMk/>
            <pc:sldMk cId="1540762006" sldId="260"/>
            <ac:cxnSpMk id="92" creationId="{02BFF68A-878D-4582-9B98-6F6A2AD37BA0}"/>
          </ac:cxnSpMkLst>
        </pc:cxnChg>
        <pc:cxnChg chg="add mod">
          <ac:chgData name="Golander, Amit" userId="6a327435-9522-44f5-9292-2f5236fc701a" providerId="ADAL" clId="{2806BB22-DE40-4AA5-9DEB-BB157126C5A3}" dt="2018-01-08T07:35:24.627" v="3018" actId="1037"/>
          <ac:cxnSpMkLst>
            <pc:docMk/>
            <pc:sldMk cId="1540762006" sldId="260"/>
            <ac:cxnSpMk id="94" creationId="{3766D810-CAC4-469C-B45D-99EE0A0ACFF1}"/>
          </ac:cxnSpMkLst>
        </pc:cxnChg>
        <pc:cxnChg chg="add mod">
          <ac:chgData name="Golander, Amit" userId="6a327435-9522-44f5-9292-2f5236fc701a" providerId="ADAL" clId="{2806BB22-DE40-4AA5-9DEB-BB157126C5A3}" dt="2018-01-08T07:35:24.627" v="3018" actId="1037"/>
          <ac:cxnSpMkLst>
            <pc:docMk/>
            <pc:sldMk cId="1540762006" sldId="260"/>
            <ac:cxnSpMk id="95" creationId="{08D267C5-205A-4789-B4A8-21A4F055BABF}"/>
          </ac:cxnSpMkLst>
        </pc:cxnChg>
        <pc:cxnChg chg="add mod">
          <ac:chgData name="Golander, Amit" userId="6a327435-9522-44f5-9292-2f5236fc701a" providerId="ADAL" clId="{2806BB22-DE40-4AA5-9DEB-BB157126C5A3}" dt="2018-01-08T07:35:24.627" v="3018" actId="1037"/>
          <ac:cxnSpMkLst>
            <pc:docMk/>
            <pc:sldMk cId="1540762006" sldId="260"/>
            <ac:cxnSpMk id="97" creationId="{3769C605-B3D2-493E-8FF8-D084B9902562}"/>
          </ac:cxnSpMkLst>
        </pc:cxnChg>
        <pc:cxnChg chg="add mod">
          <ac:chgData name="Golander, Amit" userId="6a327435-9522-44f5-9292-2f5236fc701a" providerId="ADAL" clId="{2806BB22-DE40-4AA5-9DEB-BB157126C5A3}" dt="2018-01-08T07:35:24.627" v="3018" actId="1037"/>
          <ac:cxnSpMkLst>
            <pc:docMk/>
            <pc:sldMk cId="1540762006" sldId="260"/>
            <ac:cxnSpMk id="98" creationId="{2AF10188-CF70-4047-94C5-C56CFE1EE48B}"/>
          </ac:cxnSpMkLst>
        </pc:cxnChg>
      </pc:sldChg>
      <pc:sldChg chg="addSp modSp add ord modNotesTx">
        <pc:chgData name="Golander, Amit" userId="6a327435-9522-44f5-9292-2f5236fc701a" providerId="ADAL" clId="{2806BB22-DE40-4AA5-9DEB-BB157126C5A3}" dt="2018-01-09T07:13:46.587" v="4075" actId="20577"/>
        <pc:sldMkLst>
          <pc:docMk/>
          <pc:sldMk cId="2367699038" sldId="261"/>
        </pc:sldMkLst>
        <pc:spChg chg="mod">
          <ac:chgData name="Golander, Amit" userId="6a327435-9522-44f5-9292-2f5236fc701a" providerId="ADAL" clId="{2806BB22-DE40-4AA5-9DEB-BB157126C5A3}" dt="2018-01-09T07:13:46.587" v="4075" actId="20577"/>
          <ac:spMkLst>
            <pc:docMk/>
            <pc:sldMk cId="2367699038" sldId="261"/>
            <ac:spMk id="2" creationId="{00000000-0000-0000-0000-000000000000}"/>
          </ac:spMkLst>
        </pc:spChg>
        <pc:spChg chg="mod">
          <ac:chgData name="Golander, Amit" userId="6a327435-9522-44f5-9292-2f5236fc701a" providerId="ADAL" clId="{2806BB22-DE40-4AA5-9DEB-BB157126C5A3}" dt="2018-01-08T11:43:31.554" v="3487" actId="14100"/>
          <ac:spMkLst>
            <pc:docMk/>
            <pc:sldMk cId="2367699038" sldId="261"/>
            <ac:spMk id="3" creationId="{00000000-0000-0000-0000-000000000000}"/>
          </ac:spMkLst>
        </pc:spChg>
        <pc:picChg chg="add mod">
          <ac:chgData name="Golander, Amit" userId="6a327435-9522-44f5-9292-2f5236fc701a" providerId="ADAL" clId="{2806BB22-DE40-4AA5-9DEB-BB157126C5A3}" dt="2018-01-08T11:43:03.371" v="3483" actId="14100"/>
          <ac:picMkLst>
            <pc:docMk/>
            <pc:sldMk cId="2367699038" sldId="261"/>
            <ac:picMk id="5" creationId="{C9735F39-2D53-4C72-A8ED-B7D71773CE89}"/>
          </ac:picMkLst>
        </pc:picChg>
      </pc:sldChg>
      <pc:sldChg chg="delSp modSp add ord">
        <pc:chgData name="Golander, Amit" userId="6a327435-9522-44f5-9292-2f5236fc701a" providerId="ADAL" clId="{2806BB22-DE40-4AA5-9DEB-BB157126C5A3}" dt="2018-01-10T09:20:03.199" v="4610" actId="1037"/>
        <pc:sldMkLst>
          <pc:docMk/>
          <pc:sldMk cId="2670505655" sldId="265"/>
        </pc:sldMkLst>
        <pc:spChg chg="mod">
          <ac:chgData name="Golander, Amit" userId="6a327435-9522-44f5-9292-2f5236fc701a" providerId="ADAL" clId="{2806BB22-DE40-4AA5-9DEB-BB157126C5A3}" dt="2018-01-09T07:08:30.330" v="4037" actId="6549"/>
          <ac:spMkLst>
            <pc:docMk/>
            <pc:sldMk cId="2670505655" sldId="265"/>
            <ac:spMk id="2" creationId="{FDF9564A-0BC0-44F1-9600-6B6AD69935BE}"/>
          </ac:spMkLst>
        </pc:spChg>
        <pc:spChg chg="mod">
          <ac:chgData name="Golander, Amit" userId="6a327435-9522-44f5-9292-2f5236fc701a" providerId="ADAL" clId="{2806BB22-DE40-4AA5-9DEB-BB157126C5A3}" dt="2018-01-09T07:08:53.267" v="4050" actId="20577"/>
          <ac:spMkLst>
            <pc:docMk/>
            <pc:sldMk cId="2670505655" sldId="265"/>
            <ac:spMk id="4" creationId="{8916A6FD-D33B-467D-9D43-6E5A6D31D286}"/>
          </ac:spMkLst>
        </pc:spChg>
        <pc:spChg chg="del mod">
          <ac:chgData name="Golander, Amit" userId="6a327435-9522-44f5-9292-2f5236fc701a" providerId="ADAL" clId="{2806BB22-DE40-4AA5-9DEB-BB157126C5A3}" dt="2018-01-09T07:33:56.860" v="4589" actId="478"/>
          <ac:spMkLst>
            <pc:docMk/>
            <pc:sldMk cId="2670505655" sldId="265"/>
            <ac:spMk id="5" creationId="{8A10C338-A409-4AD1-AAE5-0F1518FE1CF8}"/>
          </ac:spMkLst>
        </pc:spChg>
        <pc:spChg chg="mod">
          <ac:chgData name="Golander, Amit" userId="6a327435-9522-44f5-9292-2f5236fc701a" providerId="ADAL" clId="{2806BB22-DE40-4AA5-9DEB-BB157126C5A3}" dt="2018-01-07T20:17:58.880" v="1716" actId="1035"/>
          <ac:spMkLst>
            <pc:docMk/>
            <pc:sldMk cId="2670505655" sldId="265"/>
            <ac:spMk id="15" creationId="{0F1FFAF2-CF9E-436F-AB11-A4847BD1B29A}"/>
          </ac:spMkLst>
        </pc:spChg>
        <pc:spChg chg="mod">
          <ac:chgData name="Golander, Amit" userId="6a327435-9522-44f5-9292-2f5236fc701a" providerId="ADAL" clId="{2806BB22-DE40-4AA5-9DEB-BB157126C5A3}" dt="2018-01-07T20:17:58.880" v="1716" actId="1035"/>
          <ac:spMkLst>
            <pc:docMk/>
            <pc:sldMk cId="2670505655" sldId="265"/>
            <ac:spMk id="16" creationId="{425AB699-42D8-4776-9081-DBEC735320F6}"/>
          </ac:spMkLst>
        </pc:spChg>
        <pc:spChg chg="mod">
          <ac:chgData name="Golander, Amit" userId="6a327435-9522-44f5-9292-2f5236fc701a" providerId="ADAL" clId="{2806BB22-DE40-4AA5-9DEB-BB157126C5A3}" dt="2018-01-07T20:17:58.880" v="1716" actId="1035"/>
          <ac:spMkLst>
            <pc:docMk/>
            <pc:sldMk cId="2670505655" sldId="265"/>
            <ac:spMk id="17" creationId="{C5798AD0-C2FF-4FB3-AE36-C16947E0A17E}"/>
          </ac:spMkLst>
        </pc:spChg>
        <pc:spChg chg="mod">
          <ac:chgData name="Golander, Amit" userId="6a327435-9522-44f5-9292-2f5236fc701a" providerId="ADAL" clId="{2806BB22-DE40-4AA5-9DEB-BB157126C5A3}" dt="2018-01-07T20:17:58.880" v="1716" actId="1035"/>
          <ac:spMkLst>
            <pc:docMk/>
            <pc:sldMk cId="2670505655" sldId="265"/>
            <ac:spMk id="18" creationId="{DF134DDF-254A-42F7-9AB0-51171B5CFA78}"/>
          </ac:spMkLst>
        </pc:spChg>
        <pc:spChg chg="mod">
          <ac:chgData name="Golander, Amit" userId="6a327435-9522-44f5-9292-2f5236fc701a" providerId="ADAL" clId="{2806BB22-DE40-4AA5-9DEB-BB157126C5A3}" dt="2018-01-10T09:20:03.199" v="4610" actId="1037"/>
          <ac:spMkLst>
            <pc:docMk/>
            <pc:sldMk cId="2670505655" sldId="265"/>
            <ac:spMk id="19" creationId="{64C22575-2147-45D3-9893-6EFC6056BF9F}"/>
          </ac:spMkLst>
        </pc:spChg>
        <pc:spChg chg="mod">
          <ac:chgData name="Golander, Amit" userId="6a327435-9522-44f5-9292-2f5236fc701a" providerId="ADAL" clId="{2806BB22-DE40-4AA5-9DEB-BB157126C5A3}" dt="2018-01-07T20:17:58.880" v="1716" actId="1035"/>
          <ac:spMkLst>
            <pc:docMk/>
            <pc:sldMk cId="2670505655" sldId="265"/>
            <ac:spMk id="20" creationId="{1C716445-DCD8-42DB-B604-5CCA68DB4648}"/>
          </ac:spMkLst>
        </pc:spChg>
        <pc:spChg chg="mod">
          <ac:chgData name="Golander, Amit" userId="6a327435-9522-44f5-9292-2f5236fc701a" providerId="ADAL" clId="{2806BB22-DE40-4AA5-9DEB-BB157126C5A3}" dt="2018-01-07T20:17:58.880" v="1716" actId="1035"/>
          <ac:spMkLst>
            <pc:docMk/>
            <pc:sldMk cId="2670505655" sldId="265"/>
            <ac:spMk id="21" creationId="{D7263014-D9A2-4A96-A18F-858468053AA8}"/>
          </ac:spMkLst>
        </pc:spChg>
        <pc:spChg chg="mod">
          <ac:chgData name="Golander, Amit" userId="6a327435-9522-44f5-9292-2f5236fc701a" providerId="ADAL" clId="{2806BB22-DE40-4AA5-9DEB-BB157126C5A3}" dt="2018-01-07T20:17:58.880" v="1716" actId="1035"/>
          <ac:spMkLst>
            <pc:docMk/>
            <pc:sldMk cId="2670505655" sldId="265"/>
            <ac:spMk id="22" creationId="{B5179EA0-9500-48DA-AF00-BA0CC2AC3585}"/>
          </ac:spMkLst>
        </pc:spChg>
        <pc:spChg chg="mod">
          <ac:chgData name="Golander, Amit" userId="6a327435-9522-44f5-9292-2f5236fc701a" providerId="ADAL" clId="{2806BB22-DE40-4AA5-9DEB-BB157126C5A3}" dt="2018-01-07T20:17:58.880" v="1716" actId="1035"/>
          <ac:spMkLst>
            <pc:docMk/>
            <pc:sldMk cId="2670505655" sldId="265"/>
            <ac:spMk id="23" creationId="{2821A6CD-8590-4ED7-8526-860A43E2BFF9}"/>
          </ac:spMkLst>
        </pc:spChg>
        <pc:spChg chg="mod">
          <ac:chgData name="Golander, Amit" userId="6a327435-9522-44f5-9292-2f5236fc701a" providerId="ADAL" clId="{2806BB22-DE40-4AA5-9DEB-BB157126C5A3}" dt="2018-01-07T20:17:58.880" v="1716" actId="1035"/>
          <ac:spMkLst>
            <pc:docMk/>
            <pc:sldMk cId="2670505655" sldId="265"/>
            <ac:spMk id="24" creationId="{9B87B924-07D5-42EE-9260-B9E94ABC7E90}"/>
          </ac:spMkLst>
        </pc:spChg>
        <pc:spChg chg="mod">
          <ac:chgData name="Golander, Amit" userId="6a327435-9522-44f5-9292-2f5236fc701a" providerId="ADAL" clId="{2806BB22-DE40-4AA5-9DEB-BB157126C5A3}" dt="2018-01-07T20:17:58.880" v="1716" actId="1035"/>
          <ac:spMkLst>
            <pc:docMk/>
            <pc:sldMk cId="2670505655" sldId="265"/>
            <ac:spMk id="27" creationId="{42A6135F-9FE2-4A70-B09C-BE1CFA4C8D5E}"/>
          </ac:spMkLst>
        </pc:spChg>
        <pc:graphicFrameChg chg="mod">
          <ac:chgData name="Golander, Amit" userId="6a327435-9522-44f5-9292-2f5236fc701a" providerId="ADAL" clId="{2806BB22-DE40-4AA5-9DEB-BB157126C5A3}" dt="2018-01-07T20:17:58.880" v="1716" actId="1035"/>
          <ac:graphicFrameMkLst>
            <pc:docMk/>
            <pc:sldMk cId="2670505655" sldId="265"/>
            <ac:graphicFrameMk id="26" creationId="{8E0CE961-78E0-4CCB-96BB-0661F08DB28A}"/>
          </ac:graphicFrameMkLst>
        </pc:graphicFrameChg>
        <pc:cxnChg chg="mod">
          <ac:chgData name="Golander, Amit" userId="6a327435-9522-44f5-9292-2f5236fc701a" providerId="ADAL" clId="{2806BB22-DE40-4AA5-9DEB-BB157126C5A3}" dt="2018-01-07T20:17:58.880" v="1716" actId="1035"/>
          <ac:cxnSpMkLst>
            <pc:docMk/>
            <pc:sldMk cId="2670505655" sldId="265"/>
            <ac:cxnSpMk id="14" creationId="{61020CA8-D036-49D1-9EB9-0C64849BDEB7}"/>
          </ac:cxnSpMkLst>
        </pc:cxnChg>
        <pc:cxnChg chg="mod">
          <ac:chgData name="Golander, Amit" userId="6a327435-9522-44f5-9292-2f5236fc701a" providerId="ADAL" clId="{2806BB22-DE40-4AA5-9DEB-BB157126C5A3}" dt="2018-01-07T20:17:58.880" v="1716" actId="1035"/>
          <ac:cxnSpMkLst>
            <pc:docMk/>
            <pc:sldMk cId="2670505655" sldId="265"/>
            <ac:cxnSpMk id="29" creationId="{05D1E03D-C123-437D-BDA0-145C55C162DE}"/>
          </ac:cxnSpMkLst>
        </pc:cxnChg>
        <pc:cxnChg chg="mod">
          <ac:chgData name="Golander, Amit" userId="6a327435-9522-44f5-9292-2f5236fc701a" providerId="ADAL" clId="{2806BB22-DE40-4AA5-9DEB-BB157126C5A3}" dt="2018-01-07T20:17:58.880" v="1716" actId="1035"/>
          <ac:cxnSpMkLst>
            <pc:docMk/>
            <pc:sldMk cId="2670505655" sldId="265"/>
            <ac:cxnSpMk id="32" creationId="{AF3BAB01-66BF-4D31-B6BE-FA65436810AE}"/>
          </ac:cxnSpMkLst>
        </pc:cxnChg>
      </pc:sldChg>
      <pc:sldChg chg="delSp modSp add modTransition">
        <pc:chgData name="Golander, Amit" userId="6a327435-9522-44f5-9292-2f5236fc701a" providerId="ADAL" clId="{2806BB22-DE40-4AA5-9DEB-BB157126C5A3}" dt="2018-01-09T07:28:13.685" v="4437" actId="14100"/>
        <pc:sldMkLst>
          <pc:docMk/>
          <pc:sldMk cId="1093785239" sldId="268"/>
        </pc:sldMkLst>
        <pc:spChg chg="del">
          <ac:chgData name="Golander, Amit" userId="6a327435-9522-44f5-9292-2f5236fc701a" providerId="ADAL" clId="{2806BB22-DE40-4AA5-9DEB-BB157126C5A3}" dt="2018-01-09T07:27:36.799" v="4417" actId="478"/>
          <ac:spMkLst>
            <pc:docMk/>
            <pc:sldMk cId="1093785239" sldId="268"/>
            <ac:spMk id="4" creationId="{DF244E5E-8D8E-43FC-9F86-9F654B4A497C}"/>
          </ac:spMkLst>
        </pc:spChg>
        <pc:spChg chg="del">
          <ac:chgData name="Golander, Amit" userId="6a327435-9522-44f5-9292-2f5236fc701a" providerId="ADAL" clId="{2806BB22-DE40-4AA5-9DEB-BB157126C5A3}" dt="2018-01-09T07:27:44.288" v="4418" actId="478"/>
          <ac:spMkLst>
            <pc:docMk/>
            <pc:sldMk cId="1093785239" sldId="268"/>
            <ac:spMk id="6" creationId="{62933529-96D5-4AC9-B676-5FADB3470A65}"/>
          </ac:spMkLst>
        </pc:spChg>
        <pc:spChg chg="del mod">
          <ac:chgData name="Golander, Amit" userId="6a327435-9522-44f5-9292-2f5236fc701a" providerId="ADAL" clId="{2806BB22-DE40-4AA5-9DEB-BB157126C5A3}" dt="2018-01-09T07:27:59.755" v="4435" actId="478"/>
          <ac:spMkLst>
            <pc:docMk/>
            <pc:sldMk cId="1093785239" sldId="268"/>
            <ac:spMk id="7" creationId="{1C4E6269-5620-4A7C-8BA0-D880CDE694F1}"/>
          </ac:spMkLst>
        </pc:spChg>
        <pc:picChg chg="mod">
          <ac:chgData name="Golander, Amit" userId="6a327435-9522-44f5-9292-2f5236fc701a" providerId="ADAL" clId="{2806BB22-DE40-4AA5-9DEB-BB157126C5A3}" dt="2018-01-09T07:28:13.685" v="4437" actId="14100"/>
          <ac:picMkLst>
            <pc:docMk/>
            <pc:sldMk cId="1093785239" sldId="268"/>
            <ac:picMk id="5" creationId="{4548E105-5BBA-4229-AB28-C04BC01A12F8}"/>
          </ac:picMkLst>
        </pc:picChg>
      </pc:sldChg>
      <pc:sldChg chg="addSp modSp add ord">
        <pc:chgData name="Golander, Amit" userId="6a327435-9522-44f5-9292-2f5236fc701a" providerId="ADAL" clId="{2806BB22-DE40-4AA5-9DEB-BB157126C5A3}" dt="2018-01-09T07:15:53.250" v="4078" actId="14100"/>
        <pc:sldMkLst>
          <pc:docMk/>
          <pc:sldMk cId="25732176" sldId="271"/>
        </pc:sldMkLst>
        <pc:spChg chg="mod">
          <ac:chgData name="Golander, Amit" userId="6a327435-9522-44f5-9292-2f5236fc701a" providerId="ADAL" clId="{2806BB22-DE40-4AA5-9DEB-BB157126C5A3}" dt="2018-01-09T07:15:37.489" v="4076" actId="6549"/>
          <ac:spMkLst>
            <pc:docMk/>
            <pc:sldMk cId="25732176" sldId="271"/>
            <ac:spMk id="2" creationId="{64AE7301-F986-468C-8155-9014E94BEC07}"/>
          </ac:spMkLst>
        </pc:spChg>
        <pc:spChg chg="mod ord">
          <ac:chgData name="Golander, Amit" userId="6a327435-9522-44f5-9292-2f5236fc701a" providerId="ADAL" clId="{2806BB22-DE40-4AA5-9DEB-BB157126C5A3}" dt="2018-01-09T07:15:53.250" v="4078" actId="14100"/>
          <ac:spMkLst>
            <pc:docMk/>
            <pc:sldMk cId="25732176" sldId="271"/>
            <ac:spMk id="3" creationId="{B18F8FB9-B04A-4611-817E-1FF56EA0FE5E}"/>
          </ac:spMkLst>
        </pc:spChg>
        <pc:picChg chg="add mod modCrop">
          <ac:chgData name="Golander, Amit" userId="6a327435-9522-44f5-9292-2f5236fc701a" providerId="ADAL" clId="{2806BB22-DE40-4AA5-9DEB-BB157126C5A3}" dt="2018-01-07T20:48:48.016" v="2516" actId="1035"/>
          <ac:picMkLst>
            <pc:docMk/>
            <pc:sldMk cId="25732176" sldId="271"/>
            <ac:picMk id="5" creationId="{CBB9A99B-F2C7-4DC4-A34F-07147A7AD0F7}"/>
          </ac:picMkLst>
        </pc:picChg>
      </pc:sldChg>
      <pc:sldChg chg="modSp add">
        <pc:chgData name="Golander, Amit" userId="6a327435-9522-44f5-9292-2f5236fc701a" providerId="ADAL" clId="{2806BB22-DE40-4AA5-9DEB-BB157126C5A3}" dt="2018-01-09T07:27:06.193" v="4416" actId="20577"/>
        <pc:sldMkLst>
          <pc:docMk/>
          <pc:sldMk cId="2747193946" sldId="274"/>
        </pc:sldMkLst>
        <pc:spChg chg="mod">
          <ac:chgData name="Golander, Amit" userId="6a327435-9522-44f5-9292-2f5236fc701a" providerId="ADAL" clId="{2806BB22-DE40-4AA5-9DEB-BB157126C5A3}" dt="2018-01-09T07:27:06.193" v="4416" actId="20577"/>
          <ac:spMkLst>
            <pc:docMk/>
            <pc:sldMk cId="2747193946" sldId="274"/>
            <ac:spMk id="3" creationId="{10E2D582-F7E9-4712-AD9C-C61D269FCF98}"/>
          </ac:spMkLst>
        </pc:spChg>
      </pc:sldChg>
      <pc:sldMasterChg chg="addSp modSp modSldLayout">
        <pc:chgData name="Golander, Amit" userId="6a327435-9522-44f5-9292-2f5236fc701a" providerId="ADAL" clId="{2806BB22-DE40-4AA5-9DEB-BB157126C5A3}" dt="2018-01-09T07:36:01.890" v="4603" actId="1037"/>
        <pc:sldMasterMkLst>
          <pc:docMk/>
          <pc:sldMasterMk cId="0" sldId="2147483648"/>
        </pc:sldMasterMkLst>
        <pc:spChg chg="mod">
          <ac:chgData name="Golander, Amit" userId="6a327435-9522-44f5-9292-2f5236fc701a" providerId="ADAL" clId="{2806BB22-DE40-4AA5-9DEB-BB157126C5A3}" dt="2018-01-09T07:34:51.298" v="4602" actId="1035"/>
          <ac:spMkLst>
            <pc:docMk/>
            <pc:sldMasterMk cId="0" sldId="2147483648"/>
            <ac:spMk id="9" creationId="{00000000-0000-0000-0000-000000000000}"/>
          </ac:spMkLst>
        </pc:spChg>
        <pc:spChg chg="mod">
          <ac:chgData name="Golander, Amit" userId="6a327435-9522-44f5-9292-2f5236fc701a" providerId="ADAL" clId="{2806BB22-DE40-4AA5-9DEB-BB157126C5A3}" dt="2018-01-09T07:34:38.434" v="4594" actId="404"/>
          <ac:spMkLst>
            <pc:docMk/>
            <pc:sldMasterMk cId="0" sldId="2147483648"/>
            <ac:spMk id="1052" creationId="{00000000-0000-0000-0000-000000000000}"/>
          </ac:spMkLst>
        </pc:spChg>
        <pc:picChg chg="add mod">
          <ac:chgData name="Golander, Amit" userId="6a327435-9522-44f5-9292-2f5236fc701a" providerId="ADAL" clId="{2806BB22-DE40-4AA5-9DEB-BB157126C5A3}" dt="2018-01-09T07:34:28.550" v="4592" actId="1037"/>
          <ac:picMkLst>
            <pc:docMk/>
            <pc:sldMasterMk cId="0" sldId="2147483648"/>
            <ac:picMk id="10" creationId="{8224A669-F250-45E6-82C4-D438D1523B8A}"/>
          </ac:picMkLst>
        </pc:picChg>
        <pc:sldLayoutChg chg="addSp delSp modSp">
          <pc:chgData name="Golander, Amit" userId="6a327435-9522-44f5-9292-2f5236fc701a" providerId="ADAL" clId="{2806BB22-DE40-4AA5-9DEB-BB157126C5A3}" dt="2018-01-09T07:36:01.890" v="4603" actId="1037"/>
          <pc:sldLayoutMkLst>
            <pc:docMk/>
            <pc:sldMasterMk cId="0" sldId="2147483648"/>
            <pc:sldLayoutMk cId="1880951970" sldId="2147483924"/>
          </pc:sldLayoutMkLst>
          <pc:spChg chg="add mod">
            <ac:chgData name="Golander, Amit" userId="6a327435-9522-44f5-9292-2f5236fc701a" providerId="ADAL" clId="{2806BB22-DE40-4AA5-9DEB-BB157126C5A3}" dt="2018-01-09T07:36:01.890" v="4603" actId="1037"/>
            <ac:spMkLst>
              <pc:docMk/>
              <pc:sldMasterMk cId="0" sldId="2147483648"/>
              <pc:sldLayoutMk cId="1880951970" sldId="2147483924"/>
              <ac:spMk id="8" creationId="{AFC1D55C-C353-4DC0-B63E-DD7A957087DE}"/>
            </ac:spMkLst>
          </pc:spChg>
          <pc:spChg chg="del">
            <ac:chgData name="Golander, Amit" userId="6a327435-9522-44f5-9292-2f5236fc701a" providerId="ADAL" clId="{2806BB22-DE40-4AA5-9DEB-BB157126C5A3}" dt="2018-01-09T07:32:37.459" v="4580" actId="478"/>
            <ac:spMkLst>
              <pc:docMk/>
              <pc:sldMasterMk cId="0" sldId="2147483648"/>
              <pc:sldLayoutMk cId="1880951970" sldId="2147483924"/>
              <ac:spMk id="9" creationId="{00000000-0000-0000-0000-000000000000}"/>
            </ac:spMkLst>
          </pc:spChg>
          <pc:spChg chg="del mod">
            <ac:chgData name="Golander, Amit" userId="6a327435-9522-44f5-9292-2f5236fc701a" providerId="ADAL" clId="{2806BB22-DE40-4AA5-9DEB-BB157126C5A3}" dt="2018-01-09T07:33:31.063" v="4587" actId="478"/>
            <ac:spMkLst>
              <pc:docMk/>
              <pc:sldMasterMk cId="0" sldId="2147483648"/>
              <pc:sldLayoutMk cId="1880951970" sldId="2147483924"/>
              <ac:spMk id="11" creationId="{00000000-0000-0000-0000-000000000000}"/>
            </ac:spMkLst>
          </pc:spChg>
          <pc:picChg chg="del">
            <ac:chgData name="Golander, Amit" userId="6a327435-9522-44f5-9292-2f5236fc701a" providerId="ADAL" clId="{2806BB22-DE40-4AA5-9DEB-BB157126C5A3}" dt="2018-01-09T07:32:33.241" v="4579" actId="478"/>
            <ac:picMkLst>
              <pc:docMk/>
              <pc:sldMasterMk cId="0" sldId="2147483648"/>
              <pc:sldLayoutMk cId="1880951970" sldId="2147483924"/>
              <ac:picMk id="10" creationId="{00000000-0000-0000-0000-000000000000}"/>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PM SW Market</c:v>
                </c:pt>
              </c:strCache>
            </c:strRef>
          </c:tx>
          <c:explosion val="15"/>
          <c:dPt>
            <c:idx val="0"/>
            <c:bubble3D val="0"/>
            <c:explosion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1-455F-4CD5-BFBC-9827D98173A6}"/>
              </c:ext>
            </c:extLst>
          </c:dPt>
          <c:dPt>
            <c:idx val="1"/>
            <c:bubble3D val="0"/>
            <c:spPr>
              <a:solidFill>
                <a:schemeClr val="bg2">
                  <a:lumMod val="40000"/>
                  <a:lumOff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2-455F-4CD5-BFBC-9827D98173A6}"/>
              </c:ext>
            </c:extLst>
          </c:dPt>
          <c:cat>
            <c:strRef>
              <c:f>Sheet1!$A$2:$A$3</c:f>
              <c:strCache>
                <c:ptCount val="2"/>
                <c:pt idx="0">
                  <c:v>NetApp</c:v>
                </c:pt>
                <c:pt idx="1">
                  <c:v>Others</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0-455F-4CD5-BFBC-9827D98173A6}"/>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PM SW Market</c:v>
                </c:pt>
              </c:strCache>
            </c:strRef>
          </c:tx>
          <c:explosion val="15"/>
          <c:dPt>
            <c:idx val="0"/>
            <c:bubble3D val="0"/>
            <c:explosion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1-455F-4CD5-BFBC-9827D98173A6}"/>
              </c:ext>
            </c:extLst>
          </c:dPt>
          <c:dPt>
            <c:idx val="1"/>
            <c:bubble3D val="0"/>
            <c:spPr>
              <a:solidFill>
                <a:schemeClr val="bg2">
                  <a:lumMod val="40000"/>
                  <a:lumOff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2-455F-4CD5-BFBC-9827D98173A6}"/>
              </c:ext>
            </c:extLst>
          </c:dPt>
          <c:cat>
            <c:strRef>
              <c:f>Sheet1!$A$2:$A$3</c:f>
              <c:strCache>
                <c:ptCount val="2"/>
                <c:pt idx="0">
                  <c:v>NetApp</c:v>
                </c:pt>
                <c:pt idx="1">
                  <c:v>Others</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0-455F-4CD5-BFBC-9827D98173A6}"/>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94025" cy="469900"/>
          </a:xfrm>
          <a:prstGeom prst="rect">
            <a:avLst/>
          </a:prstGeom>
          <a:noFill/>
          <a:ln w="9525">
            <a:noFill/>
            <a:miter lim="800000"/>
            <a:headEnd/>
            <a:tailEnd/>
          </a:ln>
          <a:effectLst/>
        </p:spPr>
        <p:txBody>
          <a:bodyPr vert="horz" wrap="square" lIns="92199" tIns="46099" rIns="92199" bIns="46099" numCol="1" anchor="t" anchorCtr="0" compatLnSpc="1">
            <a:prstTxWarp prst="textNoShape">
              <a:avLst/>
            </a:prstTxWarp>
          </a:bodyPr>
          <a:lstStyle>
            <a:lvl1pPr algn="l" defTabSz="922338">
              <a:defRPr sz="1200">
                <a:latin typeface="Arial" charset="0"/>
                <a:ea typeface="+mn-ea"/>
                <a:cs typeface="+mn-cs"/>
              </a:defRPr>
            </a:lvl1pPr>
          </a:lstStyle>
          <a:p>
            <a:pPr>
              <a:defRPr/>
            </a:pPr>
            <a:endParaRPr lang="en-US"/>
          </a:p>
        </p:txBody>
      </p:sp>
      <p:sp>
        <p:nvSpPr>
          <p:cNvPr id="6147" name="Rectangle 3"/>
          <p:cNvSpPr>
            <a:spLocks noGrp="1" noChangeArrowheads="1"/>
          </p:cNvSpPr>
          <p:nvPr>
            <p:ph type="dt" sz="quarter" idx="1"/>
          </p:nvPr>
        </p:nvSpPr>
        <p:spPr bwMode="auto">
          <a:xfrm>
            <a:off x="3913188" y="0"/>
            <a:ext cx="2994025" cy="469900"/>
          </a:xfrm>
          <a:prstGeom prst="rect">
            <a:avLst/>
          </a:prstGeom>
          <a:noFill/>
          <a:ln w="9525">
            <a:noFill/>
            <a:miter lim="800000"/>
            <a:headEnd/>
            <a:tailEnd/>
          </a:ln>
          <a:effectLst/>
        </p:spPr>
        <p:txBody>
          <a:bodyPr vert="horz" wrap="square" lIns="92199" tIns="46099" rIns="92199" bIns="46099" numCol="1" anchor="t" anchorCtr="0" compatLnSpc="1">
            <a:prstTxWarp prst="textNoShape">
              <a:avLst/>
            </a:prstTxWarp>
          </a:bodyPr>
          <a:lstStyle>
            <a:lvl1pPr defTabSz="922338">
              <a:defRPr sz="1200">
                <a:latin typeface="Arial" charset="0"/>
                <a:ea typeface="+mn-ea"/>
                <a:cs typeface="+mn-cs"/>
              </a:defRPr>
            </a:lvl1pPr>
          </a:lstStyle>
          <a:p>
            <a:pPr>
              <a:defRPr/>
            </a:pPr>
            <a:endParaRPr lang="en-US"/>
          </a:p>
        </p:txBody>
      </p:sp>
      <p:sp>
        <p:nvSpPr>
          <p:cNvPr id="6148" name="Rectangle 4"/>
          <p:cNvSpPr>
            <a:spLocks noGrp="1" noChangeArrowheads="1"/>
          </p:cNvSpPr>
          <p:nvPr>
            <p:ph type="ftr" sz="quarter" idx="2"/>
          </p:nvPr>
        </p:nvSpPr>
        <p:spPr bwMode="auto">
          <a:xfrm>
            <a:off x="0" y="8939213"/>
            <a:ext cx="2994025" cy="469900"/>
          </a:xfrm>
          <a:prstGeom prst="rect">
            <a:avLst/>
          </a:prstGeom>
          <a:noFill/>
          <a:ln w="9525">
            <a:noFill/>
            <a:miter lim="800000"/>
            <a:headEnd/>
            <a:tailEnd/>
          </a:ln>
          <a:effectLst/>
        </p:spPr>
        <p:txBody>
          <a:bodyPr vert="horz" wrap="square" lIns="92199" tIns="46099" rIns="92199" bIns="46099" numCol="1" anchor="b" anchorCtr="0" compatLnSpc="1">
            <a:prstTxWarp prst="textNoShape">
              <a:avLst/>
            </a:prstTxWarp>
          </a:bodyPr>
          <a:lstStyle>
            <a:lvl1pPr algn="l" defTabSz="922338">
              <a:defRPr sz="1200">
                <a:latin typeface="Arial" charset="0"/>
                <a:ea typeface="+mn-ea"/>
                <a:cs typeface="+mn-cs"/>
              </a:defRPr>
            </a:lvl1pPr>
          </a:lstStyle>
          <a:p>
            <a:pPr>
              <a:defRPr/>
            </a:pPr>
            <a:endParaRPr lang="en-US"/>
          </a:p>
        </p:txBody>
      </p:sp>
      <p:sp>
        <p:nvSpPr>
          <p:cNvPr id="6149" name="Rectangle 5"/>
          <p:cNvSpPr>
            <a:spLocks noGrp="1" noChangeArrowheads="1"/>
          </p:cNvSpPr>
          <p:nvPr>
            <p:ph type="sldNum" sz="quarter" idx="3"/>
          </p:nvPr>
        </p:nvSpPr>
        <p:spPr bwMode="auto">
          <a:xfrm>
            <a:off x="3913188" y="8939213"/>
            <a:ext cx="2994025" cy="469900"/>
          </a:xfrm>
          <a:prstGeom prst="rect">
            <a:avLst/>
          </a:prstGeom>
          <a:noFill/>
          <a:ln w="9525">
            <a:noFill/>
            <a:miter lim="800000"/>
            <a:headEnd/>
            <a:tailEnd/>
          </a:ln>
          <a:effectLst/>
        </p:spPr>
        <p:txBody>
          <a:bodyPr vert="horz" wrap="square" lIns="92199" tIns="46099" rIns="92199" bIns="46099" numCol="1" anchor="b" anchorCtr="0" compatLnSpc="1">
            <a:prstTxWarp prst="textNoShape">
              <a:avLst/>
            </a:prstTxWarp>
          </a:bodyPr>
          <a:lstStyle>
            <a:lvl1pPr defTabSz="922338">
              <a:defRPr sz="1200">
                <a:latin typeface="Arial" pitchFamily="34" charset="0"/>
              </a:defRPr>
            </a:lvl1pPr>
          </a:lstStyle>
          <a:p>
            <a:pPr>
              <a:defRPr/>
            </a:pPr>
            <a:fld id="{65820DF7-9C16-4B46-8213-CBDF808D0114}" type="slidenum">
              <a:rPr lang="en-US" altLang="en-US"/>
              <a:pPr>
                <a:defRPr/>
              </a:pPr>
              <a:t>‹#›</a:t>
            </a:fld>
            <a:endParaRPr lang="en-US" altLang="en-US"/>
          </a:p>
        </p:txBody>
      </p:sp>
    </p:spTree>
    <p:extLst>
      <p:ext uri="{BB962C8B-B14F-4D97-AF65-F5344CB8AC3E}">
        <p14:creationId xmlns:p14="http://schemas.microsoft.com/office/powerpoint/2010/main" val="906715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94025" cy="469900"/>
          </a:xfrm>
          <a:prstGeom prst="rect">
            <a:avLst/>
          </a:prstGeom>
          <a:noFill/>
          <a:ln w="9525">
            <a:noFill/>
            <a:miter lim="800000"/>
            <a:headEnd/>
            <a:tailEnd/>
          </a:ln>
          <a:effectLst/>
        </p:spPr>
        <p:txBody>
          <a:bodyPr vert="horz" wrap="square" lIns="92199" tIns="46099" rIns="92199" bIns="46099" numCol="1" anchor="t" anchorCtr="0" compatLnSpc="1">
            <a:prstTxWarp prst="textNoShape">
              <a:avLst/>
            </a:prstTxWarp>
          </a:bodyPr>
          <a:lstStyle>
            <a:lvl1pPr algn="l" defTabSz="922338">
              <a:defRPr sz="1200">
                <a:latin typeface="Arial"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913188" y="0"/>
            <a:ext cx="2994025" cy="469900"/>
          </a:xfrm>
          <a:prstGeom prst="rect">
            <a:avLst/>
          </a:prstGeom>
          <a:noFill/>
          <a:ln w="9525">
            <a:noFill/>
            <a:miter lim="800000"/>
            <a:headEnd/>
            <a:tailEnd/>
          </a:ln>
          <a:effectLst/>
        </p:spPr>
        <p:txBody>
          <a:bodyPr vert="horz" wrap="square" lIns="92199" tIns="46099" rIns="92199" bIns="46099" numCol="1" anchor="t" anchorCtr="0" compatLnSpc="1">
            <a:prstTxWarp prst="textNoShape">
              <a:avLst/>
            </a:prstTxWarp>
          </a:bodyPr>
          <a:lstStyle>
            <a:lvl1pPr defTabSz="922338">
              <a:defRPr sz="1200">
                <a:latin typeface="Arial"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317500" y="704850"/>
            <a:ext cx="6275388" cy="3530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90563" y="4470400"/>
            <a:ext cx="5527675" cy="4235450"/>
          </a:xfrm>
          <a:prstGeom prst="rect">
            <a:avLst/>
          </a:prstGeom>
          <a:noFill/>
          <a:ln w="9525">
            <a:noFill/>
            <a:miter lim="800000"/>
            <a:headEnd/>
            <a:tailEnd/>
          </a:ln>
          <a:effectLst/>
        </p:spPr>
        <p:txBody>
          <a:bodyPr vert="horz" wrap="square" lIns="92199" tIns="46099" rIns="92199" bIns="4609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939213"/>
            <a:ext cx="2994025" cy="469900"/>
          </a:xfrm>
          <a:prstGeom prst="rect">
            <a:avLst/>
          </a:prstGeom>
          <a:noFill/>
          <a:ln w="9525">
            <a:noFill/>
            <a:miter lim="800000"/>
            <a:headEnd/>
            <a:tailEnd/>
          </a:ln>
          <a:effectLst/>
        </p:spPr>
        <p:txBody>
          <a:bodyPr vert="horz" wrap="square" lIns="92199" tIns="46099" rIns="92199" bIns="46099" numCol="1" anchor="b" anchorCtr="0" compatLnSpc="1">
            <a:prstTxWarp prst="textNoShape">
              <a:avLst/>
            </a:prstTxWarp>
          </a:bodyPr>
          <a:lstStyle>
            <a:lvl1pPr algn="l" defTabSz="922338">
              <a:defRPr sz="1200">
                <a:latin typeface="Arial"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913188" y="8939213"/>
            <a:ext cx="2994025" cy="469900"/>
          </a:xfrm>
          <a:prstGeom prst="rect">
            <a:avLst/>
          </a:prstGeom>
          <a:noFill/>
          <a:ln w="9525">
            <a:noFill/>
            <a:miter lim="800000"/>
            <a:headEnd/>
            <a:tailEnd/>
          </a:ln>
          <a:effectLst/>
        </p:spPr>
        <p:txBody>
          <a:bodyPr vert="horz" wrap="square" lIns="92199" tIns="46099" rIns="92199" bIns="46099" numCol="1" anchor="b" anchorCtr="0" compatLnSpc="1">
            <a:prstTxWarp prst="textNoShape">
              <a:avLst/>
            </a:prstTxWarp>
          </a:bodyPr>
          <a:lstStyle>
            <a:lvl1pPr defTabSz="922338">
              <a:defRPr sz="1200">
                <a:latin typeface="Arial" pitchFamily="34" charset="0"/>
              </a:defRPr>
            </a:lvl1pPr>
          </a:lstStyle>
          <a:p>
            <a:pPr>
              <a:defRPr/>
            </a:pPr>
            <a:fld id="{6569DF6B-9966-482E-A0BD-B6585596576D}" type="slidenum">
              <a:rPr lang="en-US" altLang="en-US"/>
              <a:pPr>
                <a:defRPr/>
              </a:pPr>
              <a:t>‹#›</a:t>
            </a:fld>
            <a:endParaRPr lang="en-US" altLang="en-US"/>
          </a:p>
        </p:txBody>
      </p:sp>
    </p:spTree>
    <p:extLst>
      <p:ext uri="{BB962C8B-B14F-4D97-AF65-F5344CB8AC3E}">
        <p14:creationId xmlns:p14="http://schemas.microsoft.com/office/powerpoint/2010/main" val="12830344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HW – SNIA NVDIMM SIG,   JEDEC 4 pins,  DDR4 ref board,        ACPI</a:t>
            </a:r>
          </a:p>
        </p:txBody>
      </p:sp>
      <p:sp>
        <p:nvSpPr>
          <p:cNvPr id="4" name="Slide Number Placeholder 3"/>
          <p:cNvSpPr>
            <a:spLocks noGrp="1"/>
          </p:cNvSpPr>
          <p:nvPr>
            <p:ph type="sldNum" sz="quarter" idx="10"/>
          </p:nvPr>
        </p:nvSpPr>
        <p:spPr/>
        <p:txBody>
          <a:bodyPr/>
          <a:lstStyle/>
          <a:p>
            <a:pPr>
              <a:defRPr/>
            </a:pPr>
            <a:fld id="{6569DF6B-9966-482E-A0BD-B6585596576D}" type="slidenum">
              <a:rPr lang="en-US" altLang="en-US" smtClean="0"/>
              <a:pPr>
                <a:defRPr/>
              </a:pPr>
              <a:t>3</a:t>
            </a:fld>
            <a:endParaRPr lang="en-US" altLang="en-US"/>
          </a:p>
        </p:txBody>
      </p:sp>
    </p:spTree>
    <p:extLst>
      <p:ext uri="{BB962C8B-B14F-4D97-AF65-F5344CB8AC3E}">
        <p14:creationId xmlns:p14="http://schemas.microsoft.com/office/powerpoint/2010/main" val="3307030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69DF6B-9966-482E-A0BD-B6585596576D}" type="slidenum">
              <a:rPr lang="en-US" altLang="en-US" smtClean="0"/>
              <a:pPr>
                <a:defRPr/>
              </a:pPr>
              <a:t>4</a:t>
            </a:fld>
            <a:endParaRPr lang="en-US" altLang="en-US"/>
          </a:p>
        </p:txBody>
      </p:sp>
    </p:spTree>
    <p:extLst>
      <p:ext uri="{BB962C8B-B14F-4D97-AF65-F5344CB8AC3E}">
        <p14:creationId xmlns:p14="http://schemas.microsoft.com/office/powerpoint/2010/main" val="3108902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also mention language extensions</a:t>
            </a:r>
          </a:p>
        </p:txBody>
      </p:sp>
      <p:sp>
        <p:nvSpPr>
          <p:cNvPr id="4" name="Slide Number Placeholder 3"/>
          <p:cNvSpPr>
            <a:spLocks noGrp="1"/>
          </p:cNvSpPr>
          <p:nvPr>
            <p:ph type="sldNum" sz="quarter" idx="10"/>
          </p:nvPr>
        </p:nvSpPr>
        <p:spPr/>
        <p:txBody>
          <a:bodyPr/>
          <a:lstStyle/>
          <a:p>
            <a:pPr>
              <a:defRPr/>
            </a:pPr>
            <a:fld id="{6569DF6B-9966-482E-A0BD-B6585596576D}" type="slidenum">
              <a:rPr lang="en-US" altLang="en-US" smtClean="0"/>
              <a:pPr>
                <a:defRPr/>
              </a:pPr>
              <a:t>7</a:t>
            </a:fld>
            <a:endParaRPr lang="en-US" altLang="en-US"/>
          </a:p>
        </p:txBody>
      </p:sp>
    </p:spTree>
    <p:extLst>
      <p:ext uri="{BB962C8B-B14F-4D97-AF65-F5344CB8AC3E}">
        <p14:creationId xmlns:p14="http://schemas.microsoft.com/office/powerpoint/2010/main" val="4140499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69DF6B-9966-482E-A0BD-B6585596576D}" type="slidenum">
              <a:rPr lang="en-US" altLang="en-US" smtClean="0"/>
              <a:pPr>
                <a:defRPr/>
              </a:pPr>
              <a:t>10</a:t>
            </a:fld>
            <a:endParaRPr lang="en-US" altLang="en-US"/>
          </a:p>
        </p:txBody>
      </p:sp>
    </p:spTree>
    <p:extLst>
      <p:ext uri="{BB962C8B-B14F-4D97-AF65-F5344CB8AC3E}">
        <p14:creationId xmlns:p14="http://schemas.microsoft.com/office/powerpoint/2010/main" val="4207909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69DF6B-9966-482E-A0BD-B6585596576D}" type="slidenum">
              <a:rPr lang="en-US" altLang="en-US" smtClean="0"/>
              <a:pPr>
                <a:defRPr/>
              </a:pPr>
              <a:t>18</a:t>
            </a:fld>
            <a:endParaRPr lang="en-US" altLang="en-US"/>
          </a:p>
        </p:txBody>
      </p:sp>
    </p:spTree>
    <p:extLst>
      <p:ext uri="{BB962C8B-B14F-4D97-AF65-F5344CB8AC3E}">
        <p14:creationId xmlns:p14="http://schemas.microsoft.com/office/powerpoint/2010/main" val="2850416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Optimal </a:t>
            </a:r>
            <a:r>
              <a:rPr lang="en-US" dirty="0" err="1"/>
              <a:t>pmem</a:t>
            </a:r>
            <a:r>
              <a:rPr lang="en-US" dirty="0"/>
              <a:t> access = special file, direct-</a:t>
            </a:r>
            <a:r>
              <a:rPr lang="en-US" dirty="0" err="1"/>
              <a:t>io</a:t>
            </a:r>
            <a:r>
              <a:rPr lang="en-US" dirty="0"/>
              <a:t> </a:t>
            </a:r>
            <a:r>
              <a:rPr lang="en-US" dirty="0" err="1"/>
              <a:t>mmap</a:t>
            </a:r>
            <a:r>
              <a:rPr lang="en-US" dirty="0"/>
              <a:t> the device</a:t>
            </a:r>
          </a:p>
        </p:txBody>
      </p:sp>
      <p:sp>
        <p:nvSpPr>
          <p:cNvPr id="4" name="Slide Number Placeholder 3"/>
          <p:cNvSpPr>
            <a:spLocks noGrp="1"/>
          </p:cNvSpPr>
          <p:nvPr>
            <p:ph type="sldNum" sz="quarter" idx="10"/>
          </p:nvPr>
        </p:nvSpPr>
        <p:spPr/>
        <p:txBody>
          <a:bodyPr/>
          <a:lstStyle/>
          <a:p>
            <a:pPr>
              <a:defRPr/>
            </a:pPr>
            <a:fld id="{6569DF6B-9966-482E-A0BD-B6585596576D}" type="slidenum">
              <a:rPr lang="en-US" altLang="en-US" smtClean="0"/>
              <a:pPr>
                <a:defRPr/>
              </a:pPr>
              <a:t>21</a:t>
            </a:fld>
            <a:endParaRPr lang="en-US" altLang="en-US"/>
          </a:p>
        </p:txBody>
      </p:sp>
    </p:spTree>
    <p:extLst>
      <p:ext uri="{BB962C8B-B14F-4D97-AF65-F5344CB8AC3E}">
        <p14:creationId xmlns:p14="http://schemas.microsoft.com/office/powerpoint/2010/main" val="2529150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69DF6B-9966-482E-A0BD-B6585596576D}" type="slidenum">
              <a:rPr lang="en-US" altLang="en-US" smtClean="0"/>
              <a:pPr>
                <a:defRPr/>
              </a:pPr>
              <a:t>23</a:t>
            </a:fld>
            <a:endParaRPr lang="en-US" altLang="en-US"/>
          </a:p>
        </p:txBody>
      </p:sp>
    </p:spTree>
    <p:extLst>
      <p:ext uri="{BB962C8B-B14F-4D97-AF65-F5344CB8AC3E}">
        <p14:creationId xmlns:p14="http://schemas.microsoft.com/office/powerpoint/2010/main" val="2069389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userDrawn="1"/>
        </p:nvSpPr>
        <p:spPr bwMode="auto">
          <a:xfrm>
            <a:off x="630" y="6139"/>
            <a:ext cx="9144000" cy="1434397"/>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204" name="Rectangle 12"/>
          <p:cNvSpPr>
            <a:spLocks noGrp="1" noChangeArrowheads="1"/>
          </p:cNvSpPr>
          <p:nvPr>
            <p:ph type="ctrTitle" sz="quarter"/>
          </p:nvPr>
        </p:nvSpPr>
        <p:spPr>
          <a:xfrm>
            <a:off x="0" y="2354937"/>
            <a:ext cx="9144000" cy="1436013"/>
          </a:xfrm>
        </p:spPr>
        <p:txBody>
          <a:bodyPr/>
          <a:lstStyle>
            <a:lvl1pPr algn="ctr">
              <a:defRPr sz="3200">
                <a:solidFill>
                  <a:srgbClr val="380069"/>
                </a:solidFill>
                <a:latin typeface="Arial" pitchFamily="34" charset="0"/>
                <a:cs typeface="Arial" pitchFamily="34" charset="0"/>
              </a:defRPr>
            </a:lvl1pPr>
          </a:lstStyle>
          <a:p>
            <a:r>
              <a:rPr lang="en-US" dirty="0"/>
              <a:t>Click to edit Master title style</a:t>
            </a:r>
          </a:p>
        </p:txBody>
      </p:sp>
      <p:sp>
        <p:nvSpPr>
          <p:cNvPr id="10" name="TextBox 2">
            <a:extLst>
              <a:ext uri="{FF2B5EF4-FFF2-40B4-BE49-F238E27FC236}">
                <a16:creationId xmlns:a16="http://schemas.microsoft.com/office/drawing/2014/main" id="{EAF44436-7A22-420E-A661-0882C33694B7}"/>
              </a:ext>
            </a:extLst>
          </p:cNvPr>
          <p:cNvSpPr txBox="1">
            <a:spLocks noChangeArrowheads="1"/>
          </p:cNvSpPr>
          <p:nvPr userDrawn="1"/>
        </p:nvSpPr>
        <p:spPr bwMode="auto">
          <a:xfrm>
            <a:off x="1119188" y="218242"/>
            <a:ext cx="690562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1800" dirty="0">
                <a:solidFill>
                  <a:schemeClr val="tx1"/>
                </a:solidFill>
              </a:rPr>
              <a:t>9</a:t>
            </a:r>
            <a:r>
              <a:rPr lang="en-US" sz="1800" baseline="30000" dirty="0">
                <a:solidFill>
                  <a:schemeClr val="tx1"/>
                </a:solidFill>
              </a:rPr>
              <a:t>th</a:t>
            </a:r>
            <a:r>
              <a:rPr lang="en-US" sz="1800" dirty="0">
                <a:solidFill>
                  <a:schemeClr val="tx1"/>
                </a:solidFill>
              </a:rPr>
              <a:t> Annual Non-Volatile Memories Workshop (</a:t>
            </a:r>
            <a:r>
              <a:rPr lang="en-US" sz="1800" b="1" dirty="0">
                <a:solidFill>
                  <a:schemeClr val="tx1"/>
                </a:solidFill>
              </a:rPr>
              <a:t>NVMW 18</a:t>
            </a:r>
            <a:r>
              <a:rPr lang="en-US" sz="1800" dirty="0">
                <a:solidFill>
                  <a:schemeClr val="tx1"/>
                </a:solidFill>
              </a:rPr>
              <a:t>)</a:t>
            </a:r>
          </a:p>
          <a:p>
            <a:pPr algn="ctr" eaLnBrk="1" hangingPunct="1">
              <a:defRPr/>
            </a:pPr>
            <a:endParaRPr lang="en-US" sz="1200" dirty="0">
              <a:solidFill>
                <a:schemeClr val="tx1"/>
              </a:solidFill>
            </a:endParaRPr>
          </a:p>
          <a:p>
            <a:pPr algn="ctr" eaLnBrk="1" hangingPunct="1">
              <a:defRPr/>
            </a:pPr>
            <a:r>
              <a:rPr lang="en-US" sz="1200" dirty="0">
                <a:solidFill>
                  <a:schemeClr val="tx1"/>
                </a:solidFill>
              </a:rPr>
              <a:t>University of California, San Diego</a:t>
            </a:r>
          </a:p>
          <a:p>
            <a:pPr algn="ctr" eaLnBrk="1" hangingPunct="1">
              <a:defRPr/>
            </a:pPr>
            <a:endParaRPr lang="en-US" sz="1200" dirty="0">
              <a:solidFill>
                <a:schemeClr val="tx1"/>
              </a:solidFill>
            </a:endParaRPr>
          </a:p>
          <a:p>
            <a:pPr algn="ctr" eaLnBrk="1" hangingPunct="1">
              <a:defRPr/>
            </a:pPr>
            <a:r>
              <a:rPr lang="en-US" sz="1200" dirty="0">
                <a:solidFill>
                  <a:schemeClr val="tx1"/>
                </a:solidFill>
              </a:rPr>
              <a:t>Mar. 13</a:t>
            </a:r>
            <a:r>
              <a:rPr lang="en-US" sz="1200" baseline="30000" dirty="0">
                <a:solidFill>
                  <a:schemeClr val="tx1"/>
                </a:solidFill>
              </a:rPr>
              <a:t>th</a:t>
            </a:r>
            <a:r>
              <a:rPr lang="en-US" sz="1200" dirty="0">
                <a:solidFill>
                  <a:schemeClr val="tx1"/>
                </a:solidFill>
              </a:rPr>
              <a:t> 2018</a:t>
            </a:r>
            <a:endParaRPr lang="en-US" altLang="en-US" sz="1200" dirty="0">
              <a:solidFill>
                <a:schemeClr val="tx1"/>
              </a:solidFill>
              <a:cs typeface="Arial" pitchFamily="34" charset="0"/>
            </a:endParaRPr>
          </a:p>
        </p:txBody>
      </p:sp>
      <p:pic>
        <p:nvPicPr>
          <p:cNvPr id="12" name="Picture 11">
            <a:extLst>
              <a:ext uri="{FF2B5EF4-FFF2-40B4-BE49-F238E27FC236}">
                <a16:creationId xmlns:a16="http://schemas.microsoft.com/office/drawing/2014/main" id="{366B32B4-36EB-46C0-8EEC-0B75890B4277}"/>
              </a:ext>
            </a:extLst>
          </p:cNvPr>
          <p:cNvPicPr>
            <a:picLocks noChangeAspect="1"/>
          </p:cNvPicPr>
          <p:nvPr userDrawn="1"/>
        </p:nvPicPr>
        <p:blipFill>
          <a:blip r:embed="rId2"/>
          <a:stretch>
            <a:fillRect/>
          </a:stretch>
        </p:blipFill>
        <p:spPr>
          <a:xfrm>
            <a:off x="3715467" y="4705350"/>
            <a:ext cx="1713066" cy="313982"/>
          </a:xfrm>
          <a:prstGeom prst="rect">
            <a:avLst/>
          </a:prstGeom>
        </p:spPr>
      </p:pic>
    </p:spTree>
    <p:extLst>
      <p:ext uri="{BB962C8B-B14F-4D97-AF65-F5344CB8AC3E}">
        <p14:creationId xmlns:p14="http://schemas.microsoft.com/office/powerpoint/2010/main" val="3499845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D7B7C"/>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8"/>
          <p:cNvSpPr>
            <a:spLocks noGrp="1" noChangeArrowheads="1"/>
          </p:cNvSpPr>
          <p:nvPr>
            <p:ph type="sldNum" sz="quarter" idx="10"/>
          </p:nvPr>
        </p:nvSpPr>
        <p:spPr>
          <a:ln/>
        </p:spPr>
        <p:txBody>
          <a:bodyPr/>
          <a:lstStyle>
            <a:lvl1pPr>
              <a:defRPr sz="1000"/>
            </a:lvl1pPr>
          </a:lstStyle>
          <a:p>
            <a:pPr>
              <a:defRPr/>
            </a:pPr>
            <a:fld id="{4E953806-4F93-4C46-90C8-D8B0F00BADEE}" type="slidenum">
              <a:rPr lang="en-US" altLang="en-US" smtClean="0"/>
              <a:pPr>
                <a:defRPr/>
              </a:pPr>
              <a:t>‹#›</a:t>
            </a:fld>
            <a:endParaRPr lang="en-US" altLang="en-US" dirty="0"/>
          </a:p>
        </p:txBody>
      </p:sp>
    </p:spTree>
    <p:extLst>
      <p:ext uri="{BB962C8B-B14F-4D97-AF65-F5344CB8AC3E}">
        <p14:creationId xmlns:p14="http://schemas.microsoft.com/office/powerpoint/2010/main" val="899224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pPr>
              <a:defRPr/>
            </a:pPr>
            <a:fld id="{B82E8172-D352-46CA-972E-4B3D45982711}" type="slidenum">
              <a:rPr lang="en-US" altLang="en-US"/>
              <a:pPr>
                <a:defRPr/>
              </a:pPr>
              <a:t>‹#›</a:t>
            </a:fld>
            <a:endParaRPr lang="en-US" altLang="en-US"/>
          </a:p>
        </p:txBody>
      </p:sp>
    </p:spTree>
    <p:extLst>
      <p:ext uri="{BB962C8B-B14F-4D97-AF65-F5344CB8AC3E}">
        <p14:creationId xmlns:p14="http://schemas.microsoft.com/office/powerpoint/2010/main" val="19159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pPr>
              <a:defRPr/>
            </a:pPr>
            <a:fld id="{D54E08AB-D51E-4E06-A05C-3A357ECCF6B3}" type="slidenum">
              <a:rPr lang="en-US" altLang="en-US"/>
              <a:pPr>
                <a:defRPr/>
              </a:pPr>
              <a:t>‹#›</a:t>
            </a:fld>
            <a:endParaRPr lang="en-US" altLang="en-US"/>
          </a:p>
        </p:txBody>
      </p:sp>
    </p:spTree>
    <p:extLst>
      <p:ext uri="{BB962C8B-B14F-4D97-AF65-F5344CB8AC3E}">
        <p14:creationId xmlns:p14="http://schemas.microsoft.com/office/powerpoint/2010/main" val="3605456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4" name="Title 3"/>
          <p:cNvSpPr>
            <a:spLocks noGrp="1"/>
          </p:cNvSpPr>
          <p:nvPr>
            <p:ph type="title"/>
          </p:nvPr>
        </p:nvSpPr>
        <p:spPr>
          <a:xfrm>
            <a:off x="197273" y="174288"/>
            <a:ext cx="8746228" cy="684556"/>
          </a:xfrm>
        </p:spPr>
        <p:txBody>
          <a:bodyPr wrap="square" lIns="91521">
            <a:noAutofit/>
          </a:bodyPr>
          <a:lstStyle>
            <a:lvl1pPr>
              <a:defRPr sz="2800"/>
            </a:lvl1pPr>
          </a:lstStyle>
          <a:p>
            <a:r>
              <a:rPr lang="en-US" dirty="0"/>
              <a:t>Click to edit Master title style</a:t>
            </a:r>
          </a:p>
        </p:txBody>
      </p:sp>
      <p:sp>
        <p:nvSpPr>
          <p:cNvPr id="50" name="Content Placeholder 39"/>
          <p:cNvSpPr>
            <a:spLocks noGrp="1"/>
          </p:cNvSpPr>
          <p:nvPr>
            <p:ph sz="quarter" idx="15"/>
          </p:nvPr>
        </p:nvSpPr>
        <p:spPr bwMode="gray">
          <a:xfrm>
            <a:off x="197273" y="1300067"/>
            <a:ext cx="8746228" cy="3360041"/>
          </a:xfrm>
        </p:spPr>
        <p:txBody>
          <a:bodyPr wrap="square" lIns="91521">
            <a:noAutofit/>
          </a:bodyPr>
          <a:lstStyle>
            <a:lvl1pPr marL="257404" indent="-257404">
              <a:buFont typeface="+mj-lt"/>
              <a:buAutoNum type="arabicParenR"/>
              <a:defRPr sz="2000">
                <a:solidFill>
                  <a:schemeClr val="accent1"/>
                </a:solidFill>
              </a:defRPr>
            </a:lvl1pPr>
            <a:lvl2pPr marL="429007" indent="-171603">
              <a:buClr>
                <a:schemeClr val="accent1"/>
              </a:buClr>
              <a:buFont typeface="Wingdings" panose="05000000000000000000" pitchFamily="2" charset="2"/>
              <a:buChar char="§"/>
              <a:defRPr sz="1600"/>
            </a:lvl2pPr>
            <a:lvl3pPr marL="600610" indent="-171603">
              <a:buClr>
                <a:schemeClr val="tx1">
                  <a:lumMod val="65000"/>
                  <a:lumOff val="35000"/>
                </a:schemeClr>
              </a:buClr>
              <a:buFont typeface="Wingdings" panose="05000000000000000000" pitchFamily="2" charset="2"/>
              <a:buChar char="§"/>
              <a:defRPr sz="1600"/>
            </a:lvl3pPr>
            <a:lvl4pPr marL="772213" indent="-171603">
              <a:buClr>
                <a:schemeClr val="tx1">
                  <a:lumMod val="65000"/>
                  <a:lumOff val="35000"/>
                </a:schemeClr>
              </a:buClr>
              <a:buFont typeface="Wingdings" panose="05000000000000000000" pitchFamily="2" charset="2"/>
              <a:buChar char="§"/>
              <a:defRPr sz="1200"/>
            </a:lvl4pPr>
            <a:lvl5pPr marL="943816" indent="-171603">
              <a:buClr>
                <a:schemeClr val="tx1">
                  <a:lumMod val="65000"/>
                  <a:lumOff val="35000"/>
                </a:schemeClr>
              </a:buClr>
              <a:buFont typeface="Wingdings" panose="05000000000000000000" pitchFamily="2" charset="2"/>
              <a:buChar cha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
          <p:cNvSpPr>
            <a:spLocks noGrp="1"/>
          </p:cNvSpPr>
          <p:nvPr>
            <p:ph type="body" idx="10" hasCustomPrompt="1"/>
          </p:nvPr>
        </p:nvSpPr>
        <p:spPr bwMode="gray">
          <a:xfrm>
            <a:off x="206848" y="829814"/>
            <a:ext cx="8738096" cy="300082"/>
          </a:xfrm>
        </p:spPr>
        <p:txBody>
          <a:bodyPr lIns="91521" tIns="45761" rIns="91521" bIns="45761" anchor="t">
            <a:noAutofit/>
          </a:bodyPr>
          <a:lstStyle>
            <a:lvl1pPr marL="0" indent="0">
              <a:spcBef>
                <a:spcPts val="0"/>
              </a:spcBef>
              <a:spcAft>
                <a:spcPts val="0"/>
              </a:spcAft>
              <a:buNone/>
              <a:defRPr sz="1350" b="0">
                <a:solidFill>
                  <a:schemeClr val="accent1"/>
                </a:solidFill>
              </a:defRPr>
            </a:lvl1pPr>
            <a:lvl2pPr marL="343206" indent="0">
              <a:buNone/>
              <a:defRPr sz="1500" b="1"/>
            </a:lvl2pPr>
            <a:lvl3pPr marL="686412" indent="0">
              <a:buNone/>
              <a:defRPr sz="1425" b="1"/>
            </a:lvl3pPr>
            <a:lvl4pPr marL="1029617" indent="0">
              <a:buNone/>
              <a:defRPr sz="1200" b="1"/>
            </a:lvl4pPr>
            <a:lvl5pPr marL="1372823" indent="0">
              <a:buNone/>
              <a:defRPr sz="1200" b="1"/>
            </a:lvl5pPr>
            <a:lvl6pPr marL="1716029" indent="0">
              <a:buNone/>
              <a:defRPr sz="1200" b="1"/>
            </a:lvl6pPr>
            <a:lvl7pPr marL="2059235" indent="0">
              <a:buNone/>
              <a:defRPr sz="1200" b="1"/>
            </a:lvl7pPr>
            <a:lvl8pPr marL="2402440" indent="0">
              <a:buNone/>
              <a:defRPr sz="1200" b="1"/>
            </a:lvl8pPr>
            <a:lvl9pPr marL="2745646" indent="0">
              <a:buNone/>
              <a:defRPr sz="1200" b="1"/>
            </a:lvl9pPr>
          </a:lstStyle>
          <a:p>
            <a:pPr lvl="0"/>
            <a:r>
              <a:rPr lang="en-US" dirty="0"/>
              <a:t>Click to edit master text styles</a:t>
            </a:r>
          </a:p>
        </p:txBody>
      </p:sp>
      <p:sp>
        <p:nvSpPr>
          <p:cNvPr id="8" name="Rectangle 28">
            <a:extLst>
              <a:ext uri="{FF2B5EF4-FFF2-40B4-BE49-F238E27FC236}">
                <a16:creationId xmlns:a16="http://schemas.microsoft.com/office/drawing/2014/main" id="{AFC1D55C-C353-4DC0-B63E-DD7A957087DE}"/>
              </a:ext>
            </a:extLst>
          </p:cNvPr>
          <p:cNvSpPr>
            <a:spLocks noGrp="1" noChangeArrowheads="1"/>
          </p:cNvSpPr>
          <p:nvPr>
            <p:ph type="sldNum" sz="quarter" idx="16"/>
          </p:nvPr>
        </p:nvSpPr>
        <p:spPr>
          <a:xfrm>
            <a:off x="8153400" y="4920792"/>
            <a:ext cx="782016" cy="222708"/>
          </a:xfrm>
          <a:ln/>
        </p:spPr>
        <p:txBody>
          <a:bodyPr/>
          <a:lstStyle>
            <a:lvl1pPr>
              <a:defRPr/>
            </a:lvl1pPr>
          </a:lstStyle>
          <a:p>
            <a:pPr>
              <a:defRPr/>
            </a:pPr>
            <a:fld id="{A1E2AC31-15D5-4D0D-A894-12A500365115}" type="slidenum">
              <a:rPr lang="en-US" altLang="en-US"/>
              <a:pPr>
                <a:defRPr/>
              </a:pPr>
              <a:t>‹#›</a:t>
            </a:fld>
            <a:endParaRPr lang="en-US" altLang="en-US"/>
          </a:p>
        </p:txBody>
      </p:sp>
    </p:spTree>
    <p:extLst>
      <p:ext uri="{BB962C8B-B14F-4D97-AF65-F5344CB8AC3E}">
        <p14:creationId xmlns:p14="http://schemas.microsoft.com/office/powerpoint/2010/main" val="1880951970"/>
      </p:ext>
    </p:extLst>
  </p:cSld>
  <p:clrMapOvr>
    <a:masterClrMapping/>
  </p:clrMapOvr>
  <p:transition spd="med">
    <p:fade/>
  </p:transition>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273" y="180247"/>
            <a:ext cx="8746228" cy="678596"/>
          </a:xfrm>
        </p:spPr>
        <p:txBody>
          <a:bodyPr wrap="square" lIns="91521">
            <a:noAutofit/>
          </a:bodyPr>
          <a:lstStyle>
            <a:lvl1pPr>
              <a:defRPr sz="2800"/>
            </a:lvl1pPr>
          </a:lstStyle>
          <a:p>
            <a:r>
              <a:rPr lang="en-US" dirty="0"/>
              <a:t>Click to edit Master title style</a:t>
            </a:r>
          </a:p>
        </p:txBody>
      </p:sp>
      <p:sp>
        <p:nvSpPr>
          <p:cNvPr id="48" name="Content Placeholder 3"/>
          <p:cNvSpPr>
            <a:spLocks noGrp="1"/>
          </p:cNvSpPr>
          <p:nvPr>
            <p:ph sz="quarter" idx="14"/>
          </p:nvPr>
        </p:nvSpPr>
        <p:spPr>
          <a:xfrm>
            <a:off x="197273" y="1300164"/>
            <a:ext cx="8746228" cy="3359944"/>
          </a:xfrm>
        </p:spPr>
        <p:txBody>
          <a:bodyPr wrap="square" lIns="91521">
            <a:noAutofit/>
          </a:bodyPr>
          <a:lstStyle>
            <a:lvl1pPr>
              <a:defRPr sz="2400"/>
            </a:lvl1pPr>
            <a:lvl2pPr>
              <a:defRPr sz="2100"/>
            </a:lvl2pPr>
            <a:lvl3pPr>
              <a:defRPr sz="18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2"/>
          <p:cNvSpPr>
            <a:spLocks noGrp="1"/>
          </p:cNvSpPr>
          <p:nvPr>
            <p:ph type="body" idx="10" hasCustomPrompt="1"/>
          </p:nvPr>
        </p:nvSpPr>
        <p:spPr bwMode="gray">
          <a:xfrm>
            <a:off x="206848" y="829814"/>
            <a:ext cx="8739368" cy="300082"/>
          </a:xfrm>
        </p:spPr>
        <p:txBody>
          <a:bodyPr lIns="91521" tIns="45761" rIns="91521" bIns="45761" anchor="t">
            <a:noAutofit/>
          </a:bodyPr>
          <a:lstStyle>
            <a:lvl1pPr marL="0" indent="0">
              <a:spcBef>
                <a:spcPts val="0"/>
              </a:spcBef>
              <a:spcAft>
                <a:spcPts val="0"/>
              </a:spcAft>
              <a:buNone/>
              <a:defRPr sz="1350" b="0">
                <a:solidFill>
                  <a:schemeClr val="accent1"/>
                </a:solidFill>
              </a:defRPr>
            </a:lvl1pPr>
            <a:lvl2pPr marL="343206" indent="0">
              <a:buNone/>
              <a:defRPr sz="1500" b="1"/>
            </a:lvl2pPr>
            <a:lvl3pPr marL="686412" indent="0">
              <a:buNone/>
              <a:defRPr sz="1425" b="1"/>
            </a:lvl3pPr>
            <a:lvl4pPr marL="1029617" indent="0">
              <a:buNone/>
              <a:defRPr sz="1200" b="1"/>
            </a:lvl4pPr>
            <a:lvl5pPr marL="1372823" indent="0">
              <a:buNone/>
              <a:defRPr sz="1200" b="1"/>
            </a:lvl5pPr>
            <a:lvl6pPr marL="1716029" indent="0">
              <a:buNone/>
              <a:defRPr sz="1200" b="1"/>
            </a:lvl6pPr>
            <a:lvl7pPr marL="2059235" indent="0">
              <a:buNone/>
              <a:defRPr sz="1200" b="1"/>
            </a:lvl7pPr>
            <a:lvl8pPr marL="2402440" indent="0">
              <a:buNone/>
              <a:defRPr sz="1200" b="1"/>
            </a:lvl8pPr>
            <a:lvl9pPr marL="2745646" indent="0">
              <a:buNone/>
              <a:defRPr sz="1200" b="1"/>
            </a:lvl9pPr>
          </a:lstStyle>
          <a:p>
            <a:pPr lvl="0"/>
            <a:r>
              <a:rPr lang="en-US" dirty="0"/>
              <a:t>Click to edit master text styles</a:t>
            </a:r>
          </a:p>
        </p:txBody>
      </p:sp>
    </p:spTree>
    <p:extLst>
      <p:ext uri="{BB962C8B-B14F-4D97-AF65-F5344CB8AC3E}">
        <p14:creationId xmlns:p14="http://schemas.microsoft.com/office/powerpoint/2010/main" val="206028354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eg"/><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1"/>
          <p:cNvSpPr>
            <a:spLocks noGrp="1" noChangeArrowheads="1"/>
          </p:cNvSpPr>
          <p:nvPr>
            <p:ph type="body" idx="1"/>
          </p:nvPr>
        </p:nvSpPr>
        <p:spPr bwMode="auto">
          <a:xfrm>
            <a:off x="457200" y="1371600"/>
            <a:ext cx="822960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Text Box 22"/>
          <p:cNvSpPr txBox="1">
            <a:spLocks noChangeArrowheads="1"/>
          </p:cNvSpPr>
          <p:nvPr userDrawn="1"/>
        </p:nvSpPr>
        <p:spPr bwMode="auto">
          <a:xfrm>
            <a:off x="0" y="0"/>
            <a:ext cx="9144000" cy="369888"/>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defRPr/>
            </a:pPr>
            <a:endParaRPr lang="en-US" sz="1800"/>
          </a:p>
        </p:txBody>
      </p:sp>
      <p:sp>
        <p:nvSpPr>
          <p:cNvPr id="1029" name="Rectangle 23"/>
          <p:cNvSpPr>
            <a:spLocks noGrp="1" noChangeArrowheads="1"/>
          </p:cNvSpPr>
          <p:nvPr>
            <p:ph type="title"/>
          </p:nvPr>
        </p:nvSpPr>
        <p:spPr bwMode="auto">
          <a:xfrm>
            <a:off x="381000" y="171450"/>
            <a:ext cx="533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52" name="Rectangle 28"/>
          <p:cNvSpPr>
            <a:spLocks noGrp="1" noChangeArrowheads="1"/>
          </p:cNvSpPr>
          <p:nvPr>
            <p:ph type="sldNum" sz="quarter" idx="4"/>
          </p:nvPr>
        </p:nvSpPr>
        <p:spPr bwMode="auto">
          <a:xfrm>
            <a:off x="8305800" y="4920792"/>
            <a:ext cx="629616" cy="2227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1">
                <a:solidFill>
                  <a:srgbClr val="5D5B5C"/>
                </a:solidFill>
                <a:latin typeface="Gill Sans MT" pitchFamily="34" charset="0"/>
              </a:defRPr>
            </a:lvl1pPr>
          </a:lstStyle>
          <a:p>
            <a:pPr>
              <a:defRPr/>
            </a:pPr>
            <a:fld id="{81E8CFD6-DD58-4403-8B0E-15385B7B85BB}" type="slidenum">
              <a:rPr lang="en-US" altLang="en-US" smtClean="0"/>
              <a:pPr>
                <a:defRPr/>
              </a:pPr>
              <a:t>‹#›</a:t>
            </a:fld>
            <a:endParaRPr lang="en-US" altLang="en-US" dirty="0"/>
          </a:p>
        </p:txBody>
      </p:sp>
      <p:cxnSp>
        <p:nvCxnSpPr>
          <p:cNvPr id="12" name="Straight Connector 11"/>
          <p:cNvCxnSpPr/>
          <p:nvPr userDrawn="1"/>
        </p:nvCxnSpPr>
        <p:spPr bwMode="auto">
          <a:xfrm flipH="1">
            <a:off x="152400" y="819150"/>
            <a:ext cx="8839200" cy="0"/>
          </a:xfrm>
          <a:prstGeom prst="line">
            <a:avLst/>
          </a:prstGeom>
          <a:solidFill>
            <a:schemeClr val="accent1"/>
          </a:solidFill>
          <a:ln w="9525" cap="flat" cmpd="sng" algn="ctr">
            <a:solidFill>
              <a:schemeClr val="tx2">
                <a:lumMod val="50000"/>
                <a:lumOff val="50000"/>
              </a:schemeClr>
            </a:solidFill>
            <a:prstDash val="solid"/>
            <a:round/>
            <a:headEnd type="none" w="med" len="med"/>
            <a:tailEnd type="none" w="med" len="med"/>
          </a:ln>
          <a:effectLst>
            <a:glow rad="63500">
              <a:schemeClr val="accent5">
                <a:lumMod val="50000"/>
                <a:alpha val="30000"/>
              </a:schemeClr>
            </a:glow>
            <a:softEdge rad="0"/>
          </a:effectLst>
        </p:spPr>
      </p:cxnSp>
      <p:pic>
        <p:nvPicPr>
          <p:cNvPr id="10" name="Picture 9">
            <a:extLst>
              <a:ext uri="{FF2B5EF4-FFF2-40B4-BE49-F238E27FC236}">
                <a16:creationId xmlns:a16="http://schemas.microsoft.com/office/drawing/2014/main" id="{8224A669-F250-45E6-82C4-D438D1523B8A}"/>
              </a:ext>
            </a:extLst>
          </p:cNvPr>
          <p:cNvPicPr>
            <a:picLocks noChangeAspect="1"/>
          </p:cNvPicPr>
          <p:nvPr userDrawn="1"/>
        </p:nvPicPr>
        <p:blipFill>
          <a:blip r:embed="rId8"/>
          <a:stretch>
            <a:fillRect/>
          </a:stretch>
        </p:blipFill>
        <p:spPr>
          <a:xfrm>
            <a:off x="8305800" y="4790617"/>
            <a:ext cx="782016" cy="143333"/>
          </a:xfrm>
          <a:prstGeom prst="rect">
            <a:avLst/>
          </a:prstGeom>
        </p:spPr>
      </p:pic>
      <p:pic>
        <p:nvPicPr>
          <p:cNvPr id="13" name="Picture 12">
            <a:extLst>
              <a:ext uri="{FF2B5EF4-FFF2-40B4-BE49-F238E27FC236}">
                <a16:creationId xmlns:a16="http://schemas.microsoft.com/office/drawing/2014/main" id="{8C6CC85B-D6BA-4F76-A092-290DC7D1E9B4}"/>
              </a:ext>
            </a:extLst>
          </p:cNvPr>
          <p:cNvPicPr>
            <a:picLocks noChangeAspect="1"/>
          </p:cNvPicPr>
          <p:nvPr userDrawn="1"/>
        </p:nvPicPr>
        <p:blipFill>
          <a:blip r:embed="rId9"/>
          <a:stretch>
            <a:fillRect/>
          </a:stretch>
        </p:blipFill>
        <p:spPr>
          <a:xfrm>
            <a:off x="8229600" y="131762"/>
            <a:ext cx="816102" cy="514350"/>
          </a:xfrm>
          <a:prstGeom prst="rect">
            <a:avLst/>
          </a:prstGeom>
        </p:spPr>
      </p:pic>
    </p:spTree>
  </p:cSld>
  <p:clrMap bg1="lt1" tx1="dk1" bg2="lt2" tx2="dk2" accent1="accent1" accent2="accent2" accent3="accent3" accent4="accent4" accent5="accent5" accent6="accent6" hlink="hlink" folHlink="folHlink"/>
  <p:sldLayoutIdLst>
    <p:sldLayoutId id="2147483923" r:id="rId1"/>
    <p:sldLayoutId id="2147483913" r:id="rId2"/>
    <p:sldLayoutId id="2147483914" r:id="rId3"/>
    <p:sldLayoutId id="2147483918" r:id="rId4"/>
    <p:sldLayoutId id="2147483924" r:id="rId5"/>
    <p:sldLayoutId id="2147483925" r:id="rId6"/>
  </p:sldLayoutIdLst>
  <p:hf hdr="0" ftr="0" dt="0"/>
  <p:txStyles>
    <p:titleStyle>
      <a:lvl1pPr algn="l" rtl="0" eaLnBrk="0" fontAlgn="base" hangingPunct="0">
        <a:spcBef>
          <a:spcPct val="0"/>
        </a:spcBef>
        <a:spcAft>
          <a:spcPct val="0"/>
        </a:spcAft>
        <a:defRPr sz="2800" b="0">
          <a:solidFill>
            <a:schemeClr val="tx2">
              <a:lumMod val="50000"/>
              <a:lumOff val="50000"/>
            </a:schemeClr>
          </a:solidFill>
          <a:latin typeface="Arial" panose="020B0604020202020204" pitchFamily="34" charset="0"/>
          <a:ea typeface="ＭＳ Ｐゴシック" charset="0"/>
          <a:cs typeface="Arial" panose="020B0604020202020204" pitchFamily="34" charset="0"/>
        </a:defRPr>
      </a:lvl1pPr>
      <a:lvl2pPr algn="l" rtl="0" eaLnBrk="0" fontAlgn="base" hangingPunct="0">
        <a:spcBef>
          <a:spcPct val="0"/>
        </a:spcBef>
        <a:spcAft>
          <a:spcPct val="0"/>
        </a:spcAft>
        <a:defRPr sz="2800" b="1">
          <a:solidFill>
            <a:schemeClr val="bg1"/>
          </a:solidFill>
          <a:latin typeface="Gill Sans MT"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Gill Sans MT"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Gill Sans MT"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Gill Sans MT" pitchFamily="34" charset="0"/>
          <a:ea typeface="ＭＳ Ｐゴシック" charset="0"/>
          <a:cs typeface="ＭＳ Ｐゴシック" charset="0"/>
        </a:defRPr>
      </a:lvl5pPr>
      <a:lvl6pPr marL="457200" algn="l" rtl="0" fontAlgn="base">
        <a:spcBef>
          <a:spcPct val="0"/>
        </a:spcBef>
        <a:spcAft>
          <a:spcPct val="0"/>
        </a:spcAft>
        <a:defRPr sz="2800" b="1">
          <a:solidFill>
            <a:schemeClr val="bg1"/>
          </a:solidFill>
          <a:latin typeface="Gill Sans MT" pitchFamily="34" charset="0"/>
        </a:defRPr>
      </a:lvl6pPr>
      <a:lvl7pPr marL="914400" algn="l" rtl="0" fontAlgn="base">
        <a:spcBef>
          <a:spcPct val="0"/>
        </a:spcBef>
        <a:spcAft>
          <a:spcPct val="0"/>
        </a:spcAft>
        <a:defRPr sz="2800" b="1">
          <a:solidFill>
            <a:schemeClr val="bg1"/>
          </a:solidFill>
          <a:latin typeface="Gill Sans MT" pitchFamily="34" charset="0"/>
        </a:defRPr>
      </a:lvl7pPr>
      <a:lvl8pPr marL="1371600" algn="l" rtl="0" fontAlgn="base">
        <a:spcBef>
          <a:spcPct val="0"/>
        </a:spcBef>
        <a:spcAft>
          <a:spcPct val="0"/>
        </a:spcAft>
        <a:defRPr sz="2800" b="1">
          <a:solidFill>
            <a:schemeClr val="bg1"/>
          </a:solidFill>
          <a:latin typeface="Gill Sans MT" pitchFamily="34" charset="0"/>
        </a:defRPr>
      </a:lvl8pPr>
      <a:lvl9pPr marL="1828800" algn="l" rtl="0" fontAlgn="base">
        <a:spcBef>
          <a:spcPct val="0"/>
        </a:spcBef>
        <a:spcAft>
          <a:spcPct val="0"/>
        </a:spcAft>
        <a:defRPr sz="2800" b="1">
          <a:solidFill>
            <a:schemeClr val="bg1"/>
          </a:solidFill>
          <a:latin typeface="Gill Sans MT" pitchFamily="34" charset="0"/>
        </a:defRPr>
      </a:lvl9pPr>
    </p:titleStyle>
    <p:bodyStyle>
      <a:lvl1pPr marL="342900" indent="-342900" algn="l" rtl="0" eaLnBrk="0" fontAlgn="base" hangingPunct="0">
        <a:spcBef>
          <a:spcPct val="20000"/>
        </a:spcBef>
        <a:spcAft>
          <a:spcPct val="0"/>
        </a:spcAft>
        <a:buBlip>
          <a:blip r:embed="rId10"/>
        </a:buBlip>
        <a:defRPr sz="2400">
          <a:solidFill>
            <a:srgbClr val="380069"/>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SzPct val="50000"/>
        <a:buBlip>
          <a:blip r:embed="rId11"/>
        </a:buBlip>
        <a:defRPr sz="2000">
          <a:solidFill>
            <a:srgbClr val="5D5B5C"/>
          </a:solidFill>
          <a:latin typeface="Arial" pitchFamily="34" charset="0"/>
          <a:ea typeface="ＭＳ Ｐゴシック" charset="0"/>
          <a:cs typeface="Arial" pitchFamily="34" charset="0"/>
        </a:defRPr>
      </a:lvl2pPr>
      <a:lvl3pPr marL="1143000" indent="-228600" algn="l" rtl="0" eaLnBrk="0" fontAlgn="base" hangingPunct="0">
        <a:spcBef>
          <a:spcPct val="20000"/>
        </a:spcBef>
        <a:spcAft>
          <a:spcPct val="0"/>
        </a:spcAft>
        <a:buSzPct val="60000"/>
        <a:buBlip>
          <a:blip r:embed="rId12"/>
        </a:buBlip>
        <a:defRPr sz="1600">
          <a:solidFill>
            <a:srgbClr val="38006A"/>
          </a:solidFill>
          <a:latin typeface="Arial" pitchFamily="34" charset="0"/>
          <a:ea typeface="ＭＳ Ｐゴシック" charset="0"/>
          <a:cs typeface="Arial" pitchFamily="34" charset="0"/>
        </a:defRPr>
      </a:lvl3pPr>
      <a:lvl4pPr marL="1600200" indent="-228600" algn="l" rtl="0" eaLnBrk="0" fontAlgn="base" hangingPunct="0">
        <a:spcBef>
          <a:spcPct val="20000"/>
        </a:spcBef>
        <a:spcAft>
          <a:spcPct val="0"/>
        </a:spcAft>
        <a:buChar char="–"/>
        <a:defRPr sz="1400">
          <a:solidFill>
            <a:srgbClr val="380069"/>
          </a:solidFill>
          <a:latin typeface="Arial" pitchFamily="34" charset="0"/>
          <a:ea typeface="ＭＳ Ｐゴシック" charset="0"/>
          <a:cs typeface="Arial" pitchFamily="34" charset="0"/>
        </a:defRPr>
      </a:lvl4pPr>
      <a:lvl5pPr marL="2057400" indent="-228600" algn="l" rtl="0" eaLnBrk="0" fontAlgn="base" hangingPunct="0">
        <a:spcBef>
          <a:spcPct val="20000"/>
        </a:spcBef>
        <a:spcAft>
          <a:spcPct val="0"/>
        </a:spcAft>
        <a:buFont typeface="Arial" charset="0"/>
        <a:buChar char="-"/>
        <a:defRPr sz="1200">
          <a:solidFill>
            <a:srgbClr val="380069"/>
          </a:solidFill>
          <a:latin typeface="Arial" pitchFamily="34" charset="0"/>
          <a:ea typeface="ＭＳ Ｐゴシック" charset="0"/>
          <a:cs typeface="Arial" pitchFamily="34" charset="0"/>
        </a:defRPr>
      </a:lvl5pPr>
      <a:lvl6pPr marL="2514600" indent="-228600" algn="l" rtl="0" fontAlgn="base">
        <a:spcBef>
          <a:spcPct val="20000"/>
        </a:spcBef>
        <a:spcAft>
          <a:spcPct val="0"/>
        </a:spcAft>
        <a:buFont typeface="Arial" charset="0"/>
        <a:buChar char="-"/>
        <a:defRPr sz="1200">
          <a:solidFill>
            <a:srgbClr val="380069"/>
          </a:solidFill>
          <a:latin typeface="+mn-lt"/>
        </a:defRPr>
      </a:lvl6pPr>
      <a:lvl7pPr marL="2971800" indent="-228600" algn="l" rtl="0" fontAlgn="base">
        <a:spcBef>
          <a:spcPct val="20000"/>
        </a:spcBef>
        <a:spcAft>
          <a:spcPct val="0"/>
        </a:spcAft>
        <a:buFont typeface="Arial" charset="0"/>
        <a:buChar char="-"/>
        <a:defRPr sz="1200">
          <a:solidFill>
            <a:srgbClr val="380069"/>
          </a:solidFill>
          <a:latin typeface="+mn-lt"/>
        </a:defRPr>
      </a:lvl7pPr>
      <a:lvl8pPr marL="3429000" indent="-228600" algn="l" rtl="0" fontAlgn="base">
        <a:spcBef>
          <a:spcPct val="20000"/>
        </a:spcBef>
        <a:spcAft>
          <a:spcPct val="0"/>
        </a:spcAft>
        <a:buFont typeface="Arial" charset="0"/>
        <a:buChar char="-"/>
        <a:defRPr sz="1200">
          <a:solidFill>
            <a:srgbClr val="380069"/>
          </a:solidFill>
          <a:latin typeface="+mn-lt"/>
        </a:defRPr>
      </a:lvl8pPr>
      <a:lvl9pPr marL="3886200" indent="-228600" algn="l" rtl="0" fontAlgn="base">
        <a:spcBef>
          <a:spcPct val="20000"/>
        </a:spcBef>
        <a:spcAft>
          <a:spcPct val="0"/>
        </a:spcAft>
        <a:buFont typeface="Arial" charset="0"/>
        <a:buChar char="-"/>
        <a:defRPr sz="1200">
          <a:solidFill>
            <a:srgbClr val="38006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gi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5.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github.com/NetApp/zufs-zuf" TargetMode="External"/><Relationship Id="rId3" Type="http://schemas.openxmlformats.org/officeDocument/2006/relationships/image" Target="../media/image11.jpg"/><Relationship Id="rId7" Type="http://schemas.openxmlformats.org/officeDocument/2006/relationships/hyperlink" Target="https://github.com/NetApp/zufs-zu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4C4644-A95C-472A-909B-70361FD047E1}"/>
              </a:ext>
            </a:extLst>
          </p:cNvPr>
          <p:cNvPicPr>
            <a:picLocks noChangeAspect="1"/>
          </p:cNvPicPr>
          <p:nvPr/>
        </p:nvPicPr>
        <p:blipFill>
          <a:blip r:embed="rId2"/>
          <a:stretch>
            <a:fillRect/>
          </a:stretch>
        </p:blipFill>
        <p:spPr>
          <a:xfrm>
            <a:off x="97450" y="3181350"/>
            <a:ext cx="1959950" cy="1828944"/>
          </a:xfrm>
          <a:prstGeom prst="rect">
            <a:avLst/>
          </a:prstGeom>
        </p:spPr>
      </p:pic>
      <p:sp>
        <p:nvSpPr>
          <p:cNvPr id="3074" name="Title 1"/>
          <p:cNvSpPr>
            <a:spLocks noGrp="1"/>
          </p:cNvSpPr>
          <p:nvPr>
            <p:ph type="ctrTitle" sz="quarter"/>
          </p:nvPr>
        </p:nvSpPr>
        <p:spPr>
          <a:xfrm>
            <a:off x="838200" y="1581150"/>
            <a:ext cx="7239000" cy="1524000"/>
          </a:xfrm>
        </p:spPr>
        <p:txBody>
          <a:bodyPr/>
          <a:lstStyle/>
          <a:p>
            <a:r>
              <a:rPr lang="en-US" sz="3600" b="1" dirty="0"/>
              <a:t>Persistent Memory</a:t>
            </a:r>
            <a:r>
              <a:rPr lang="en-US" sz="3600" dirty="0"/>
              <a:t> </a:t>
            </a:r>
            <a:br>
              <a:rPr lang="en-US" sz="3600" dirty="0"/>
            </a:br>
            <a:r>
              <a:rPr lang="en-US" sz="3600" dirty="0"/>
              <a:t>From Samples to </a:t>
            </a:r>
            <a:br>
              <a:rPr lang="en-US" sz="3600" dirty="0"/>
            </a:br>
            <a:r>
              <a:rPr lang="en-US" sz="3600" dirty="0"/>
              <a:t>Mainstream Adoption</a:t>
            </a:r>
          </a:p>
        </p:txBody>
      </p:sp>
      <p:sp>
        <p:nvSpPr>
          <p:cNvPr id="15363" name="TextBox 2"/>
          <p:cNvSpPr txBox="1">
            <a:spLocks noChangeArrowheads="1"/>
          </p:cNvSpPr>
          <p:nvPr/>
        </p:nvSpPr>
        <p:spPr bwMode="auto">
          <a:xfrm>
            <a:off x="0" y="403121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1800" dirty="0">
                <a:solidFill>
                  <a:schemeClr val="tx1">
                    <a:lumMod val="65000"/>
                    <a:lumOff val="35000"/>
                  </a:schemeClr>
                </a:solidFill>
              </a:rPr>
              <a:t>Golander Amit, PhD </a:t>
            </a:r>
          </a:p>
        </p:txBody>
      </p:sp>
      <p:pic>
        <p:nvPicPr>
          <p:cNvPr id="6" name="Picture 5">
            <a:extLst>
              <a:ext uri="{FF2B5EF4-FFF2-40B4-BE49-F238E27FC236}">
                <a16:creationId xmlns:a16="http://schemas.microsoft.com/office/drawing/2014/main" id="{CCBF5D39-4E33-4678-BFB7-8ED888B0C3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366" y="3320045"/>
            <a:ext cx="1422834" cy="1618337"/>
          </a:xfrm>
          <a:prstGeom prst="rect">
            <a:avLst/>
          </a:prstGeom>
          <a:effectLst>
            <a:outerShdw blurRad="127000" dist="38100" dir="5400000" algn="t" rotWithShape="0">
              <a:prstClr val="black">
                <a:alpha val="40000"/>
              </a:prstClr>
            </a:outerShdw>
            <a:softEdge rad="1270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16A75D9-56A1-4179-B94E-156001B2D89D}"/>
              </a:ext>
            </a:extLst>
          </p:cNvPr>
          <p:cNvPicPr>
            <a:picLocks noChangeAspect="1"/>
          </p:cNvPicPr>
          <p:nvPr/>
        </p:nvPicPr>
        <p:blipFill rotWithShape="1">
          <a:blip r:embed="rId3">
            <a:extLst>
              <a:ext uri="{28A0092B-C50C-407E-A947-70E740481C1C}">
                <a14:useLocalDpi xmlns:a14="http://schemas.microsoft.com/office/drawing/2010/main" val="0"/>
              </a:ext>
            </a:extLst>
          </a:blip>
          <a:srcRect t="1418"/>
          <a:stretch/>
        </p:blipFill>
        <p:spPr>
          <a:xfrm>
            <a:off x="6089896" y="1657350"/>
            <a:ext cx="2815784" cy="2590800"/>
          </a:xfrm>
          <a:prstGeom prst="rect">
            <a:avLst/>
          </a:prstGeom>
          <a:solidFill>
            <a:schemeClr val="tx1">
              <a:lumMod val="50000"/>
              <a:lumOff val="50000"/>
            </a:schemeClr>
          </a:solidFill>
          <a:effectLst>
            <a:outerShdw blurRad="50800" dist="50800" sx="1000" sy="1000" algn="ctr" rotWithShape="0">
              <a:srgbClr val="000000"/>
            </a:outerShdw>
          </a:effectLst>
        </p:spPr>
      </p:pic>
      <p:sp>
        <p:nvSpPr>
          <p:cNvPr id="2" name="Title 1">
            <a:extLst>
              <a:ext uri="{FF2B5EF4-FFF2-40B4-BE49-F238E27FC236}">
                <a16:creationId xmlns:a16="http://schemas.microsoft.com/office/drawing/2014/main" id="{C2087AA4-E7C5-43AE-889B-56D01BC70927}"/>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31794264-FB90-43AE-8AA8-FB262DB00659}"/>
              </a:ext>
            </a:extLst>
          </p:cNvPr>
          <p:cNvSpPr>
            <a:spLocks noGrp="1"/>
          </p:cNvSpPr>
          <p:nvPr>
            <p:ph type="sldNum" sz="quarter" idx="10"/>
          </p:nvPr>
        </p:nvSpPr>
        <p:spPr/>
        <p:txBody>
          <a:bodyPr/>
          <a:lstStyle/>
          <a:p>
            <a:pPr>
              <a:defRPr/>
            </a:pPr>
            <a:fld id="{4E953806-4F93-4C46-90C8-D8B0F00BADEE}" type="slidenum">
              <a:rPr lang="en-US" altLang="en-US" smtClean="0"/>
              <a:pPr>
                <a:defRPr/>
              </a:pPr>
              <a:t>10</a:t>
            </a:fld>
            <a:endParaRPr lang="en-US" altLang="en-US" dirty="0"/>
          </a:p>
        </p:txBody>
      </p:sp>
      <p:sp>
        <p:nvSpPr>
          <p:cNvPr id="6" name="Content Placeholder 2">
            <a:extLst>
              <a:ext uri="{FF2B5EF4-FFF2-40B4-BE49-F238E27FC236}">
                <a16:creationId xmlns:a16="http://schemas.microsoft.com/office/drawing/2014/main" id="{C9A62D22-7AB8-4DC8-921F-1207D967C3B4}"/>
              </a:ext>
            </a:extLst>
          </p:cNvPr>
          <p:cNvSpPr txBox="1">
            <a:spLocks/>
          </p:cNvSpPr>
          <p:nvPr/>
        </p:nvSpPr>
        <p:spPr bwMode="auto">
          <a:xfrm>
            <a:off x="762000" y="2038350"/>
            <a:ext cx="464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4"/>
              </a:buBlip>
              <a:defRPr sz="2400">
                <a:solidFill>
                  <a:srgbClr val="380069"/>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SzPct val="50000"/>
              <a:buBlip>
                <a:blip r:embed="rId5"/>
              </a:buBlip>
              <a:defRPr sz="2000">
                <a:solidFill>
                  <a:srgbClr val="5D5B5C"/>
                </a:solidFill>
                <a:latin typeface="Arial" pitchFamily="34" charset="0"/>
                <a:ea typeface="ＭＳ Ｐゴシック" charset="0"/>
                <a:cs typeface="Arial" pitchFamily="34" charset="0"/>
              </a:defRPr>
            </a:lvl2pPr>
            <a:lvl3pPr marL="1143000" indent="-228600" algn="l" rtl="0" eaLnBrk="0" fontAlgn="base" hangingPunct="0">
              <a:spcBef>
                <a:spcPct val="20000"/>
              </a:spcBef>
              <a:spcAft>
                <a:spcPct val="0"/>
              </a:spcAft>
              <a:buSzPct val="60000"/>
              <a:buBlip>
                <a:blip r:embed="rId6"/>
              </a:buBlip>
              <a:defRPr sz="1600">
                <a:solidFill>
                  <a:srgbClr val="38006A"/>
                </a:solidFill>
                <a:latin typeface="Arial" pitchFamily="34" charset="0"/>
                <a:ea typeface="ＭＳ Ｐゴシック" charset="0"/>
                <a:cs typeface="Arial" pitchFamily="34" charset="0"/>
              </a:defRPr>
            </a:lvl3pPr>
            <a:lvl4pPr marL="1600200" indent="-228600" algn="l" rtl="0" eaLnBrk="0" fontAlgn="base" hangingPunct="0">
              <a:spcBef>
                <a:spcPct val="20000"/>
              </a:spcBef>
              <a:spcAft>
                <a:spcPct val="0"/>
              </a:spcAft>
              <a:buChar char="–"/>
              <a:defRPr sz="1400">
                <a:solidFill>
                  <a:srgbClr val="380069"/>
                </a:solidFill>
                <a:latin typeface="Arial" pitchFamily="34" charset="0"/>
                <a:ea typeface="ＭＳ Ｐゴシック" charset="0"/>
                <a:cs typeface="Arial" pitchFamily="34" charset="0"/>
              </a:defRPr>
            </a:lvl4pPr>
            <a:lvl5pPr marL="2057400" indent="-228600" algn="l" rtl="0" eaLnBrk="0" fontAlgn="base" hangingPunct="0">
              <a:spcBef>
                <a:spcPct val="20000"/>
              </a:spcBef>
              <a:spcAft>
                <a:spcPct val="0"/>
              </a:spcAft>
              <a:buFont typeface="Arial" charset="0"/>
              <a:buChar char="-"/>
              <a:defRPr sz="1200">
                <a:solidFill>
                  <a:srgbClr val="380069"/>
                </a:solidFill>
                <a:latin typeface="Arial" pitchFamily="34" charset="0"/>
                <a:ea typeface="ＭＳ Ｐゴシック" charset="0"/>
                <a:cs typeface="Arial" pitchFamily="34" charset="0"/>
              </a:defRPr>
            </a:lvl5pPr>
            <a:lvl6pPr marL="2514600" indent="-228600" algn="l" rtl="0" fontAlgn="base">
              <a:spcBef>
                <a:spcPct val="20000"/>
              </a:spcBef>
              <a:spcAft>
                <a:spcPct val="0"/>
              </a:spcAft>
              <a:buFont typeface="Arial" charset="0"/>
              <a:buChar char="-"/>
              <a:defRPr sz="1200">
                <a:solidFill>
                  <a:srgbClr val="380069"/>
                </a:solidFill>
                <a:latin typeface="+mn-lt"/>
              </a:defRPr>
            </a:lvl6pPr>
            <a:lvl7pPr marL="2971800" indent="-228600" algn="l" rtl="0" fontAlgn="base">
              <a:spcBef>
                <a:spcPct val="20000"/>
              </a:spcBef>
              <a:spcAft>
                <a:spcPct val="0"/>
              </a:spcAft>
              <a:buFont typeface="Arial" charset="0"/>
              <a:buChar char="-"/>
              <a:defRPr sz="1200">
                <a:solidFill>
                  <a:srgbClr val="380069"/>
                </a:solidFill>
                <a:latin typeface="+mn-lt"/>
              </a:defRPr>
            </a:lvl7pPr>
            <a:lvl8pPr marL="3429000" indent="-228600" algn="l" rtl="0" fontAlgn="base">
              <a:spcBef>
                <a:spcPct val="20000"/>
              </a:spcBef>
              <a:spcAft>
                <a:spcPct val="0"/>
              </a:spcAft>
              <a:buFont typeface="Arial" charset="0"/>
              <a:buChar char="-"/>
              <a:defRPr sz="1200">
                <a:solidFill>
                  <a:srgbClr val="380069"/>
                </a:solidFill>
                <a:latin typeface="+mn-lt"/>
              </a:defRPr>
            </a:lvl8pPr>
            <a:lvl9pPr marL="3886200" indent="-228600" algn="l" rtl="0" fontAlgn="base">
              <a:spcBef>
                <a:spcPct val="20000"/>
              </a:spcBef>
              <a:spcAft>
                <a:spcPct val="0"/>
              </a:spcAft>
              <a:buFont typeface="Arial" charset="0"/>
              <a:buChar char="-"/>
              <a:defRPr sz="1200">
                <a:solidFill>
                  <a:srgbClr val="380069"/>
                </a:solidFill>
                <a:latin typeface="+mn-lt"/>
              </a:defRPr>
            </a:lvl9pPr>
          </a:lstStyle>
          <a:p>
            <a:r>
              <a:rPr lang="en-US" dirty="0"/>
              <a:t>Past </a:t>
            </a:r>
          </a:p>
          <a:p>
            <a:r>
              <a:rPr lang="en-US" dirty="0"/>
              <a:t>Future - </a:t>
            </a:r>
            <a:r>
              <a:rPr lang="en-US" b="1" dirty="0"/>
              <a:t>Accelerate Adoption</a:t>
            </a:r>
          </a:p>
          <a:p>
            <a:pPr marL="742950" lvl="2" indent="-342900">
              <a:buBlip>
                <a:blip r:embed="rId4"/>
              </a:buBlip>
            </a:pPr>
            <a:r>
              <a:rPr lang="en-US" sz="2000" dirty="0">
                <a:solidFill>
                  <a:srgbClr val="5D5B5C"/>
                </a:solidFill>
              </a:rPr>
              <a:t>Reduce Bill of materials (BOM)</a:t>
            </a:r>
          </a:p>
          <a:p>
            <a:pPr marL="742950" lvl="2" indent="-342900">
              <a:buBlip>
                <a:blip r:embed="rId4"/>
              </a:buBlip>
            </a:pPr>
            <a:r>
              <a:rPr lang="en-US" sz="2000" dirty="0">
                <a:solidFill>
                  <a:srgbClr val="5D5B5C"/>
                </a:solidFill>
              </a:rPr>
              <a:t>On par Data Protection (DP)</a:t>
            </a:r>
          </a:p>
          <a:p>
            <a:pPr marL="742950" lvl="2" indent="-342900">
              <a:buBlip>
                <a:blip r:embed="rId4"/>
              </a:buBlip>
            </a:pPr>
            <a:r>
              <a:rPr lang="en-US" sz="2000" dirty="0">
                <a:solidFill>
                  <a:srgbClr val="5D5B5C"/>
                </a:solidFill>
              </a:rPr>
              <a:t>Larger SW eco system</a:t>
            </a:r>
            <a:endParaRPr lang="en-US" dirty="0"/>
          </a:p>
        </p:txBody>
      </p:sp>
      <p:sp>
        <p:nvSpPr>
          <p:cNvPr id="11" name="TextBox 10">
            <a:extLst>
              <a:ext uri="{FF2B5EF4-FFF2-40B4-BE49-F238E27FC236}">
                <a16:creationId xmlns:a16="http://schemas.microsoft.com/office/drawing/2014/main" id="{32A2E237-AD2A-4AEE-B864-29069E59D465}"/>
              </a:ext>
            </a:extLst>
          </p:cNvPr>
          <p:cNvSpPr txBox="1"/>
          <p:nvPr/>
        </p:nvSpPr>
        <p:spPr>
          <a:xfrm>
            <a:off x="7165744" y="2817971"/>
            <a:ext cx="543739" cy="307777"/>
          </a:xfrm>
          <a:prstGeom prst="rect">
            <a:avLst/>
          </a:prstGeom>
          <a:noFill/>
        </p:spPr>
        <p:txBody>
          <a:bodyPr wrap="none" rtlCol="0">
            <a:spAutoFit/>
          </a:bodyPr>
          <a:lstStyle/>
          <a:p>
            <a:pPr algn="l"/>
            <a:r>
              <a:rPr lang="en-US" sz="1400" dirty="0">
                <a:solidFill>
                  <a:schemeClr val="tx1">
                    <a:lumMod val="50000"/>
                    <a:lumOff val="50000"/>
                  </a:schemeClr>
                </a:solidFill>
              </a:rPr>
              <a:t>Past</a:t>
            </a:r>
          </a:p>
        </p:txBody>
      </p:sp>
      <p:sp>
        <p:nvSpPr>
          <p:cNvPr id="12" name="TextBox 11">
            <a:extLst>
              <a:ext uri="{FF2B5EF4-FFF2-40B4-BE49-F238E27FC236}">
                <a16:creationId xmlns:a16="http://schemas.microsoft.com/office/drawing/2014/main" id="{9524C22A-11A5-440D-BAEF-27BC66C4FF65}"/>
              </a:ext>
            </a:extLst>
          </p:cNvPr>
          <p:cNvSpPr txBox="1"/>
          <p:nvPr/>
        </p:nvSpPr>
        <p:spPr>
          <a:xfrm>
            <a:off x="6858000" y="3376196"/>
            <a:ext cx="1371600" cy="400110"/>
          </a:xfrm>
          <a:prstGeom prst="rect">
            <a:avLst/>
          </a:prstGeom>
          <a:noFill/>
        </p:spPr>
        <p:txBody>
          <a:bodyPr wrap="square" rtlCol="0">
            <a:spAutoFit/>
          </a:bodyPr>
          <a:lstStyle/>
          <a:p>
            <a:pPr algn="ctr"/>
            <a:r>
              <a:rPr lang="en-US" dirty="0">
                <a:solidFill>
                  <a:schemeClr val="tx1">
                    <a:lumMod val="50000"/>
                    <a:lumOff val="50000"/>
                  </a:schemeClr>
                </a:solidFill>
              </a:rPr>
              <a:t>Future</a:t>
            </a:r>
            <a:endParaRPr lang="en-US" sz="2000" dirty="0">
              <a:solidFill>
                <a:schemeClr val="tx1">
                  <a:lumMod val="50000"/>
                  <a:lumOff val="50000"/>
                </a:schemeClr>
              </a:solidFill>
            </a:endParaRPr>
          </a:p>
        </p:txBody>
      </p:sp>
    </p:spTree>
    <p:extLst>
      <p:ext uri="{BB962C8B-B14F-4D97-AF65-F5344CB8AC3E}">
        <p14:creationId xmlns:p14="http://schemas.microsoft.com/office/powerpoint/2010/main" val="2250350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58AE-6EA0-4CC8-9519-BAAE164050EB}"/>
              </a:ext>
            </a:extLst>
          </p:cNvPr>
          <p:cNvSpPr>
            <a:spLocks noGrp="1"/>
          </p:cNvSpPr>
          <p:nvPr>
            <p:ph type="title"/>
          </p:nvPr>
        </p:nvSpPr>
        <p:spPr/>
        <p:txBody>
          <a:bodyPr/>
          <a:lstStyle/>
          <a:p>
            <a:r>
              <a:rPr lang="en-US" dirty="0"/>
              <a:t>BOM 1</a:t>
            </a:r>
          </a:p>
        </p:txBody>
      </p:sp>
      <p:sp>
        <p:nvSpPr>
          <p:cNvPr id="3" name="Content Placeholder 2">
            <a:extLst>
              <a:ext uri="{FF2B5EF4-FFF2-40B4-BE49-F238E27FC236}">
                <a16:creationId xmlns:a16="http://schemas.microsoft.com/office/drawing/2014/main" id="{0212DF69-D6E9-4A5E-8799-18432634A80B}"/>
              </a:ext>
            </a:extLst>
          </p:cNvPr>
          <p:cNvSpPr>
            <a:spLocks noGrp="1"/>
          </p:cNvSpPr>
          <p:nvPr>
            <p:ph idx="1"/>
          </p:nvPr>
        </p:nvSpPr>
        <p:spPr>
          <a:xfrm>
            <a:off x="457200" y="1123950"/>
            <a:ext cx="7239000" cy="3279775"/>
          </a:xfrm>
        </p:spPr>
        <p:txBody>
          <a:bodyPr/>
          <a:lstStyle/>
          <a:p>
            <a:pPr marL="457200" indent="-457200">
              <a:buFont typeface="+mj-lt"/>
              <a:buAutoNum type="arabicPeriod"/>
            </a:pPr>
            <a:r>
              <a:rPr lang="en-US" sz="2000" dirty="0">
                <a:solidFill>
                  <a:schemeClr val="tx1"/>
                </a:solidFill>
              </a:rPr>
              <a:t>Fast PM 	– Limited Capacity</a:t>
            </a:r>
          </a:p>
          <a:p>
            <a:pPr marL="457200" indent="-457200">
              <a:buFont typeface="+mj-lt"/>
              <a:buAutoNum type="arabicPeriod"/>
            </a:pPr>
            <a:r>
              <a:rPr lang="en-US" sz="2000" dirty="0">
                <a:solidFill>
                  <a:schemeClr val="tx1"/>
                </a:solidFill>
              </a:rPr>
              <a:t>Slow PM 	– Still Expensive</a:t>
            </a:r>
          </a:p>
          <a:p>
            <a:pPr marL="457200" indent="-457200">
              <a:buFont typeface="+mj-lt"/>
              <a:buAutoNum type="arabicPeriod"/>
            </a:pPr>
            <a:r>
              <a:rPr lang="en-US" sz="2000" dirty="0">
                <a:solidFill>
                  <a:schemeClr val="tx1"/>
                </a:solidFill>
              </a:rPr>
              <a:t>Which is best for which Application?</a:t>
            </a:r>
          </a:p>
        </p:txBody>
      </p:sp>
      <p:sp>
        <p:nvSpPr>
          <p:cNvPr id="4" name="Slide Number Placeholder 3">
            <a:extLst>
              <a:ext uri="{FF2B5EF4-FFF2-40B4-BE49-F238E27FC236}">
                <a16:creationId xmlns:a16="http://schemas.microsoft.com/office/drawing/2014/main" id="{2AE5D0AA-9685-4330-A2C2-AEC483AB1F15}"/>
              </a:ext>
            </a:extLst>
          </p:cNvPr>
          <p:cNvSpPr>
            <a:spLocks noGrp="1"/>
          </p:cNvSpPr>
          <p:nvPr>
            <p:ph type="sldNum" sz="quarter" idx="10"/>
          </p:nvPr>
        </p:nvSpPr>
        <p:spPr/>
        <p:txBody>
          <a:bodyPr/>
          <a:lstStyle/>
          <a:p>
            <a:pPr>
              <a:defRPr/>
            </a:pPr>
            <a:fld id="{4E953806-4F93-4C46-90C8-D8B0F00BADEE}" type="slidenum">
              <a:rPr lang="en-US" altLang="en-US" smtClean="0"/>
              <a:pPr>
                <a:defRPr/>
              </a:pPr>
              <a:t>11</a:t>
            </a:fld>
            <a:endParaRPr lang="en-US" altLang="en-US" dirty="0"/>
          </a:p>
        </p:txBody>
      </p:sp>
      <p:sp>
        <p:nvSpPr>
          <p:cNvPr id="5" name="Content Placeholder 2">
            <a:extLst>
              <a:ext uri="{FF2B5EF4-FFF2-40B4-BE49-F238E27FC236}">
                <a16:creationId xmlns:a16="http://schemas.microsoft.com/office/drawing/2014/main" id="{E39F2519-36D5-4EEF-9886-1D4F22B1E08D}"/>
              </a:ext>
            </a:extLst>
          </p:cNvPr>
          <p:cNvSpPr txBox="1">
            <a:spLocks/>
          </p:cNvSpPr>
          <p:nvPr/>
        </p:nvSpPr>
        <p:spPr bwMode="auto">
          <a:xfrm>
            <a:off x="1066800" y="2647949"/>
            <a:ext cx="64008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2400">
                <a:solidFill>
                  <a:srgbClr val="380069"/>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SzPct val="50000"/>
              <a:buBlip>
                <a:blip r:embed="rId3"/>
              </a:buBlip>
              <a:defRPr sz="2000">
                <a:solidFill>
                  <a:srgbClr val="5D5B5C"/>
                </a:solidFill>
                <a:latin typeface="Arial" pitchFamily="34" charset="0"/>
                <a:ea typeface="ＭＳ Ｐゴシック" charset="0"/>
                <a:cs typeface="Arial" pitchFamily="34" charset="0"/>
              </a:defRPr>
            </a:lvl2pPr>
            <a:lvl3pPr marL="1143000" indent="-228600" algn="l" rtl="0" eaLnBrk="0" fontAlgn="base" hangingPunct="0">
              <a:spcBef>
                <a:spcPct val="20000"/>
              </a:spcBef>
              <a:spcAft>
                <a:spcPct val="0"/>
              </a:spcAft>
              <a:buSzPct val="60000"/>
              <a:buBlip>
                <a:blip r:embed="rId4"/>
              </a:buBlip>
              <a:defRPr sz="1600">
                <a:solidFill>
                  <a:srgbClr val="38006A"/>
                </a:solidFill>
                <a:latin typeface="Arial" pitchFamily="34" charset="0"/>
                <a:ea typeface="ＭＳ Ｐゴシック" charset="0"/>
                <a:cs typeface="Arial" pitchFamily="34" charset="0"/>
              </a:defRPr>
            </a:lvl3pPr>
            <a:lvl4pPr marL="1600200" indent="-228600" algn="l" rtl="0" eaLnBrk="0" fontAlgn="base" hangingPunct="0">
              <a:spcBef>
                <a:spcPct val="20000"/>
              </a:spcBef>
              <a:spcAft>
                <a:spcPct val="0"/>
              </a:spcAft>
              <a:buChar char="–"/>
              <a:defRPr sz="1400">
                <a:solidFill>
                  <a:srgbClr val="380069"/>
                </a:solidFill>
                <a:latin typeface="Arial" pitchFamily="34" charset="0"/>
                <a:ea typeface="ＭＳ Ｐゴシック" charset="0"/>
                <a:cs typeface="Arial" pitchFamily="34" charset="0"/>
              </a:defRPr>
            </a:lvl4pPr>
            <a:lvl5pPr marL="2057400" indent="-228600" algn="l" rtl="0" eaLnBrk="0" fontAlgn="base" hangingPunct="0">
              <a:spcBef>
                <a:spcPct val="20000"/>
              </a:spcBef>
              <a:spcAft>
                <a:spcPct val="0"/>
              </a:spcAft>
              <a:buFont typeface="Arial" charset="0"/>
              <a:buChar char="-"/>
              <a:defRPr sz="1200">
                <a:solidFill>
                  <a:srgbClr val="380069"/>
                </a:solidFill>
                <a:latin typeface="Arial" pitchFamily="34" charset="0"/>
                <a:ea typeface="ＭＳ Ｐゴシック" charset="0"/>
                <a:cs typeface="Arial" pitchFamily="34" charset="0"/>
              </a:defRPr>
            </a:lvl5pPr>
            <a:lvl6pPr marL="2514600" indent="-228600" algn="l" rtl="0" fontAlgn="base">
              <a:spcBef>
                <a:spcPct val="20000"/>
              </a:spcBef>
              <a:spcAft>
                <a:spcPct val="0"/>
              </a:spcAft>
              <a:buFont typeface="Arial" charset="0"/>
              <a:buChar char="-"/>
              <a:defRPr sz="1200">
                <a:solidFill>
                  <a:srgbClr val="380069"/>
                </a:solidFill>
                <a:latin typeface="+mn-lt"/>
              </a:defRPr>
            </a:lvl6pPr>
            <a:lvl7pPr marL="2971800" indent="-228600" algn="l" rtl="0" fontAlgn="base">
              <a:spcBef>
                <a:spcPct val="20000"/>
              </a:spcBef>
              <a:spcAft>
                <a:spcPct val="0"/>
              </a:spcAft>
              <a:buFont typeface="Arial" charset="0"/>
              <a:buChar char="-"/>
              <a:defRPr sz="1200">
                <a:solidFill>
                  <a:srgbClr val="380069"/>
                </a:solidFill>
                <a:latin typeface="+mn-lt"/>
              </a:defRPr>
            </a:lvl7pPr>
            <a:lvl8pPr marL="3429000" indent="-228600" algn="l" rtl="0" fontAlgn="base">
              <a:spcBef>
                <a:spcPct val="20000"/>
              </a:spcBef>
              <a:spcAft>
                <a:spcPct val="0"/>
              </a:spcAft>
              <a:buFont typeface="Arial" charset="0"/>
              <a:buChar char="-"/>
              <a:defRPr sz="1200">
                <a:solidFill>
                  <a:srgbClr val="380069"/>
                </a:solidFill>
                <a:latin typeface="+mn-lt"/>
              </a:defRPr>
            </a:lvl8pPr>
            <a:lvl9pPr marL="3886200" indent="-228600" algn="l" rtl="0" fontAlgn="base">
              <a:spcBef>
                <a:spcPct val="20000"/>
              </a:spcBef>
              <a:spcAft>
                <a:spcPct val="0"/>
              </a:spcAft>
              <a:buFont typeface="Arial" charset="0"/>
              <a:buChar char="-"/>
              <a:defRPr sz="1200">
                <a:solidFill>
                  <a:srgbClr val="380069"/>
                </a:solidFill>
                <a:latin typeface="+mn-lt"/>
              </a:defRPr>
            </a:lvl9pPr>
          </a:lstStyle>
          <a:p>
            <a:pPr marL="0" indent="0">
              <a:buFontTx/>
              <a:buNone/>
            </a:pPr>
            <a:r>
              <a:rPr lang="en-US" sz="2000" kern="0" dirty="0"/>
              <a:t>Offset PM BOM by saving on DRAM and CPU </a:t>
            </a:r>
          </a:p>
          <a:p>
            <a:pPr marL="0" indent="0">
              <a:buFontTx/>
              <a:buNone/>
            </a:pPr>
            <a:endParaRPr lang="en-US" sz="2000" kern="0" dirty="0"/>
          </a:p>
          <a:p>
            <a:pPr marL="0" indent="0">
              <a:buFontTx/>
              <a:buNone/>
            </a:pPr>
            <a:endParaRPr lang="en-US" sz="2000" kern="0" dirty="0"/>
          </a:p>
        </p:txBody>
      </p:sp>
      <p:sp>
        <p:nvSpPr>
          <p:cNvPr id="6" name="Content Placeholder 2">
            <a:extLst>
              <a:ext uri="{FF2B5EF4-FFF2-40B4-BE49-F238E27FC236}">
                <a16:creationId xmlns:a16="http://schemas.microsoft.com/office/drawing/2014/main" id="{F0D5427C-7241-42B4-8DFF-7533AF3C487B}"/>
              </a:ext>
            </a:extLst>
          </p:cNvPr>
          <p:cNvSpPr txBox="1">
            <a:spLocks/>
          </p:cNvSpPr>
          <p:nvPr/>
        </p:nvSpPr>
        <p:spPr bwMode="auto">
          <a:xfrm>
            <a:off x="1066800" y="3343656"/>
            <a:ext cx="64008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2400">
                <a:solidFill>
                  <a:srgbClr val="380069"/>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SzPct val="50000"/>
              <a:buBlip>
                <a:blip r:embed="rId3"/>
              </a:buBlip>
              <a:defRPr sz="2000">
                <a:solidFill>
                  <a:srgbClr val="5D5B5C"/>
                </a:solidFill>
                <a:latin typeface="Arial" pitchFamily="34" charset="0"/>
                <a:ea typeface="ＭＳ Ｐゴシック" charset="0"/>
                <a:cs typeface="Arial" pitchFamily="34" charset="0"/>
              </a:defRPr>
            </a:lvl2pPr>
            <a:lvl3pPr marL="1143000" indent="-228600" algn="l" rtl="0" eaLnBrk="0" fontAlgn="base" hangingPunct="0">
              <a:spcBef>
                <a:spcPct val="20000"/>
              </a:spcBef>
              <a:spcAft>
                <a:spcPct val="0"/>
              </a:spcAft>
              <a:buSzPct val="60000"/>
              <a:buBlip>
                <a:blip r:embed="rId4"/>
              </a:buBlip>
              <a:defRPr sz="1600">
                <a:solidFill>
                  <a:srgbClr val="38006A"/>
                </a:solidFill>
                <a:latin typeface="Arial" pitchFamily="34" charset="0"/>
                <a:ea typeface="ＭＳ Ｐゴシック" charset="0"/>
                <a:cs typeface="Arial" pitchFamily="34" charset="0"/>
              </a:defRPr>
            </a:lvl3pPr>
            <a:lvl4pPr marL="1600200" indent="-228600" algn="l" rtl="0" eaLnBrk="0" fontAlgn="base" hangingPunct="0">
              <a:spcBef>
                <a:spcPct val="20000"/>
              </a:spcBef>
              <a:spcAft>
                <a:spcPct val="0"/>
              </a:spcAft>
              <a:buChar char="–"/>
              <a:defRPr sz="1400">
                <a:solidFill>
                  <a:srgbClr val="380069"/>
                </a:solidFill>
                <a:latin typeface="Arial" pitchFamily="34" charset="0"/>
                <a:ea typeface="ＭＳ Ｐゴシック" charset="0"/>
                <a:cs typeface="Arial" pitchFamily="34" charset="0"/>
              </a:defRPr>
            </a:lvl4pPr>
            <a:lvl5pPr marL="2057400" indent="-228600" algn="l" rtl="0" eaLnBrk="0" fontAlgn="base" hangingPunct="0">
              <a:spcBef>
                <a:spcPct val="20000"/>
              </a:spcBef>
              <a:spcAft>
                <a:spcPct val="0"/>
              </a:spcAft>
              <a:buFont typeface="Arial" charset="0"/>
              <a:buChar char="-"/>
              <a:defRPr sz="1200">
                <a:solidFill>
                  <a:srgbClr val="380069"/>
                </a:solidFill>
                <a:latin typeface="Arial" pitchFamily="34" charset="0"/>
                <a:ea typeface="ＭＳ Ｐゴシック" charset="0"/>
                <a:cs typeface="Arial" pitchFamily="34" charset="0"/>
              </a:defRPr>
            </a:lvl5pPr>
            <a:lvl6pPr marL="2514600" indent="-228600" algn="l" rtl="0" fontAlgn="base">
              <a:spcBef>
                <a:spcPct val="20000"/>
              </a:spcBef>
              <a:spcAft>
                <a:spcPct val="0"/>
              </a:spcAft>
              <a:buFont typeface="Arial" charset="0"/>
              <a:buChar char="-"/>
              <a:defRPr sz="1200">
                <a:solidFill>
                  <a:srgbClr val="380069"/>
                </a:solidFill>
                <a:latin typeface="+mn-lt"/>
              </a:defRPr>
            </a:lvl6pPr>
            <a:lvl7pPr marL="2971800" indent="-228600" algn="l" rtl="0" fontAlgn="base">
              <a:spcBef>
                <a:spcPct val="20000"/>
              </a:spcBef>
              <a:spcAft>
                <a:spcPct val="0"/>
              </a:spcAft>
              <a:buFont typeface="Arial" charset="0"/>
              <a:buChar char="-"/>
              <a:defRPr sz="1200">
                <a:solidFill>
                  <a:srgbClr val="380069"/>
                </a:solidFill>
                <a:latin typeface="+mn-lt"/>
              </a:defRPr>
            </a:lvl7pPr>
            <a:lvl8pPr marL="3429000" indent="-228600" algn="l" rtl="0" fontAlgn="base">
              <a:spcBef>
                <a:spcPct val="20000"/>
              </a:spcBef>
              <a:spcAft>
                <a:spcPct val="0"/>
              </a:spcAft>
              <a:buFont typeface="Arial" charset="0"/>
              <a:buChar char="-"/>
              <a:defRPr sz="1200">
                <a:solidFill>
                  <a:srgbClr val="380069"/>
                </a:solidFill>
                <a:latin typeface="+mn-lt"/>
              </a:defRPr>
            </a:lvl8pPr>
            <a:lvl9pPr marL="3886200" indent="-228600" algn="l" rtl="0" fontAlgn="base">
              <a:spcBef>
                <a:spcPct val="20000"/>
              </a:spcBef>
              <a:spcAft>
                <a:spcPct val="0"/>
              </a:spcAft>
              <a:buFont typeface="Arial" charset="0"/>
              <a:buChar char="-"/>
              <a:defRPr sz="1200">
                <a:solidFill>
                  <a:srgbClr val="380069"/>
                </a:solidFill>
                <a:latin typeface="+mn-lt"/>
              </a:defRPr>
            </a:lvl9pPr>
          </a:lstStyle>
          <a:p>
            <a:pPr marL="0" indent="0">
              <a:buFontTx/>
              <a:buNone/>
            </a:pPr>
            <a:r>
              <a:rPr lang="en-US" sz="2000" kern="0" dirty="0"/>
              <a:t>Offset PM BOM by using Lower Tiers</a:t>
            </a:r>
          </a:p>
        </p:txBody>
      </p:sp>
      <p:sp>
        <p:nvSpPr>
          <p:cNvPr id="7" name="TextBox 6">
            <a:extLst>
              <a:ext uri="{FF2B5EF4-FFF2-40B4-BE49-F238E27FC236}">
                <a16:creationId xmlns:a16="http://schemas.microsoft.com/office/drawing/2014/main" id="{7E6BBA07-947D-426F-B1A5-877372E9A227}"/>
              </a:ext>
            </a:extLst>
          </p:cNvPr>
          <p:cNvSpPr txBox="1"/>
          <p:nvPr/>
        </p:nvSpPr>
        <p:spPr>
          <a:xfrm>
            <a:off x="1089375" y="4039346"/>
            <a:ext cx="4625625" cy="530915"/>
          </a:xfrm>
          <a:prstGeom prst="rect">
            <a:avLst/>
          </a:prstGeom>
          <a:noFill/>
          <a:ln>
            <a:solidFill>
              <a:schemeClr val="bg1">
                <a:lumMod val="85000"/>
              </a:schemeClr>
            </a:solidFill>
          </a:ln>
        </p:spPr>
        <p:txBody>
          <a:bodyPr wrap="none" rtlCol="0">
            <a:spAutoFit/>
          </a:bodyPr>
          <a:lstStyle/>
          <a:p>
            <a:pPr algn="l"/>
            <a:r>
              <a:rPr lang="en-US" sz="1000" dirty="0"/>
              <a:t>Average Storage Access Time:</a:t>
            </a:r>
          </a:p>
          <a:p>
            <a:pPr algn="l"/>
            <a:r>
              <a:rPr lang="en-US" dirty="0"/>
              <a:t>A.S.A.T = </a:t>
            </a:r>
            <a:r>
              <a:rPr lang="en-US" dirty="0" err="1"/>
              <a:t>PM</a:t>
            </a:r>
            <a:r>
              <a:rPr lang="en-US" baseline="-25000" dirty="0" err="1"/>
              <a:t>Latency</a:t>
            </a:r>
            <a:r>
              <a:rPr lang="en-US" dirty="0"/>
              <a:t> + </a:t>
            </a:r>
            <a:r>
              <a:rPr lang="en-US" dirty="0" err="1"/>
              <a:t>PM</a:t>
            </a:r>
            <a:r>
              <a:rPr lang="en-US" baseline="-25000" dirty="0" err="1"/>
              <a:t>MissRate</a:t>
            </a:r>
            <a:r>
              <a:rPr lang="en-US" dirty="0"/>
              <a:t>* </a:t>
            </a:r>
            <a:r>
              <a:rPr lang="en-US" dirty="0" err="1"/>
              <a:t>Flash</a:t>
            </a:r>
            <a:r>
              <a:rPr lang="en-US" baseline="-25000" dirty="0" err="1"/>
              <a:t>Latency</a:t>
            </a:r>
            <a:endParaRPr lang="en-US" baseline="-25000" dirty="0"/>
          </a:p>
        </p:txBody>
      </p:sp>
      <p:pic>
        <p:nvPicPr>
          <p:cNvPr id="8" name="Picture 7">
            <a:extLst>
              <a:ext uri="{FF2B5EF4-FFF2-40B4-BE49-F238E27FC236}">
                <a16:creationId xmlns:a16="http://schemas.microsoft.com/office/drawing/2014/main" id="{1499737A-7A25-4A68-A95C-15BB1EBE06DB}"/>
              </a:ext>
            </a:extLst>
          </p:cNvPr>
          <p:cNvPicPr>
            <a:picLocks noChangeAspect="1"/>
          </p:cNvPicPr>
          <p:nvPr/>
        </p:nvPicPr>
        <p:blipFill rotWithShape="1">
          <a:blip r:embed="rId5"/>
          <a:srcRect b="26906"/>
          <a:stretch/>
        </p:blipFill>
        <p:spPr>
          <a:xfrm>
            <a:off x="6858000" y="2114550"/>
            <a:ext cx="2182476" cy="1475994"/>
          </a:xfrm>
          <a:prstGeom prst="rect">
            <a:avLst/>
          </a:prstGeom>
        </p:spPr>
      </p:pic>
      <p:sp>
        <p:nvSpPr>
          <p:cNvPr id="9" name="TextBox 8">
            <a:extLst>
              <a:ext uri="{FF2B5EF4-FFF2-40B4-BE49-F238E27FC236}">
                <a16:creationId xmlns:a16="http://schemas.microsoft.com/office/drawing/2014/main" id="{448F83DE-8777-4F66-9EB0-DD044099F983}"/>
              </a:ext>
            </a:extLst>
          </p:cNvPr>
          <p:cNvSpPr txBox="1"/>
          <p:nvPr/>
        </p:nvSpPr>
        <p:spPr>
          <a:xfrm>
            <a:off x="6752573" y="3486150"/>
            <a:ext cx="2545730" cy="430887"/>
          </a:xfrm>
          <a:prstGeom prst="rect">
            <a:avLst/>
          </a:prstGeom>
          <a:noFill/>
        </p:spPr>
        <p:txBody>
          <a:bodyPr wrap="square" rtlCol="0">
            <a:spAutoFit/>
          </a:bodyPr>
          <a:lstStyle/>
          <a:p>
            <a:pPr algn="l"/>
            <a:r>
              <a:rPr lang="en-US" sz="1100" i="1" dirty="0">
                <a:solidFill>
                  <a:schemeClr val="tx1">
                    <a:lumMod val="50000"/>
                    <a:lumOff val="50000"/>
                  </a:schemeClr>
                </a:solidFill>
              </a:rPr>
              <a:t>Katzburg et al.  ICSEE 2016</a:t>
            </a:r>
            <a:br>
              <a:rPr lang="en-US" sz="1100" i="1" dirty="0">
                <a:solidFill>
                  <a:schemeClr val="tx1">
                    <a:lumMod val="50000"/>
                    <a:lumOff val="50000"/>
                  </a:schemeClr>
                </a:solidFill>
              </a:rPr>
            </a:br>
            <a:r>
              <a:rPr lang="de-DE" sz="1100" i="1" dirty="0">
                <a:solidFill>
                  <a:schemeClr val="tx1">
                    <a:lumMod val="50000"/>
                    <a:lumOff val="50000"/>
                  </a:schemeClr>
                </a:solidFill>
              </a:rPr>
              <a:t>Storage </a:t>
            </a:r>
            <a:r>
              <a:rPr lang="en-US" sz="1100" i="1" dirty="0">
                <a:solidFill>
                  <a:schemeClr val="tx1">
                    <a:lumMod val="50000"/>
                    <a:lumOff val="50000"/>
                  </a:schemeClr>
                </a:solidFill>
              </a:rPr>
              <a:t>becomes first class memory</a:t>
            </a:r>
          </a:p>
        </p:txBody>
      </p:sp>
      <p:sp>
        <p:nvSpPr>
          <p:cNvPr id="10" name="Content Placeholder 2">
            <a:extLst>
              <a:ext uri="{FF2B5EF4-FFF2-40B4-BE49-F238E27FC236}">
                <a16:creationId xmlns:a16="http://schemas.microsoft.com/office/drawing/2014/main" id="{B2724352-3B2C-41E1-A42F-6A8DE0CAD007}"/>
              </a:ext>
            </a:extLst>
          </p:cNvPr>
          <p:cNvSpPr txBox="1">
            <a:spLocks/>
          </p:cNvSpPr>
          <p:nvPr/>
        </p:nvSpPr>
        <p:spPr bwMode="auto">
          <a:xfrm>
            <a:off x="6477000" y="857250"/>
            <a:ext cx="275320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2400">
                <a:solidFill>
                  <a:srgbClr val="380069"/>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SzPct val="50000"/>
              <a:buBlip>
                <a:blip r:embed="rId3"/>
              </a:buBlip>
              <a:defRPr sz="2000">
                <a:solidFill>
                  <a:srgbClr val="5D5B5C"/>
                </a:solidFill>
                <a:latin typeface="Arial" pitchFamily="34" charset="0"/>
                <a:ea typeface="ＭＳ Ｐゴシック" charset="0"/>
                <a:cs typeface="Arial" pitchFamily="34" charset="0"/>
              </a:defRPr>
            </a:lvl2pPr>
            <a:lvl3pPr marL="1143000" indent="-228600" algn="l" rtl="0" eaLnBrk="0" fontAlgn="base" hangingPunct="0">
              <a:spcBef>
                <a:spcPct val="20000"/>
              </a:spcBef>
              <a:spcAft>
                <a:spcPct val="0"/>
              </a:spcAft>
              <a:buSzPct val="60000"/>
              <a:buBlip>
                <a:blip r:embed="rId4"/>
              </a:buBlip>
              <a:defRPr sz="1600">
                <a:solidFill>
                  <a:srgbClr val="38006A"/>
                </a:solidFill>
                <a:latin typeface="Arial" pitchFamily="34" charset="0"/>
                <a:ea typeface="ＭＳ Ｐゴシック" charset="0"/>
                <a:cs typeface="Arial" pitchFamily="34" charset="0"/>
              </a:defRPr>
            </a:lvl3pPr>
            <a:lvl4pPr marL="1600200" indent="-228600" algn="l" rtl="0" eaLnBrk="0" fontAlgn="base" hangingPunct="0">
              <a:spcBef>
                <a:spcPct val="20000"/>
              </a:spcBef>
              <a:spcAft>
                <a:spcPct val="0"/>
              </a:spcAft>
              <a:buChar char="–"/>
              <a:defRPr sz="1400">
                <a:solidFill>
                  <a:srgbClr val="380069"/>
                </a:solidFill>
                <a:latin typeface="Arial" pitchFamily="34" charset="0"/>
                <a:ea typeface="ＭＳ Ｐゴシック" charset="0"/>
                <a:cs typeface="Arial" pitchFamily="34" charset="0"/>
              </a:defRPr>
            </a:lvl4pPr>
            <a:lvl5pPr marL="2057400" indent="-228600" algn="l" rtl="0" eaLnBrk="0" fontAlgn="base" hangingPunct="0">
              <a:spcBef>
                <a:spcPct val="20000"/>
              </a:spcBef>
              <a:spcAft>
                <a:spcPct val="0"/>
              </a:spcAft>
              <a:buFont typeface="Arial" charset="0"/>
              <a:buChar char="-"/>
              <a:defRPr sz="1200">
                <a:solidFill>
                  <a:srgbClr val="380069"/>
                </a:solidFill>
                <a:latin typeface="Arial" pitchFamily="34" charset="0"/>
                <a:ea typeface="ＭＳ Ｐゴシック" charset="0"/>
                <a:cs typeface="Arial" pitchFamily="34" charset="0"/>
              </a:defRPr>
            </a:lvl5pPr>
            <a:lvl6pPr marL="2514600" indent="-228600" algn="l" rtl="0" fontAlgn="base">
              <a:spcBef>
                <a:spcPct val="20000"/>
              </a:spcBef>
              <a:spcAft>
                <a:spcPct val="0"/>
              </a:spcAft>
              <a:buFont typeface="Arial" charset="0"/>
              <a:buChar char="-"/>
              <a:defRPr sz="1200">
                <a:solidFill>
                  <a:srgbClr val="380069"/>
                </a:solidFill>
                <a:latin typeface="+mn-lt"/>
              </a:defRPr>
            </a:lvl6pPr>
            <a:lvl7pPr marL="2971800" indent="-228600" algn="l" rtl="0" fontAlgn="base">
              <a:spcBef>
                <a:spcPct val="20000"/>
              </a:spcBef>
              <a:spcAft>
                <a:spcPct val="0"/>
              </a:spcAft>
              <a:buFont typeface="Arial" charset="0"/>
              <a:buChar char="-"/>
              <a:defRPr sz="1200">
                <a:solidFill>
                  <a:srgbClr val="380069"/>
                </a:solidFill>
                <a:latin typeface="+mn-lt"/>
              </a:defRPr>
            </a:lvl7pPr>
            <a:lvl8pPr marL="3429000" indent="-228600" algn="l" rtl="0" fontAlgn="base">
              <a:spcBef>
                <a:spcPct val="20000"/>
              </a:spcBef>
              <a:spcAft>
                <a:spcPct val="0"/>
              </a:spcAft>
              <a:buFont typeface="Arial" charset="0"/>
              <a:buChar char="-"/>
              <a:defRPr sz="1200">
                <a:solidFill>
                  <a:srgbClr val="380069"/>
                </a:solidFill>
                <a:latin typeface="+mn-lt"/>
              </a:defRPr>
            </a:lvl8pPr>
            <a:lvl9pPr marL="3886200" indent="-228600" algn="l" rtl="0" fontAlgn="base">
              <a:spcBef>
                <a:spcPct val="20000"/>
              </a:spcBef>
              <a:spcAft>
                <a:spcPct val="0"/>
              </a:spcAft>
              <a:buFont typeface="Arial" charset="0"/>
              <a:buChar char="-"/>
              <a:defRPr sz="1200">
                <a:solidFill>
                  <a:srgbClr val="380069"/>
                </a:solidFill>
                <a:latin typeface="+mn-lt"/>
              </a:defRPr>
            </a:lvl9pPr>
          </a:lstStyle>
          <a:p>
            <a:pPr marL="742950" lvl="2" indent="-342900">
              <a:buBlip>
                <a:blip r:embed="rId2"/>
              </a:buBlip>
            </a:pPr>
            <a:r>
              <a:rPr lang="en-US" sz="1200" b="1" dirty="0">
                <a:solidFill>
                  <a:schemeClr val="tx1">
                    <a:lumMod val="50000"/>
                    <a:lumOff val="50000"/>
                  </a:schemeClr>
                </a:solidFill>
              </a:rPr>
              <a:t>Reduce BOM</a:t>
            </a:r>
          </a:p>
          <a:p>
            <a:pPr marL="742950" lvl="2" indent="-342900">
              <a:buBlip>
                <a:blip r:embed="rId2"/>
              </a:buBlip>
            </a:pPr>
            <a:r>
              <a:rPr lang="en-US" sz="1200" dirty="0">
                <a:solidFill>
                  <a:schemeClr val="tx1">
                    <a:lumMod val="50000"/>
                    <a:lumOff val="50000"/>
                  </a:schemeClr>
                </a:solidFill>
              </a:rPr>
              <a:t>On par Data Protection</a:t>
            </a:r>
          </a:p>
          <a:p>
            <a:pPr marL="742950" lvl="2" indent="-342900">
              <a:buBlip>
                <a:blip r:embed="rId2"/>
              </a:buBlip>
            </a:pPr>
            <a:r>
              <a:rPr lang="en-US" sz="1200" dirty="0">
                <a:solidFill>
                  <a:schemeClr val="tx1">
                    <a:lumMod val="50000"/>
                    <a:lumOff val="50000"/>
                  </a:schemeClr>
                </a:solidFill>
              </a:rPr>
              <a:t>Larger SW eco system</a:t>
            </a:r>
            <a:endParaRPr lang="en-US" sz="1050" dirty="0">
              <a:solidFill>
                <a:schemeClr val="tx1">
                  <a:lumMod val="50000"/>
                  <a:lumOff val="50000"/>
                </a:schemeClr>
              </a:solidFill>
            </a:endParaRPr>
          </a:p>
        </p:txBody>
      </p:sp>
    </p:spTree>
    <p:extLst>
      <p:ext uri="{BB962C8B-B14F-4D97-AF65-F5344CB8AC3E}">
        <p14:creationId xmlns:p14="http://schemas.microsoft.com/office/powerpoint/2010/main" val="340780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100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3293C91B-6EB8-47E4-9749-96C94E9630A8}"/>
              </a:ext>
            </a:extLst>
          </p:cNvPr>
          <p:cNvCxnSpPr/>
          <p:nvPr/>
        </p:nvCxnSpPr>
        <p:spPr bwMode="auto">
          <a:xfrm flipV="1">
            <a:off x="8669439" y="1985509"/>
            <a:ext cx="0" cy="259877"/>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8" name="Picture 2">
            <a:extLst>
              <a:ext uri="{FF2B5EF4-FFF2-40B4-BE49-F238E27FC236}">
                <a16:creationId xmlns:a16="http://schemas.microsoft.com/office/drawing/2014/main" id="{31DFFA16-B2AB-4139-A1F0-163BFC5A358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6200" y="2413884"/>
            <a:ext cx="4603646" cy="2721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183358AE-6EA0-4CC8-9519-BAAE164050EB}"/>
              </a:ext>
            </a:extLst>
          </p:cNvPr>
          <p:cNvSpPr>
            <a:spLocks noGrp="1"/>
          </p:cNvSpPr>
          <p:nvPr>
            <p:ph type="title"/>
          </p:nvPr>
        </p:nvSpPr>
        <p:spPr>
          <a:xfrm>
            <a:off x="381000" y="171450"/>
            <a:ext cx="7460388" cy="685800"/>
          </a:xfrm>
        </p:spPr>
        <p:txBody>
          <a:bodyPr/>
          <a:lstStyle/>
          <a:p>
            <a:r>
              <a:rPr lang="en-US" dirty="0"/>
              <a:t>BOM 2:   Auto-Tiering between PM &amp; Flash </a:t>
            </a:r>
          </a:p>
        </p:txBody>
      </p:sp>
      <p:sp>
        <p:nvSpPr>
          <p:cNvPr id="4" name="Slide Number Placeholder 3">
            <a:extLst>
              <a:ext uri="{FF2B5EF4-FFF2-40B4-BE49-F238E27FC236}">
                <a16:creationId xmlns:a16="http://schemas.microsoft.com/office/drawing/2014/main" id="{2AE5D0AA-9685-4330-A2C2-AEC483AB1F15}"/>
              </a:ext>
            </a:extLst>
          </p:cNvPr>
          <p:cNvSpPr>
            <a:spLocks noGrp="1"/>
          </p:cNvSpPr>
          <p:nvPr>
            <p:ph type="sldNum" sz="quarter" idx="10"/>
          </p:nvPr>
        </p:nvSpPr>
        <p:spPr/>
        <p:txBody>
          <a:bodyPr/>
          <a:lstStyle/>
          <a:p>
            <a:pPr>
              <a:defRPr/>
            </a:pPr>
            <a:fld id="{4E953806-4F93-4C46-90C8-D8B0F00BADEE}" type="slidenum">
              <a:rPr lang="en-US" altLang="en-US" smtClean="0"/>
              <a:pPr>
                <a:defRPr/>
              </a:pPr>
              <a:t>12</a:t>
            </a:fld>
            <a:endParaRPr lang="en-US" altLang="en-US" dirty="0"/>
          </a:p>
        </p:txBody>
      </p:sp>
      <p:cxnSp>
        <p:nvCxnSpPr>
          <p:cNvPr id="11" name="Straight Arrow Connector 10">
            <a:extLst>
              <a:ext uri="{FF2B5EF4-FFF2-40B4-BE49-F238E27FC236}">
                <a16:creationId xmlns:a16="http://schemas.microsoft.com/office/drawing/2014/main" id="{8FFBC002-9FB5-4E15-8888-D727045EE0E2}"/>
              </a:ext>
            </a:extLst>
          </p:cNvPr>
          <p:cNvCxnSpPr/>
          <p:nvPr/>
        </p:nvCxnSpPr>
        <p:spPr>
          <a:xfrm flipV="1">
            <a:off x="6678422" y="1299731"/>
            <a:ext cx="642058" cy="213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67BF37B-E758-4624-94BF-CFC2DE8F3537}"/>
              </a:ext>
            </a:extLst>
          </p:cNvPr>
          <p:cNvSpPr/>
          <p:nvPr/>
        </p:nvSpPr>
        <p:spPr>
          <a:xfrm>
            <a:off x="5928187" y="1200150"/>
            <a:ext cx="871630" cy="238139"/>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t>DBT-2</a:t>
            </a:r>
          </a:p>
        </p:txBody>
      </p:sp>
      <p:sp>
        <p:nvSpPr>
          <p:cNvPr id="13" name="TextBox 12">
            <a:extLst>
              <a:ext uri="{FF2B5EF4-FFF2-40B4-BE49-F238E27FC236}">
                <a16:creationId xmlns:a16="http://schemas.microsoft.com/office/drawing/2014/main" id="{B5FC544F-1ABD-45B8-84E2-BCFFEF3DF3A7}"/>
              </a:ext>
            </a:extLst>
          </p:cNvPr>
          <p:cNvSpPr txBox="1"/>
          <p:nvPr/>
        </p:nvSpPr>
        <p:spPr>
          <a:xfrm>
            <a:off x="5715000" y="812552"/>
            <a:ext cx="1244574" cy="338554"/>
          </a:xfrm>
          <a:prstGeom prst="rect">
            <a:avLst/>
          </a:prstGeom>
          <a:noFill/>
        </p:spPr>
        <p:txBody>
          <a:bodyPr wrap="square" rtlCol="0">
            <a:spAutoFit/>
          </a:bodyPr>
          <a:lstStyle/>
          <a:p>
            <a:pPr algn="ctr"/>
            <a:r>
              <a:rPr lang="en-US" sz="1600" u="sng" dirty="0">
                <a:latin typeface="Arial" panose="020B0604020202020204" pitchFamily="34" charset="0"/>
                <a:cs typeface="Arial" panose="020B0604020202020204" pitchFamily="34" charset="0"/>
              </a:rPr>
              <a:t>Benchmark</a:t>
            </a:r>
          </a:p>
        </p:txBody>
      </p:sp>
      <p:sp>
        <p:nvSpPr>
          <p:cNvPr id="14" name="TextBox 13">
            <a:extLst>
              <a:ext uri="{FF2B5EF4-FFF2-40B4-BE49-F238E27FC236}">
                <a16:creationId xmlns:a16="http://schemas.microsoft.com/office/drawing/2014/main" id="{B1164572-9C42-4B31-961D-836A2CF50D9A}"/>
              </a:ext>
            </a:extLst>
          </p:cNvPr>
          <p:cNvSpPr txBox="1"/>
          <p:nvPr/>
        </p:nvSpPr>
        <p:spPr>
          <a:xfrm>
            <a:off x="7239000" y="812552"/>
            <a:ext cx="1904999" cy="338554"/>
          </a:xfrm>
          <a:prstGeom prst="rect">
            <a:avLst/>
          </a:prstGeom>
          <a:noFill/>
        </p:spPr>
        <p:txBody>
          <a:bodyPr wrap="square" rtlCol="0">
            <a:spAutoFit/>
          </a:bodyPr>
          <a:lstStyle/>
          <a:p>
            <a:pPr algn="ctr"/>
            <a:r>
              <a:rPr lang="en-US" sz="1600" u="sng" dirty="0">
                <a:latin typeface="Arial" panose="020B0604020202020204" pitchFamily="34" charset="0"/>
                <a:cs typeface="Arial" panose="020B0604020202020204" pitchFamily="34" charset="0"/>
              </a:rPr>
              <a:t>Application Server</a:t>
            </a:r>
          </a:p>
        </p:txBody>
      </p:sp>
      <p:sp>
        <p:nvSpPr>
          <p:cNvPr id="15" name="Rectangle 14">
            <a:extLst>
              <a:ext uri="{FF2B5EF4-FFF2-40B4-BE49-F238E27FC236}">
                <a16:creationId xmlns:a16="http://schemas.microsoft.com/office/drawing/2014/main" id="{A1026E72-264B-41DB-88CF-30EA9166EC8A}"/>
              </a:ext>
            </a:extLst>
          </p:cNvPr>
          <p:cNvSpPr/>
          <p:nvPr/>
        </p:nvSpPr>
        <p:spPr>
          <a:xfrm>
            <a:off x="7426091" y="1809750"/>
            <a:ext cx="1523603" cy="26486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866" b="1" dirty="0"/>
              <a:t> </a:t>
            </a:r>
            <a:r>
              <a:rPr lang="en-US" sz="1600" b="1" dirty="0"/>
              <a:t>Server</a:t>
            </a:r>
            <a:r>
              <a:rPr lang="en-US" sz="1066" dirty="0">
                <a:solidFill>
                  <a:schemeClr val="tx1"/>
                </a:solidFill>
              </a:rPr>
              <a:t> </a:t>
            </a:r>
            <a:endParaRPr lang="en-US" sz="1066" dirty="0"/>
          </a:p>
        </p:txBody>
      </p:sp>
      <p:sp>
        <p:nvSpPr>
          <p:cNvPr id="16" name="Rectangle 15">
            <a:extLst>
              <a:ext uri="{FF2B5EF4-FFF2-40B4-BE49-F238E27FC236}">
                <a16:creationId xmlns:a16="http://schemas.microsoft.com/office/drawing/2014/main" id="{E4E4C053-CA0D-4B12-BFB5-59E933E5A4ED}"/>
              </a:ext>
            </a:extLst>
          </p:cNvPr>
          <p:cNvSpPr/>
          <p:nvPr/>
        </p:nvSpPr>
        <p:spPr>
          <a:xfrm>
            <a:off x="7426092" y="1527265"/>
            <a:ext cx="1523603" cy="26486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a:solidFill>
                  <a:srgbClr val="0070C0"/>
                </a:solidFill>
              </a:rPr>
              <a:t>MAX Data</a:t>
            </a:r>
            <a:endParaRPr lang="en-US" sz="1600" dirty="0">
              <a:solidFill>
                <a:srgbClr val="0070C0"/>
              </a:solidFill>
            </a:endParaRPr>
          </a:p>
        </p:txBody>
      </p:sp>
      <p:sp>
        <p:nvSpPr>
          <p:cNvPr id="17" name="Rectangle 16">
            <a:extLst>
              <a:ext uri="{FF2B5EF4-FFF2-40B4-BE49-F238E27FC236}">
                <a16:creationId xmlns:a16="http://schemas.microsoft.com/office/drawing/2014/main" id="{6740E07A-5A8A-42C8-B37B-5B7CE6707F3E}"/>
              </a:ext>
            </a:extLst>
          </p:cNvPr>
          <p:cNvSpPr/>
          <p:nvPr/>
        </p:nvSpPr>
        <p:spPr>
          <a:xfrm>
            <a:off x="7426092" y="1210843"/>
            <a:ext cx="1523603" cy="286379"/>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a:t>Postgres</a:t>
            </a:r>
            <a:r>
              <a:rPr lang="en-US" sz="1600" dirty="0"/>
              <a:t> 9.5</a:t>
            </a:r>
            <a:endParaRPr lang="en-US" sz="1066" dirty="0"/>
          </a:p>
        </p:txBody>
      </p:sp>
      <p:pic>
        <p:nvPicPr>
          <p:cNvPr id="10" name="Picture 2">
            <a:extLst>
              <a:ext uri="{FF2B5EF4-FFF2-40B4-BE49-F238E27FC236}">
                <a16:creationId xmlns:a16="http://schemas.microsoft.com/office/drawing/2014/main" id="{2D5B8D57-FB34-4365-A87C-C0A149633B4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114800" y="2379396"/>
            <a:ext cx="4495800" cy="2729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a:extLst>
              <a:ext uri="{FF2B5EF4-FFF2-40B4-BE49-F238E27FC236}">
                <a16:creationId xmlns:a16="http://schemas.microsoft.com/office/drawing/2014/main" id="{F26DE68F-0902-41D3-98C0-BF895DCBD74C}"/>
              </a:ext>
            </a:extLst>
          </p:cNvPr>
          <p:cNvSpPr/>
          <p:nvPr/>
        </p:nvSpPr>
        <p:spPr>
          <a:xfrm>
            <a:off x="7426092" y="1987071"/>
            <a:ext cx="415296" cy="112934"/>
          </a:xfrm>
          <a:prstGeom prst="rect">
            <a:avLst/>
          </a:prstGeom>
          <a:ln w="3175">
            <a:prstDash val="sysDot"/>
          </a:ln>
        </p:spPr>
        <p:style>
          <a:lnRef idx="1">
            <a:schemeClr val="dk1"/>
          </a:lnRef>
          <a:fillRef idx="2">
            <a:schemeClr val="dk1"/>
          </a:fillRef>
          <a:effectRef idx="1">
            <a:schemeClr val="dk1"/>
          </a:effectRef>
          <a:fontRef idx="minor">
            <a:schemeClr val="dk1"/>
          </a:fontRef>
        </p:style>
        <p:txBody>
          <a:bodyPr rtlCol="0" anchor="ctr"/>
          <a:lstStyle/>
          <a:p>
            <a:pPr algn="ctr"/>
            <a:r>
              <a:rPr lang="en-US" sz="1100" b="1" dirty="0"/>
              <a:t>PM</a:t>
            </a:r>
            <a:r>
              <a:rPr lang="en-US" sz="700" dirty="0">
                <a:solidFill>
                  <a:schemeClr val="tx1"/>
                </a:solidFill>
              </a:rPr>
              <a:t> </a:t>
            </a:r>
            <a:endParaRPr lang="en-US" sz="700" dirty="0"/>
          </a:p>
        </p:txBody>
      </p:sp>
      <p:sp>
        <p:nvSpPr>
          <p:cNvPr id="20" name="Rectangle 19">
            <a:extLst>
              <a:ext uri="{FF2B5EF4-FFF2-40B4-BE49-F238E27FC236}">
                <a16:creationId xmlns:a16="http://schemas.microsoft.com/office/drawing/2014/main" id="{D0600058-529E-4A24-A4B7-B554754D0CE8}"/>
              </a:ext>
            </a:extLst>
          </p:cNvPr>
          <p:cNvSpPr/>
          <p:nvPr/>
        </p:nvSpPr>
        <p:spPr>
          <a:xfrm>
            <a:off x="8381999" y="2203909"/>
            <a:ext cx="573483" cy="36784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100" b="1" dirty="0"/>
              <a:t>Flash</a:t>
            </a:r>
            <a:br>
              <a:rPr lang="en-US" sz="1100" b="1" dirty="0"/>
            </a:br>
            <a:r>
              <a:rPr lang="en-US" sz="1600" b="1" dirty="0">
                <a:solidFill>
                  <a:srgbClr val="0070C0"/>
                </a:solidFill>
              </a:rPr>
              <a:t>+</a:t>
            </a:r>
          </a:p>
        </p:txBody>
      </p:sp>
    </p:spTree>
    <p:extLst>
      <p:ext uri="{BB962C8B-B14F-4D97-AF65-F5344CB8AC3E}">
        <p14:creationId xmlns:p14="http://schemas.microsoft.com/office/powerpoint/2010/main" val="1905599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58AE-6EA0-4CC8-9519-BAAE164050EB}"/>
              </a:ext>
            </a:extLst>
          </p:cNvPr>
          <p:cNvSpPr>
            <a:spLocks noGrp="1"/>
          </p:cNvSpPr>
          <p:nvPr>
            <p:ph type="title"/>
          </p:nvPr>
        </p:nvSpPr>
        <p:spPr>
          <a:xfrm>
            <a:off x="381000" y="171450"/>
            <a:ext cx="7162800" cy="685800"/>
          </a:xfrm>
        </p:spPr>
        <p:txBody>
          <a:bodyPr/>
          <a:lstStyle/>
          <a:p>
            <a:r>
              <a:rPr lang="en-US" dirty="0"/>
              <a:t>Data Protection is Expected</a:t>
            </a:r>
          </a:p>
        </p:txBody>
      </p:sp>
      <p:sp>
        <p:nvSpPr>
          <p:cNvPr id="3" name="Content Placeholder 2">
            <a:extLst>
              <a:ext uri="{FF2B5EF4-FFF2-40B4-BE49-F238E27FC236}">
                <a16:creationId xmlns:a16="http://schemas.microsoft.com/office/drawing/2014/main" id="{0212DF69-D6E9-4A5E-8799-18432634A80B}"/>
              </a:ext>
            </a:extLst>
          </p:cNvPr>
          <p:cNvSpPr>
            <a:spLocks noGrp="1"/>
          </p:cNvSpPr>
          <p:nvPr>
            <p:ph idx="1"/>
          </p:nvPr>
        </p:nvSpPr>
        <p:spPr>
          <a:xfrm>
            <a:off x="457200" y="1581150"/>
            <a:ext cx="7696200" cy="3070225"/>
          </a:xfrm>
        </p:spPr>
        <p:txBody>
          <a:bodyPr/>
          <a:lstStyle/>
          <a:p>
            <a:pPr marL="457200" indent="-457200">
              <a:buFont typeface="+mj-lt"/>
              <a:buAutoNum type="arabicPeriod"/>
            </a:pPr>
            <a:r>
              <a:rPr lang="en-US" dirty="0"/>
              <a:t>DP on the application server  </a:t>
            </a:r>
          </a:p>
          <a:p>
            <a:pPr marL="457200" indent="-457200">
              <a:buFont typeface="+mj-lt"/>
              <a:buAutoNum type="arabicPeriod"/>
            </a:pPr>
            <a:endParaRPr lang="en-US" dirty="0"/>
          </a:p>
          <a:p>
            <a:pPr marL="457200" indent="-457200">
              <a:buFont typeface="+mj-lt"/>
              <a:buAutoNum type="arabicPeriod"/>
            </a:pPr>
            <a:r>
              <a:rPr lang="en-US" dirty="0"/>
              <a:t>Single Fault Tolerance @ near-memory speed</a:t>
            </a:r>
          </a:p>
          <a:p>
            <a:pPr marL="457200" indent="-457200">
              <a:buFont typeface="+mj-lt"/>
              <a:buAutoNum type="arabicPeriod"/>
            </a:pPr>
            <a:endParaRPr lang="en-US" dirty="0"/>
          </a:p>
          <a:p>
            <a:pPr marL="457200" indent="-457200">
              <a:buFont typeface="+mj-lt"/>
              <a:buAutoNum type="arabicPeriod"/>
            </a:pPr>
            <a:r>
              <a:rPr lang="en-US" dirty="0"/>
              <a:t>Snapshot-based DP</a:t>
            </a:r>
          </a:p>
        </p:txBody>
      </p:sp>
      <p:sp>
        <p:nvSpPr>
          <p:cNvPr id="4" name="Slide Number Placeholder 3">
            <a:extLst>
              <a:ext uri="{FF2B5EF4-FFF2-40B4-BE49-F238E27FC236}">
                <a16:creationId xmlns:a16="http://schemas.microsoft.com/office/drawing/2014/main" id="{2AE5D0AA-9685-4330-A2C2-AEC483AB1F15}"/>
              </a:ext>
            </a:extLst>
          </p:cNvPr>
          <p:cNvSpPr>
            <a:spLocks noGrp="1"/>
          </p:cNvSpPr>
          <p:nvPr>
            <p:ph type="sldNum" sz="quarter" idx="10"/>
          </p:nvPr>
        </p:nvSpPr>
        <p:spPr/>
        <p:txBody>
          <a:bodyPr/>
          <a:lstStyle/>
          <a:p>
            <a:pPr>
              <a:defRPr/>
            </a:pPr>
            <a:fld id="{4E953806-4F93-4C46-90C8-D8B0F00BADEE}" type="slidenum">
              <a:rPr lang="en-US" altLang="en-US" smtClean="0"/>
              <a:pPr>
                <a:defRPr/>
              </a:pPr>
              <a:t>13</a:t>
            </a:fld>
            <a:endParaRPr lang="en-US" altLang="en-US" dirty="0"/>
          </a:p>
        </p:txBody>
      </p:sp>
      <p:sp>
        <p:nvSpPr>
          <p:cNvPr id="5" name="Content Placeholder 2">
            <a:extLst>
              <a:ext uri="{FF2B5EF4-FFF2-40B4-BE49-F238E27FC236}">
                <a16:creationId xmlns:a16="http://schemas.microsoft.com/office/drawing/2014/main" id="{43EE58F5-D888-49A1-ABBB-186B42608BCA}"/>
              </a:ext>
            </a:extLst>
          </p:cNvPr>
          <p:cNvSpPr txBox="1">
            <a:spLocks/>
          </p:cNvSpPr>
          <p:nvPr/>
        </p:nvSpPr>
        <p:spPr bwMode="auto">
          <a:xfrm>
            <a:off x="6477000" y="857250"/>
            <a:ext cx="275320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2400">
                <a:solidFill>
                  <a:srgbClr val="380069"/>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SzPct val="50000"/>
              <a:buBlip>
                <a:blip r:embed="rId3"/>
              </a:buBlip>
              <a:defRPr sz="2000">
                <a:solidFill>
                  <a:srgbClr val="5D5B5C"/>
                </a:solidFill>
                <a:latin typeface="Arial" pitchFamily="34" charset="0"/>
                <a:ea typeface="ＭＳ Ｐゴシック" charset="0"/>
                <a:cs typeface="Arial" pitchFamily="34" charset="0"/>
              </a:defRPr>
            </a:lvl2pPr>
            <a:lvl3pPr marL="1143000" indent="-228600" algn="l" rtl="0" eaLnBrk="0" fontAlgn="base" hangingPunct="0">
              <a:spcBef>
                <a:spcPct val="20000"/>
              </a:spcBef>
              <a:spcAft>
                <a:spcPct val="0"/>
              </a:spcAft>
              <a:buSzPct val="60000"/>
              <a:buBlip>
                <a:blip r:embed="rId4"/>
              </a:buBlip>
              <a:defRPr sz="1600">
                <a:solidFill>
                  <a:srgbClr val="38006A"/>
                </a:solidFill>
                <a:latin typeface="Arial" pitchFamily="34" charset="0"/>
                <a:ea typeface="ＭＳ Ｐゴシック" charset="0"/>
                <a:cs typeface="Arial" pitchFamily="34" charset="0"/>
              </a:defRPr>
            </a:lvl3pPr>
            <a:lvl4pPr marL="1600200" indent="-228600" algn="l" rtl="0" eaLnBrk="0" fontAlgn="base" hangingPunct="0">
              <a:spcBef>
                <a:spcPct val="20000"/>
              </a:spcBef>
              <a:spcAft>
                <a:spcPct val="0"/>
              </a:spcAft>
              <a:buChar char="–"/>
              <a:defRPr sz="1400">
                <a:solidFill>
                  <a:srgbClr val="380069"/>
                </a:solidFill>
                <a:latin typeface="Arial" pitchFamily="34" charset="0"/>
                <a:ea typeface="ＭＳ Ｐゴシック" charset="0"/>
                <a:cs typeface="Arial" pitchFamily="34" charset="0"/>
              </a:defRPr>
            </a:lvl4pPr>
            <a:lvl5pPr marL="2057400" indent="-228600" algn="l" rtl="0" eaLnBrk="0" fontAlgn="base" hangingPunct="0">
              <a:spcBef>
                <a:spcPct val="20000"/>
              </a:spcBef>
              <a:spcAft>
                <a:spcPct val="0"/>
              </a:spcAft>
              <a:buFont typeface="Arial" charset="0"/>
              <a:buChar char="-"/>
              <a:defRPr sz="1200">
                <a:solidFill>
                  <a:srgbClr val="380069"/>
                </a:solidFill>
                <a:latin typeface="Arial" pitchFamily="34" charset="0"/>
                <a:ea typeface="ＭＳ Ｐゴシック" charset="0"/>
                <a:cs typeface="Arial" pitchFamily="34" charset="0"/>
              </a:defRPr>
            </a:lvl5pPr>
            <a:lvl6pPr marL="2514600" indent="-228600" algn="l" rtl="0" fontAlgn="base">
              <a:spcBef>
                <a:spcPct val="20000"/>
              </a:spcBef>
              <a:spcAft>
                <a:spcPct val="0"/>
              </a:spcAft>
              <a:buFont typeface="Arial" charset="0"/>
              <a:buChar char="-"/>
              <a:defRPr sz="1200">
                <a:solidFill>
                  <a:srgbClr val="380069"/>
                </a:solidFill>
                <a:latin typeface="+mn-lt"/>
              </a:defRPr>
            </a:lvl6pPr>
            <a:lvl7pPr marL="2971800" indent="-228600" algn="l" rtl="0" fontAlgn="base">
              <a:spcBef>
                <a:spcPct val="20000"/>
              </a:spcBef>
              <a:spcAft>
                <a:spcPct val="0"/>
              </a:spcAft>
              <a:buFont typeface="Arial" charset="0"/>
              <a:buChar char="-"/>
              <a:defRPr sz="1200">
                <a:solidFill>
                  <a:srgbClr val="380069"/>
                </a:solidFill>
                <a:latin typeface="+mn-lt"/>
              </a:defRPr>
            </a:lvl7pPr>
            <a:lvl8pPr marL="3429000" indent="-228600" algn="l" rtl="0" fontAlgn="base">
              <a:spcBef>
                <a:spcPct val="20000"/>
              </a:spcBef>
              <a:spcAft>
                <a:spcPct val="0"/>
              </a:spcAft>
              <a:buFont typeface="Arial" charset="0"/>
              <a:buChar char="-"/>
              <a:defRPr sz="1200">
                <a:solidFill>
                  <a:srgbClr val="380069"/>
                </a:solidFill>
                <a:latin typeface="+mn-lt"/>
              </a:defRPr>
            </a:lvl8pPr>
            <a:lvl9pPr marL="3886200" indent="-228600" algn="l" rtl="0" fontAlgn="base">
              <a:spcBef>
                <a:spcPct val="20000"/>
              </a:spcBef>
              <a:spcAft>
                <a:spcPct val="0"/>
              </a:spcAft>
              <a:buFont typeface="Arial" charset="0"/>
              <a:buChar char="-"/>
              <a:defRPr sz="1200">
                <a:solidFill>
                  <a:srgbClr val="380069"/>
                </a:solidFill>
                <a:latin typeface="+mn-lt"/>
              </a:defRPr>
            </a:lvl9pPr>
          </a:lstStyle>
          <a:p>
            <a:pPr marL="742950" lvl="2" indent="-342900">
              <a:buBlip>
                <a:blip r:embed="rId2"/>
              </a:buBlip>
            </a:pPr>
            <a:r>
              <a:rPr lang="en-US" sz="1200" dirty="0">
                <a:solidFill>
                  <a:schemeClr val="tx1">
                    <a:lumMod val="50000"/>
                    <a:lumOff val="50000"/>
                  </a:schemeClr>
                </a:solidFill>
              </a:rPr>
              <a:t>Reduce BOM</a:t>
            </a:r>
          </a:p>
          <a:p>
            <a:pPr marL="742950" lvl="2" indent="-342900">
              <a:buBlip>
                <a:blip r:embed="rId2"/>
              </a:buBlip>
            </a:pPr>
            <a:r>
              <a:rPr lang="en-US" sz="1200" b="1" dirty="0">
                <a:solidFill>
                  <a:schemeClr val="tx1">
                    <a:lumMod val="50000"/>
                    <a:lumOff val="50000"/>
                  </a:schemeClr>
                </a:solidFill>
              </a:rPr>
              <a:t>On par Data Protection</a:t>
            </a:r>
          </a:p>
          <a:p>
            <a:pPr marL="742950" lvl="2" indent="-342900">
              <a:buBlip>
                <a:blip r:embed="rId2"/>
              </a:buBlip>
            </a:pPr>
            <a:r>
              <a:rPr lang="en-US" sz="1200" dirty="0">
                <a:solidFill>
                  <a:schemeClr val="tx1">
                    <a:lumMod val="50000"/>
                    <a:lumOff val="50000"/>
                  </a:schemeClr>
                </a:solidFill>
              </a:rPr>
              <a:t>Larger SW eco system</a:t>
            </a:r>
            <a:endParaRPr lang="en-US" sz="1050" dirty="0">
              <a:solidFill>
                <a:schemeClr val="tx1">
                  <a:lumMod val="50000"/>
                  <a:lumOff val="50000"/>
                </a:schemeClr>
              </a:solidFill>
            </a:endParaRPr>
          </a:p>
        </p:txBody>
      </p:sp>
    </p:spTree>
    <p:extLst>
      <p:ext uri="{BB962C8B-B14F-4D97-AF65-F5344CB8AC3E}">
        <p14:creationId xmlns:p14="http://schemas.microsoft.com/office/powerpoint/2010/main" val="1031321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58AE-6EA0-4CC8-9519-BAAE164050EB}"/>
              </a:ext>
            </a:extLst>
          </p:cNvPr>
          <p:cNvSpPr>
            <a:spLocks noGrp="1"/>
          </p:cNvSpPr>
          <p:nvPr>
            <p:ph type="title"/>
          </p:nvPr>
        </p:nvSpPr>
        <p:spPr>
          <a:xfrm>
            <a:off x="381000" y="171450"/>
            <a:ext cx="7162800" cy="685800"/>
          </a:xfrm>
        </p:spPr>
        <p:txBody>
          <a:bodyPr/>
          <a:lstStyle/>
          <a:p>
            <a:r>
              <a:rPr lang="en-US" dirty="0"/>
              <a:t>1. DP on the Application Server  </a:t>
            </a:r>
          </a:p>
        </p:txBody>
      </p:sp>
      <p:sp>
        <p:nvSpPr>
          <p:cNvPr id="3" name="Content Placeholder 2">
            <a:extLst>
              <a:ext uri="{FF2B5EF4-FFF2-40B4-BE49-F238E27FC236}">
                <a16:creationId xmlns:a16="http://schemas.microsoft.com/office/drawing/2014/main" id="{0212DF69-D6E9-4A5E-8799-18432634A80B}"/>
              </a:ext>
            </a:extLst>
          </p:cNvPr>
          <p:cNvSpPr>
            <a:spLocks noGrp="1"/>
          </p:cNvSpPr>
          <p:nvPr>
            <p:ph idx="1"/>
          </p:nvPr>
        </p:nvSpPr>
        <p:spPr>
          <a:xfrm>
            <a:off x="457200" y="1123950"/>
            <a:ext cx="8229600" cy="3279775"/>
          </a:xfrm>
        </p:spPr>
        <p:txBody>
          <a:bodyPr/>
          <a:lstStyle/>
          <a:p>
            <a:r>
              <a:rPr lang="en-US" dirty="0"/>
              <a:t>First line of defense</a:t>
            </a:r>
          </a:p>
          <a:p>
            <a:endParaRPr lang="en-US" dirty="0"/>
          </a:p>
          <a:p>
            <a:r>
              <a:rPr lang="en-US" dirty="0"/>
              <a:t>Hardware</a:t>
            </a:r>
          </a:p>
          <a:p>
            <a:pPr lvl="1"/>
            <a:r>
              <a:rPr lang="en-US" dirty="0"/>
              <a:t>Memory controller</a:t>
            </a:r>
          </a:p>
          <a:p>
            <a:pPr lvl="1"/>
            <a:r>
              <a:rPr lang="en-US" dirty="0"/>
              <a:t>NVDIMM controller   </a:t>
            </a:r>
          </a:p>
          <a:p>
            <a:endParaRPr lang="en-US" dirty="0"/>
          </a:p>
          <a:p>
            <a:r>
              <a:rPr lang="en-US" dirty="0"/>
              <a:t>Software </a:t>
            </a:r>
          </a:p>
          <a:p>
            <a:pPr lvl="1"/>
            <a:r>
              <a:rPr lang="en-US" dirty="0"/>
              <a:t>Local FS</a:t>
            </a:r>
          </a:p>
        </p:txBody>
      </p:sp>
      <p:sp>
        <p:nvSpPr>
          <p:cNvPr id="4" name="Slide Number Placeholder 3">
            <a:extLst>
              <a:ext uri="{FF2B5EF4-FFF2-40B4-BE49-F238E27FC236}">
                <a16:creationId xmlns:a16="http://schemas.microsoft.com/office/drawing/2014/main" id="{2AE5D0AA-9685-4330-A2C2-AEC483AB1F15}"/>
              </a:ext>
            </a:extLst>
          </p:cNvPr>
          <p:cNvSpPr>
            <a:spLocks noGrp="1"/>
          </p:cNvSpPr>
          <p:nvPr>
            <p:ph type="sldNum" sz="quarter" idx="10"/>
          </p:nvPr>
        </p:nvSpPr>
        <p:spPr/>
        <p:txBody>
          <a:bodyPr/>
          <a:lstStyle/>
          <a:p>
            <a:pPr>
              <a:defRPr/>
            </a:pPr>
            <a:fld id="{4E953806-4F93-4C46-90C8-D8B0F00BADEE}" type="slidenum">
              <a:rPr lang="en-US" altLang="en-US" smtClean="0"/>
              <a:pPr>
                <a:defRPr/>
              </a:pPr>
              <a:t>14</a:t>
            </a:fld>
            <a:endParaRPr lang="en-US" altLang="en-US" dirty="0"/>
          </a:p>
        </p:txBody>
      </p:sp>
      <p:sp>
        <p:nvSpPr>
          <p:cNvPr id="7" name="TextBox 6">
            <a:extLst>
              <a:ext uri="{FF2B5EF4-FFF2-40B4-BE49-F238E27FC236}">
                <a16:creationId xmlns:a16="http://schemas.microsoft.com/office/drawing/2014/main" id="{41F830E2-D38F-4332-99E7-D9FAF5665852}"/>
              </a:ext>
            </a:extLst>
          </p:cNvPr>
          <p:cNvSpPr txBox="1"/>
          <p:nvPr/>
        </p:nvSpPr>
        <p:spPr>
          <a:xfrm>
            <a:off x="1219200" y="4384675"/>
            <a:ext cx="5693229" cy="430887"/>
          </a:xfrm>
          <a:prstGeom prst="rect">
            <a:avLst/>
          </a:prstGeom>
          <a:noFill/>
        </p:spPr>
        <p:txBody>
          <a:bodyPr wrap="square" rtlCol="0">
            <a:spAutoFit/>
          </a:bodyPr>
          <a:lstStyle/>
          <a:p>
            <a:pPr algn="l"/>
            <a:r>
              <a:rPr lang="en-US" sz="1100" i="1" dirty="0">
                <a:solidFill>
                  <a:schemeClr val="tx1">
                    <a:lumMod val="50000"/>
                    <a:lumOff val="50000"/>
                  </a:schemeClr>
                </a:solidFill>
              </a:rPr>
              <a:t>Xu et al.   NVMW 2018</a:t>
            </a:r>
          </a:p>
          <a:p>
            <a:pPr algn="l"/>
            <a:r>
              <a:rPr lang="en-US" sz="1100" i="1" dirty="0">
                <a:solidFill>
                  <a:schemeClr val="tx1">
                    <a:lumMod val="50000"/>
                    <a:lumOff val="50000"/>
                  </a:schemeClr>
                </a:solidFill>
              </a:rPr>
              <a:t>NOVA: A High-Performance, Fault-Tolerant File System for Non-Volatile Main Memories</a:t>
            </a:r>
          </a:p>
        </p:txBody>
      </p:sp>
    </p:spTree>
    <p:extLst>
      <p:ext uri="{BB962C8B-B14F-4D97-AF65-F5344CB8AC3E}">
        <p14:creationId xmlns:p14="http://schemas.microsoft.com/office/powerpoint/2010/main" val="1385165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E953806-4F93-4C46-90C8-D8B0F00BADEE}" type="slidenum">
              <a:rPr lang="en-US" altLang="en-US" smtClean="0"/>
              <a:pPr>
                <a:defRPr/>
              </a:pPr>
              <a:t>15</a:t>
            </a:fld>
            <a:endParaRPr lang="en-US" altLang="en-US" dirty="0"/>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14" t="15539" r="3255" b="16892"/>
          <a:stretch/>
        </p:blipFill>
        <p:spPr bwMode="auto">
          <a:xfrm>
            <a:off x="-1" y="2114550"/>
            <a:ext cx="4583563"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3"/>
          <p:cNvSpPr txBox="1">
            <a:spLocks/>
          </p:cNvSpPr>
          <p:nvPr/>
        </p:nvSpPr>
        <p:spPr bwMode="auto">
          <a:xfrm>
            <a:off x="8229600" y="4938713"/>
            <a:ext cx="7620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lang="en-US" altLang="en-US" sz="1000" kern="1200">
                <a:solidFill>
                  <a:schemeClr val="tx1">
                    <a:lumMod val="50000"/>
                    <a:lumOff val="50000"/>
                  </a:schemeClr>
                </a:solidFill>
                <a:latin typeface="Arial" charset="0"/>
                <a:ea typeface="ＭＳ Ｐゴシック" pitchFamily="34" charset="-128"/>
                <a:cs typeface="Arial" charset="0"/>
              </a:defRPr>
            </a:lvl1pPr>
            <a:lvl2pPr marL="457200" algn="r"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r"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r"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r"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endParaRPr lang="en-US" dirty="0"/>
          </a:p>
        </p:txBody>
      </p:sp>
      <p:sp>
        <p:nvSpPr>
          <p:cNvPr id="9" name="Title 1"/>
          <p:cNvSpPr txBox="1">
            <a:spLocks/>
          </p:cNvSpPr>
          <p:nvPr/>
        </p:nvSpPr>
        <p:spPr bwMode="auto">
          <a:xfrm>
            <a:off x="228600" y="169635"/>
            <a:ext cx="807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0">
                <a:solidFill>
                  <a:srgbClr val="7D7B7C"/>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800" b="1">
                <a:solidFill>
                  <a:schemeClr val="bg1"/>
                </a:solidFill>
                <a:latin typeface="Gill Sans MT"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Gill Sans MT"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Gill Sans MT"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Gill Sans MT" pitchFamily="34" charset="0"/>
                <a:ea typeface="ＭＳ Ｐゴシック" charset="0"/>
                <a:cs typeface="ＭＳ Ｐゴシック" charset="0"/>
              </a:defRPr>
            </a:lvl5pPr>
            <a:lvl6pPr marL="457200" algn="l" rtl="0" fontAlgn="base">
              <a:spcBef>
                <a:spcPct val="0"/>
              </a:spcBef>
              <a:spcAft>
                <a:spcPct val="0"/>
              </a:spcAft>
              <a:defRPr sz="2800" b="1">
                <a:solidFill>
                  <a:schemeClr val="bg1"/>
                </a:solidFill>
                <a:latin typeface="Gill Sans MT" pitchFamily="34" charset="0"/>
              </a:defRPr>
            </a:lvl6pPr>
            <a:lvl7pPr marL="914400" algn="l" rtl="0" fontAlgn="base">
              <a:spcBef>
                <a:spcPct val="0"/>
              </a:spcBef>
              <a:spcAft>
                <a:spcPct val="0"/>
              </a:spcAft>
              <a:defRPr sz="2800" b="1">
                <a:solidFill>
                  <a:schemeClr val="bg1"/>
                </a:solidFill>
                <a:latin typeface="Gill Sans MT" pitchFamily="34" charset="0"/>
              </a:defRPr>
            </a:lvl7pPr>
            <a:lvl8pPr marL="1371600" algn="l" rtl="0" fontAlgn="base">
              <a:spcBef>
                <a:spcPct val="0"/>
              </a:spcBef>
              <a:spcAft>
                <a:spcPct val="0"/>
              </a:spcAft>
              <a:defRPr sz="2800" b="1">
                <a:solidFill>
                  <a:schemeClr val="bg1"/>
                </a:solidFill>
                <a:latin typeface="Gill Sans MT" pitchFamily="34" charset="0"/>
              </a:defRPr>
            </a:lvl8pPr>
            <a:lvl9pPr marL="1828800" algn="l" rtl="0" fontAlgn="base">
              <a:spcBef>
                <a:spcPct val="0"/>
              </a:spcBef>
              <a:spcAft>
                <a:spcPct val="0"/>
              </a:spcAft>
              <a:defRPr sz="2800" b="1">
                <a:solidFill>
                  <a:schemeClr val="bg1"/>
                </a:solidFill>
                <a:latin typeface="Gill Sans MT" pitchFamily="34" charset="0"/>
              </a:defRPr>
            </a:lvl9pPr>
          </a:lstStyle>
          <a:p>
            <a:r>
              <a:rPr lang="en-US" dirty="0"/>
              <a:t>2. Single Fault Tolerance @ Near-memory Speed</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9" t="21428" b="16667"/>
          <a:stretch/>
        </p:blipFill>
        <p:spPr bwMode="auto">
          <a:xfrm>
            <a:off x="4572000" y="1962150"/>
            <a:ext cx="48768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F640DADB-FD31-420E-AB80-AD57ED716156}"/>
              </a:ext>
            </a:extLst>
          </p:cNvPr>
          <p:cNvSpPr txBox="1"/>
          <p:nvPr/>
        </p:nvSpPr>
        <p:spPr>
          <a:xfrm>
            <a:off x="668079" y="819150"/>
            <a:ext cx="7942521" cy="1061829"/>
          </a:xfrm>
          <a:prstGeom prst="rect">
            <a:avLst/>
          </a:prstGeom>
          <a:noFill/>
        </p:spPr>
        <p:txBody>
          <a:bodyPr wrap="square" rtlCol="0">
            <a:spAutoFit/>
          </a:bodyPr>
          <a:lstStyle/>
          <a:p>
            <a:pPr algn="l">
              <a:lnSpc>
                <a:spcPct val="150000"/>
              </a:lnSpc>
            </a:pPr>
            <a:r>
              <a:rPr lang="en-US" sz="2400" i="1" dirty="0"/>
              <a:t>NetApp MAX Recovery™ </a:t>
            </a:r>
            <a:r>
              <a:rPr lang="en-US" sz="2400" dirty="0"/>
              <a:t>feature</a:t>
            </a:r>
            <a:endParaRPr lang="en-US" dirty="0"/>
          </a:p>
          <a:p>
            <a:pPr marL="285750" indent="-285750" algn="l">
              <a:lnSpc>
                <a:spcPct val="150000"/>
              </a:lnSpc>
              <a:buFont typeface="Arial" panose="020B0604020202020204" pitchFamily="34" charset="0"/>
              <a:buChar char="•"/>
            </a:pPr>
            <a:r>
              <a:rPr lang="en-US" dirty="0"/>
              <a:t>No application modification required</a:t>
            </a:r>
          </a:p>
        </p:txBody>
      </p:sp>
      <p:sp>
        <p:nvSpPr>
          <p:cNvPr id="2" name="TextBox 1">
            <a:extLst>
              <a:ext uri="{FF2B5EF4-FFF2-40B4-BE49-F238E27FC236}">
                <a16:creationId xmlns:a16="http://schemas.microsoft.com/office/drawing/2014/main" id="{D0DCA367-EE90-4C49-97D3-A1FD84F543F5}"/>
              </a:ext>
            </a:extLst>
          </p:cNvPr>
          <p:cNvSpPr txBox="1"/>
          <p:nvPr/>
        </p:nvSpPr>
        <p:spPr>
          <a:xfrm>
            <a:off x="5450517" y="3899891"/>
            <a:ext cx="3119765" cy="523220"/>
          </a:xfrm>
          <a:prstGeom prst="rect">
            <a:avLst/>
          </a:prstGeom>
          <a:noFill/>
        </p:spPr>
        <p:txBody>
          <a:bodyPr wrap="none" rtlCol="0">
            <a:spAutoFit/>
          </a:bodyPr>
          <a:lstStyle/>
          <a:p>
            <a:pPr algn="ctr"/>
            <a:r>
              <a:rPr lang="en-US" sz="1400" dirty="0"/>
              <a:t>Negligible Performance Degradation </a:t>
            </a:r>
            <a:br>
              <a:rPr lang="en-US" sz="1400" dirty="0"/>
            </a:br>
            <a:r>
              <a:rPr lang="en-US" sz="1400" dirty="0"/>
              <a:t>for real applications </a:t>
            </a:r>
          </a:p>
        </p:txBody>
      </p:sp>
      <p:sp>
        <p:nvSpPr>
          <p:cNvPr id="10" name="TextBox 9">
            <a:extLst>
              <a:ext uri="{FF2B5EF4-FFF2-40B4-BE49-F238E27FC236}">
                <a16:creationId xmlns:a16="http://schemas.microsoft.com/office/drawing/2014/main" id="{96D1D0B2-9DFD-41E0-9810-52386F963533}"/>
              </a:ext>
            </a:extLst>
          </p:cNvPr>
          <p:cNvSpPr txBox="1"/>
          <p:nvPr/>
        </p:nvSpPr>
        <p:spPr>
          <a:xfrm>
            <a:off x="1361076" y="4007612"/>
            <a:ext cx="1861407" cy="307777"/>
          </a:xfrm>
          <a:prstGeom prst="rect">
            <a:avLst/>
          </a:prstGeom>
          <a:noFill/>
        </p:spPr>
        <p:txBody>
          <a:bodyPr wrap="none" rtlCol="0">
            <a:spAutoFit/>
          </a:bodyPr>
          <a:lstStyle/>
          <a:p>
            <a:pPr algn="ctr"/>
            <a:r>
              <a:rPr lang="en-US" sz="1400" dirty="0"/>
              <a:t>Few extra µs Penalty</a:t>
            </a:r>
          </a:p>
        </p:txBody>
      </p:sp>
      <p:sp>
        <p:nvSpPr>
          <p:cNvPr id="11" name="TextBox 10">
            <a:extLst>
              <a:ext uri="{FF2B5EF4-FFF2-40B4-BE49-F238E27FC236}">
                <a16:creationId xmlns:a16="http://schemas.microsoft.com/office/drawing/2014/main" id="{870B2AF9-54C7-41F1-A6D6-9926E434DE76}"/>
              </a:ext>
            </a:extLst>
          </p:cNvPr>
          <p:cNvSpPr txBox="1"/>
          <p:nvPr/>
        </p:nvSpPr>
        <p:spPr>
          <a:xfrm>
            <a:off x="5450517" y="4542978"/>
            <a:ext cx="3663676" cy="430887"/>
          </a:xfrm>
          <a:prstGeom prst="rect">
            <a:avLst/>
          </a:prstGeom>
          <a:noFill/>
        </p:spPr>
        <p:txBody>
          <a:bodyPr wrap="square" rtlCol="0">
            <a:spAutoFit/>
          </a:bodyPr>
          <a:lstStyle/>
          <a:p>
            <a:pPr algn="l"/>
            <a:r>
              <a:rPr lang="en-US" sz="1100" i="1" dirty="0">
                <a:solidFill>
                  <a:schemeClr val="tx1">
                    <a:lumMod val="50000"/>
                    <a:lumOff val="50000"/>
                  </a:schemeClr>
                </a:solidFill>
              </a:rPr>
              <a:t>Golander et al.       Poster at SYSTOR 2017</a:t>
            </a:r>
            <a:br>
              <a:rPr lang="en-US" sz="1100" i="1" dirty="0">
                <a:solidFill>
                  <a:schemeClr val="tx1">
                    <a:lumMod val="50000"/>
                    <a:lumOff val="50000"/>
                  </a:schemeClr>
                </a:solidFill>
              </a:rPr>
            </a:br>
            <a:r>
              <a:rPr lang="en-US" sz="1100" i="1" dirty="0">
                <a:solidFill>
                  <a:schemeClr val="tx1">
                    <a:lumMod val="50000"/>
                    <a:lumOff val="50000"/>
                  </a:schemeClr>
                </a:solidFill>
              </a:rPr>
              <a:t>Persistent Memory over Fabric (PMoF) </a:t>
            </a:r>
          </a:p>
        </p:txBody>
      </p:sp>
      <p:sp>
        <p:nvSpPr>
          <p:cNvPr id="13" name="TextBox 12">
            <a:extLst>
              <a:ext uri="{FF2B5EF4-FFF2-40B4-BE49-F238E27FC236}">
                <a16:creationId xmlns:a16="http://schemas.microsoft.com/office/drawing/2014/main" id="{7530C720-D65A-443F-9BDE-91485B2AFC06}"/>
              </a:ext>
            </a:extLst>
          </p:cNvPr>
          <p:cNvSpPr txBox="1"/>
          <p:nvPr/>
        </p:nvSpPr>
        <p:spPr>
          <a:xfrm rot="20586388">
            <a:off x="1" y="791014"/>
            <a:ext cx="1066800" cy="415498"/>
          </a:xfrm>
          <a:prstGeom prst="rect">
            <a:avLst/>
          </a:prstGeom>
          <a:noFill/>
        </p:spPr>
        <p:txBody>
          <a:bodyPr wrap="square" rtlCol="0">
            <a:spAutoFit/>
          </a:bodyPr>
          <a:lstStyle/>
          <a:p>
            <a:pPr algn="l">
              <a:lnSpc>
                <a:spcPct val="150000"/>
              </a:lnSpc>
            </a:pPr>
            <a:r>
              <a:rPr lang="en-US" sz="1400" i="1" dirty="0">
                <a:solidFill>
                  <a:schemeClr val="tx1">
                    <a:lumMod val="50000"/>
                    <a:lumOff val="50000"/>
                  </a:schemeClr>
                </a:solidFill>
              </a:rPr>
              <a:t>Example</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322337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58AE-6EA0-4CC8-9519-BAAE164050EB}"/>
              </a:ext>
            </a:extLst>
          </p:cNvPr>
          <p:cNvSpPr>
            <a:spLocks noGrp="1"/>
          </p:cNvSpPr>
          <p:nvPr>
            <p:ph type="title"/>
          </p:nvPr>
        </p:nvSpPr>
        <p:spPr>
          <a:xfrm>
            <a:off x="381000" y="171450"/>
            <a:ext cx="7162800" cy="685800"/>
          </a:xfrm>
        </p:spPr>
        <p:txBody>
          <a:bodyPr/>
          <a:lstStyle/>
          <a:p>
            <a:r>
              <a:rPr lang="en-US" dirty="0"/>
              <a:t>3. Snapshot-based Data Protection</a:t>
            </a:r>
          </a:p>
        </p:txBody>
      </p:sp>
      <p:sp>
        <p:nvSpPr>
          <p:cNvPr id="3" name="Content Placeholder 2">
            <a:extLst>
              <a:ext uri="{FF2B5EF4-FFF2-40B4-BE49-F238E27FC236}">
                <a16:creationId xmlns:a16="http://schemas.microsoft.com/office/drawing/2014/main" id="{0212DF69-D6E9-4A5E-8799-18432634A80B}"/>
              </a:ext>
            </a:extLst>
          </p:cNvPr>
          <p:cNvSpPr>
            <a:spLocks noGrp="1"/>
          </p:cNvSpPr>
          <p:nvPr>
            <p:ph idx="1"/>
          </p:nvPr>
        </p:nvSpPr>
        <p:spPr>
          <a:xfrm>
            <a:off x="762000" y="1558751"/>
            <a:ext cx="8229600" cy="1337133"/>
          </a:xfrm>
        </p:spPr>
        <p:txBody>
          <a:bodyPr/>
          <a:lstStyle/>
          <a:p>
            <a:pPr>
              <a:buFont typeface="Arial" panose="020B0604020202020204" pitchFamily="34" charset="0"/>
              <a:buChar char="•"/>
            </a:pPr>
            <a:r>
              <a:rPr lang="en-US" sz="2000" dirty="0">
                <a:solidFill>
                  <a:schemeClr val="tx1"/>
                </a:solidFill>
              </a:rPr>
              <a:t>Disaster Recover	- </a:t>
            </a:r>
            <a:r>
              <a:rPr lang="en-US" sz="2000" dirty="0" err="1">
                <a:solidFill>
                  <a:schemeClr val="tx1"/>
                </a:solidFill>
              </a:rPr>
              <a:t>SnapMirror</a:t>
            </a:r>
            <a:endParaRPr lang="en-US" sz="2000" dirty="0">
              <a:solidFill>
                <a:schemeClr val="tx1"/>
              </a:solidFill>
            </a:endParaRPr>
          </a:p>
          <a:p>
            <a:pPr>
              <a:buFont typeface="Arial" panose="020B0604020202020204" pitchFamily="34" charset="0"/>
              <a:buChar char="•"/>
            </a:pPr>
            <a:r>
              <a:rPr lang="en-US" sz="2000" dirty="0">
                <a:solidFill>
                  <a:schemeClr val="tx1"/>
                </a:solidFill>
              </a:rPr>
              <a:t>Backup		- </a:t>
            </a:r>
            <a:r>
              <a:rPr lang="en-US" sz="2000" dirty="0" err="1">
                <a:solidFill>
                  <a:schemeClr val="tx1"/>
                </a:solidFill>
              </a:rPr>
              <a:t>SnapVault</a:t>
            </a:r>
            <a:endParaRPr lang="en-US" sz="2000" dirty="0">
              <a:solidFill>
                <a:schemeClr val="tx1"/>
              </a:solidFill>
            </a:endParaRPr>
          </a:p>
          <a:p>
            <a:pPr>
              <a:buFont typeface="Arial" panose="020B0604020202020204" pitchFamily="34" charset="0"/>
              <a:buChar char="•"/>
            </a:pPr>
            <a:r>
              <a:rPr lang="en-US" sz="2000" dirty="0">
                <a:solidFill>
                  <a:schemeClr val="tx1"/>
                </a:solidFill>
              </a:rPr>
              <a:t>Auditing    		- </a:t>
            </a:r>
            <a:r>
              <a:rPr lang="en-US" sz="2000" dirty="0" err="1">
                <a:solidFill>
                  <a:schemeClr val="tx1"/>
                </a:solidFill>
              </a:rPr>
              <a:t>SnapLock</a:t>
            </a:r>
            <a:endParaRPr lang="en-US" sz="2000" dirty="0">
              <a:solidFill>
                <a:schemeClr val="tx1"/>
              </a:solidFill>
            </a:endParaRPr>
          </a:p>
        </p:txBody>
      </p:sp>
      <p:sp>
        <p:nvSpPr>
          <p:cNvPr id="4" name="Slide Number Placeholder 3">
            <a:extLst>
              <a:ext uri="{FF2B5EF4-FFF2-40B4-BE49-F238E27FC236}">
                <a16:creationId xmlns:a16="http://schemas.microsoft.com/office/drawing/2014/main" id="{2AE5D0AA-9685-4330-A2C2-AEC483AB1F15}"/>
              </a:ext>
            </a:extLst>
          </p:cNvPr>
          <p:cNvSpPr>
            <a:spLocks noGrp="1"/>
          </p:cNvSpPr>
          <p:nvPr>
            <p:ph type="sldNum" sz="quarter" idx="10"/>
          </p:nvPr>
        </p:nvSpPr>
        <p:spPr/>
        <p:txBody>
          <a:bodyPr/>
          <a:lstStyle/>
          <a:p>
            <a:pPr>
              <a:defRPr/>
            </a:pPr>
            <a:fld id="{4E953806-4F93-4C46-90C8-D8B0F00BADEE}" type="slidenum">
              <a:rPr lang="en-US" altLang="en-US" smtClean="0"/>
              <a:pPr>
                <a:defRPr/>
              </a:pPr>
              <a:t>16</a:t>
            </a:fld>
            <a:endParaRPr lang="en-US" altLang="en-US" dirty="0"/>
          </a:p>
        </p:txBody>
      </p:sp>
      <p:sp>
        <p:nvSpPr>
          <p:cNvPr id="5" name="TextBox 4">
            <a:extLst>
              <a:ext uri="{FF2B5EF4-FFF2-40B4-BE49-F238E27FC236}">
                <a16:creationId xmlns:a16="http://schemas.microsoft.com/office/drawing/2014/main" id="{44E0AFB9-AED4-4985-B24B-2F609C5C7224}"/>
              </a:ext>
            </a:extLst>
          </p:cNvPr>
          <p:cNvSpPr txBox="1"/>
          <p:nvPr/>
        </p:nvSpPr>
        <p:spPr>
          <a:xfrm>
            <a:off x="744279" y="819150"/>
            <a:ext cx="8247321" cy="646331"/>
          </a:xfrm>
          <a:prstGeom prst="rect">
            <a:avLst/>
          </a:prstGeom>
          <a:noFill/>
        </p:spPr>
        <p:txBody>
          <a:bodyPr wrap="square" rtlCol="0">
            <a:spAutoFit/>
          </a:bodyPr>
          <a:lstStyle/>
          <a:p>
            <a:pPr algn="l">
              <a:lnSpc>
                <a:spcPct val="150000"/>
              </a:lnSpc>
            </a:pPr>
            <a:r>
              <a:rPr lang="en-US" sz="2400" i="1" dirty="0"/>
              <a:t>MAX Sync</a:t>
            </a:r>
            <a:r>
              <a:rPr lang="en-US" sz="2000" i="1" dirty="0"/>
              <a:t>™</a:t>
            </a:r>
            <a:r>
              <a:rPr lang="en-US" sz="2400" i="1" dirty="0"/>
              <a:t> feature </a:t>
            </a:r>
            <a:r>
              <a:rPr lang="en-US" sz="2400" dirty="0"/>
              <a:t>leverages </a:t>
            </a:r>
            <a:r>
              <a:rPr lang="en-US" sz="2400" i="1" dirty="0"/>
              <a:t>NetApp Data Fabric</a:t>
            </a:r>
            <a:r>
              <a:rPr lang="en-US" sz="2000" i="1" dirty="0"/>
              <a:t>™</a:t>
            </a:r>
            <a:r>
              <a:rPr lang="en-US" sz="2400" i="1" dirty="0"/>
              <a:t> </a:t>
            </a:r>
            <a:r>
              <a:rPr lang="en-US" sz="2400" dirty="0"/>
              <a:t>DP:</a:t>
            </a:r>
            <a:endParaRPr lang="en-US" dirty="0"/>
          </a:p>
        </p:txBody>
      </p:sp>
      <p:grpSp>
        <p:nvGrpSpPr>
          <p:cNvPr id="8" name="Group 7">
            <a:extLst>
              <a:ext uri="{FF2B5EF4-FFF2-40B4-BE49-F238E27FC236}">
                <a16:creationId xmlns:a16="http://schemas.microsoft.com/office/drawing/2014/main" id="{5B1D29B1-2F8E-45F3-9703-24E3EF2BCEC2}"/>
              </a:ext>
            </a:extLst>
          </p:cNvPr>
          <p:cNvGrpSpPr/>
          <p:nvPr/>
        </p:nvGrpSpPr>
        <p:grpSpPr>
          <a:xfrm>
            <a:off x="2133600" y="3105150"/>
            <a:ext cx="2057400" cy="2087823"/>
            <a:chOff x="3352800" y="3257550"/>
            <a:chExt cx="2057400" cy="2087823"/>
          </a:xfrm>
        </p:grpSpPr>
        <p:pic>
          <p:nvPicPr>
            <p:cNvPr id="6" name="Picture 2" descr="Image result for bff">
              <a:extLst>
                <a:ext uri="{FF2B5EF4-FFF2-40B4-BE49-F238E27FC236}">
                  <a16:creationId xmlns:a16="http://schemas.microsoft.com/office/drawing/2014/main" id="{10645B1C-92C0-4390-A676-CB814E6BDB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333750"/>
              <a:ext cx="1981200" cy="20116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DB1F332-49C6-4C7B-8964-FD25B0B84D79}"/>
                </a:ext>
              </a:extLst>
            </p:cNvPr>
            <p:cNvSpPr/>
            <p:nvPr/>
          </p:nvSpPr>
          <p:spPr bwMode="auto">
            <a:xfrm>
              <a:off x="4313251" y="3257550"/>
              <a:ext cx="1096949" cy="533400"/>
            </a:xfrm>
            <a:prstGeom prst="rect">
              <a:avLst/>
            </a:prstGeom>
            <a:solidFill>
              <a:srgbClr val="FFFF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9" name="TextBox 8">
            <a:extLst>
              <a:ext uri="{FF2B5EF4-FFF2-40B4-BE49-F238E27FC236}">
                <a16:creationId xmlns:a16="http://schemas.microsoft.com/office/drawing/2014/main" id="{E7F60998-2FB3-4567-8808-79827B7C7D67}"/>
              </a:ext>
            </a:extLst>
          </p:cNvPr>
          <p:cNvSpPr txBox="1"/>
          <p:nvPr/>
        </p:nvSpPr>
        <p:spPr>
          <a:xfrm rot="19565060">
            <a:off x="1751840" y="3312396"/>
            <a:ext cx="1119217" cy="338554"/>
          </a:xfrm>
          <a:prstGeom prst="rect">
            <a:avLst/>
          </a:prstGeom>
          <a:noFill/>
        </p:spPr>
        <p:txBody>
          <a:bodyPr wrap="none" rtlCol="0">
            <a:spAutoFit/>
          </a:bodyPr>
          <a:lstStyle/>
          <a:p>
            <a:r>
              <a:rPr lang="en-US" sz="1600" dirty="0">
                <a:solidFill>
                  <a:schemeClr val="accent2"/>
                </a:solidFill>
              </a:rPr>
              <a:t>MAX Data</a:t>
            </a:r>
          </a:p>
        </p:txBody>
      </p:sp>
      <p:sp>
        <p:nvSpPr>
          <p:cNvPr id="10" name="TextBox 9">
            <a:extLst>
              <a:ext uri="{FF2B5EF4-FFF2-40B4-BE49-F238E27FC236}">
                <a16:creationId xmlns:a16="http://schemas.microsoft.com/office/drawing/2014/main" id="{49B4ADC6-8558-42F6-B9DA-9326AB9822C5}"/>
              </a:ext>
            </a:extLst>
          </p:cNvPr>
          <p:cNvSpPr txBox="1"/>
          <p:nvPr/>
        </p:nvSpPr>
        <p:spPr>
          <a:xfrm rot="1359572">
            <a:off x="3437218" y="3371850"/>
            <a:ext cx="874727" cy="338554"/>
          </a:xfrm>
          <a:prstGeom prst="rect">
            <a:avLst/>
          </a:prstGeom>
          <a:noFill/>
        </p:spPr>
        <p:txBody>
          <a:bodyPr wrap="none" rtlCol="0">
            <a:spAutoFit/>
          </a:bodyPr>
          <a:lstStyle/>
          <a:p>
            <a:r>
              <a:rPr lang="en-US" sz="1600" dirty="0">
                <a:solidFill>
                  <a:schemeClr val="accent2"/>
                </a:solidFill>
              </a:rPr>
              <a:t>ONTAP</a:t>
            </a:r>
          </a:p>
        </p:txBody>
      </p:sp>
      <p:sp>
        <p:nvSpPr>
          <p:cNvPr id="11" name="Content Placeholder 2">
            <a:extLst>
              <a:ext uri="{FF2B5EF4-FFF2-40B4-BE49-F238E27FC236}">
                <a16:creationId xmlns:a16="http://schemas.microsoft.com/office/drawing/2014/main" id="{7FDE29E6-1055-4DCF-92A2-4234FA734F1B}"/>
              </a:ext>
            </a:extLst>
          </p:cNvPr>
          <p:cNvSpPr txBox="1">
            <a:spLocks/>
          </p:cNvSpPr>
          <p:nvPr/>
        </p:nvSpPr>
        <p:spPr bwMode="auto">
          <a:xfrm>
            <a:off x="4574066" y="3409950"/>
            <a:ext cx="4341334" cy="128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2400">
                <a:solidFill>
                  <a:srgbClr val="380069"/>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SzPct val="50000"/>
              <a:buBlip>
                <a:blip r:embed="rId4"/>
              </a:buBlip>
              <a:defRPr sz="2000">
                <a:solidFill>
                  <a:srgbClr val="5D5B5C"/>
                </a:solidFill>
                <a:latin typeface="Arial" pitchFamily="34" charset="0"/>
                <a:ea typeface="ＭＳ Ｐゴシック" charset="0"/>
                <a:cs typeface="Arial" pitchFamily="34" charset="0"/>
              </a:defRPr>
            </a:lvl2pPr>
            <a:lvl3pPr marL="1143000" indent="-228600" algn="l" rtl="0" eaLnBrk="0" fontAlgn="base" hangingPunct="0">
              <a:spcBef>
                <a:spcPct val="20000"/>
              </a:spcBef>
              <a:spcAft>
                <a:spcPct val="0"/>
              </a:spcAft>
              <a:buSzPct val="60000"/>
              <a:buBlip>
                <a:blip r:embed="rId5"/>
              </a:buBlip>
              <a:defRPr sz="1600">
                <a:solidFill>
                  <a:srgbClr val="38006A"/>
                </a:solidFill>
                <a:latin typeface="Arial" pitchFamily="34" charset="0"/>
                <a:ea typeface="ＭＳ Ｐゴシック" charset="0"/>
                <a:cs typeface="Arial" pitchFamily="34" charset="0"/>
              </a:defRPr>
            </a:lvl3pPr>
            <a:lvl4pPr marL="1600200" indent="-228600" algn="l" rtl="0" eaLnBrk="0" fontAlgn="base" hangingPunct="0">
              <a:spcBef>
                <a:spcPct val="20000"/>
              </a:spcBef>
              <a:spcAft>
                <a:spcPct val="0"/>
              </a:spcAft>
              <a:buChar char="–"/>
              <a:defRPr sz="1400">
                <a:solidFill>
                  <a:srgbClr val="380069"/>
                </a:solidFill>
                <a:latin typeface="Arial" pitchFamily="34" charset="0"/>
                <a:ea typeface="ＭＳ Ｐゴシック" charset="0"/>
                <a:cs typeface="Arial" pitchFamily="34" charset="0"/>
              </a:defRPr>
            </a:lvl4pPr>
            <a:lvl5pPr marL="2057400" indent="-228600" algn="l" rtl="0" eaLnBrk="0" fontAlgn="base" hangingPunct="0">
              <a:spcBef>
                <a:spcPct val="20000"/>
              </a:spcBef>
              <a:spcAft>
                <a:spcPct val="0"/>
              </a:spcAft>
              <a:buFont typeface="Arial" charset="0"/>
              <a:buChar char="-"/>
              <a:defRPr sz="1200">
                <a:solidFill>
                  <a:srgbClr val="380069"/>
                </a:solidFill>
                <a:latin typeface="Arial" pitchFamily="34" charset="0"/>
                <a:ea typeface="ＭＳ Ｐゴシック" charset="0"/>
                <a:cs typeface="Arial" pitchFamily="34" charset="0"/>
              </a:defRPr>
            </a:lvl5pPr>
            <a:lvl6pPr marL="2514600" indent="-228600" algn="l" rtl="0" fontAlgn="base">
              <a:spcBef>
                <a:spcPct val="20000"/>
              </a:spcBef>
              <a:spcAft>
                <a:spcPct val="0"/>
              </a:spcAft>
              <a:buFont typeface="Arial" charset="0"/>
              <a:buChar char="-"/>
              <a:defRPr sz="1200">
                <a:solidFill>
                  <a:srgbClr val="380069"/>
                </a:solidFill>
                <a:latin typeface="+mn-lt"/>
              </a:defRPr>
            </a:lvl6pPr>
            <a:lvl7pPr marL="2971800" indent="-228600" algn="l" rtl="0" fontAlgn="base">
              <a:spcBef>
                <a:spcPct val="20000"/>
              </a:spcBef>
              <a:spcAft>
                <a:spcPct val="0"/>
              </a:spcAft>
              <a:buFont typeface="Arial" charset="0"/>
              <a:buChar char="-"/>
              <a:defRPr sz="1200">
                <a:solidFill>
                  <a:srgbClr val="380069"/>
                </a:solidFill>
                <a:latin typeface="+mn-lt"/>
              </a:defRPr>
            </a:lvl7pPr>
            <a:lvl8pPr marL="3429000" indent="-228600" algn="l" rtl="0" fontAlgn="base">
              <a:spcBef>
                <a:spcPct val="20000"/>
              </a:spcBef>
              <a:spcAft>
                <a:spcPct val="0"/>
              </a:spcAft>
              <a:buFont typeface="Arial" charset="0"/>
              <a:buChar char="-"/>
              <a:defRPr sz="1200">
                <a:solidFill>
                  <a:srgbClr val="380069"/>
                </a:solidFill>
                <a:latin typeface="+mn-lt"/>
              </a:defRPr>
            </a:lvl8pPr>
            <a:lvl9pPr marL="3886200" indent="-228600" algn="l" rtl="0" fontAlgn="base">
              <a:spcBef>
                <a:spcPct val="20000"/>
              </a:spcBef>
              <a:spcAft>
                <a:spcPct val="0"/>
              </a:spcAft>
              <a:buFont typeface="Arial" charset="0"/>
              <a:buChar char="-"/>
              <a:defRPr sz="1200">
                <a:solidFill>
                  <a:srgbClr val="380069"/>
                </a:solidFill>
                <a:latin typeface="+mn-lt"/>
              </a:defRPr>
            </a:lvl9pPr>
          </a:lstStyle>
          <a:p>
            <a:pPr marL="0" indent="0">
              <a:buNone/>
            </a:pPr>
            <a:r>
              <a:rPr lang="en-US" sz="1600" kern="0" dirty="0">
                <a:solidFill>
                  <a:schemeClr val="tx1"/>
                </a:solidFill>
              </a:rPr>
              <a:t>Additional synergy examples:</a:t>
            </a:r>
          </a:p>
          <a:p>
            <a:pPr marL="514350" indent="-457200">
              <a:buFont typeface="Arial" panose="020B0604020202020204" pitchFamily="34" charset="0"/>
              <a:buChar char="•"/>
            </a:pPr>
            <a:r>
              <a:rPr lang="en-US" sz="1600" kern="0" dirty="0">
                <a:solidFill>
                  <a:schemeClr val="tx1"/>
                </a:solidFill>
              </a:rPr>
              <a:t>ONTAP data reduction </a:t>
            </a:r>
            <a:r>
              <a:rPr lang="en-US" sz="1200" kern="0" dirty="0">
                <a:solidFill>
                  <a:schemeClr val="tx1"/>
                </a:solidFill>
              </a:rPr>
              <a:t>(e.g. compression)</a:t>
            </a:r>
          </a:p>
          <a:p>
            <a:pPr marL="514350" indent="-457200">
              <a:buFont typeface="Arial" panose="020B0604020202020204" pitchFamily="34" charset="0"/>
              <a:buChar char="•"/>
            </a:pPr>
            <a:r>
              <a:rPr lang="en-US" sz="1600" kern="0" dirty="0" err="1">
                <a:solidFill>
                  <a:schemeClr val="tx1"/>
                </a:solidFill>
              </a:rPr>
              <a:t>Ontap</a:t>
            </a:r>
            <a:r>
              <a:rPr lang="en-US" sz="1600" kern="0" dirty="0">
                <a:solidFill>
                  <a:schemeClr val="tx1"/>
                </a:solidFill>
              </a:rPr>
              <a:t> resiliency </a:t>
            </a:r>
            <a:r>
              <a:rPr lang="en-US" sz="1200" kern="0" dirty="0">
                <a:solidFill>
                  <a:schemeClr val="tx1"/>
                </a:solidFill>
              </a:rPr>
              <a:t>(e.g. RAID-TED)</a:t>
            </a:r>
          </a:p>
          <a:p>
            <a:pPr marL="514350" indent="-457200">
              <a:buFont typeface="Arial" panose="020B0604020202020204" pitchFamily="34" charset="0"/>
              <a:buChar char="•"/>
            </a:pPr>
            <a:r>
              <a:rPr lang="en-US" sz="1600" kern="0" dirty="0">
                <a:solidFill>
                  <a:schemeClr val="tx1"/>
                </a:solidFill>
              </a:rPr>
              <a:t>Ease of administration </a:t>
            </a:r>
            <a:r>
              <a:rPr lang="en-US" sz="1200" kern="0" dirty="0">
                <a:solidFill>
                  <a:schemeClr val="tx1"/>
                </a:solidFill>
              </a:rPr>
              <a:t>(e.g. hide cultural gap)</a:t>
            </a:r>
          </a:p>
        </p:txBody>
      </p:sp>
      <p:sp>
        <p:nvSpPr>
          <p:cNvPr id="12" name="TextBox 11">
            <a:extLst>
              <a:ext uri="{FF2B5EF4-FFF2-40B4-BE49-F238E27FC236}">
                <a16:creationId xmlns:a16="http://schemas.microsoft.com/office/drawing/2014/main" id="{3DE8690A-1DBD-446E-BFDE-1F7C5143C029}"/>
              </a:ext>
            </a:extLst>
          </p:cNvPr>
          <p:cNvSpPr txBox="1"/>
          <p:nvPr/>
        </p:nvSpPr>
        <p:spPr>
          <a:xfrm rot="20586388">
            <a:off x="1" y="791014"/>
            <a:ext cx="1066800" cy="415498"/>
          </a:xfrm>
          <a:prstGeom prst="rect">
            <a:avLst/>
          </a:prstGeom>
          <a:noFill/>
        </p:spPr>
        <p:txBody>
          <a:bodyPr wrap="square" rtlCol="0">
            <a:spAutoFit/>
          </a:bodyPr>
          <a:lstStyle/>
          <a:p>
            <a:pPr algn="l">
              <a:lnSpc>
                <a:spcPct val="150000"/>
              </a:lnSpc>
            </a:pPr>
            <a:r>
              <a:rPr lang="en-US" sz="1400" i="1" dirty="0">
                <a:solidFill>
                  <a:schemeClr val="tx1">
                    <a:lumMod val="50000"/>
                    <a:lumOff val="50000"/>
                  </a:schemeClr>
                </a:solidFill>
              </a:rPr>
              <a:t>Example</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190178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loud 96">
            <a:extLst>
              <a:ext uri="{FF2B5EF4-FFF2-40B4-BE49-F238E27FC236}">
                <a16:creationId xmlns:a16="http://schemas.microsoft.com/office/drawing/2014/main" id="{88633019-2546-4A72-A1E0-ECF131DCDD50}"/>
              </a:ext>
            </a:extLst>
          </p:cNvPr>
          <p:cNvSpPr/>
          <p:nvPr/>
        </p:nvSpPr>
        <p:spPr bwMode="auto">
          <a:xfrm flipH="1">
            <a:off x="6858000" y="4629150"/>
            <a:ext cx="1161044" cy="494902"/>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82" name="Straight Connector 81">
            <a:extLst>
              <a:ext uri="{FF2B5EF4-FFF2-40B4-BE49-F238E27FC236}">
                <a16:creationId xmlns:a16="http://schemas.microsoft.com/office/drawing/2014/main" id="{A2165C11-CC02-4A09-9EDA-E33B452EBC6F}"/>
              </a:ext>
            </a:extLst>
          </p:cNvPr>
          <p:cNvCxnSpPr>
            <a:cxnSpLocks/>
            <a:stCxn id="51" idx="3"/>
            <a:endCxn id="74" idx="1"/>
          </p:cNvCxnSpPr>
          <p:nvPr/>
        </p:nvCxnSpPr>
        <p:spPr bwMode="auto">
          <a:xfrm flipV="1">
            <a:off x="5084198" y="2006167"/>
            <a:ext cx="3278576" cy="11324"/>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pic>
        <p:nvPicPr>
          <p:cNvPr id="47" name="Graphic 46" descr="Users">
            <a:extLst>
              <a:ext uri="{FF2B5EF4-FFF2-40B4-BE49-F238E27FC236}">
                <a16:creationId xmlns:a16="http://schemas.microsoft.com/office/drawing/2014/main" id="{39332548-86EF-4E90-BBD0-169B09D8CA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93813" y="1479363"/>
            <a:ext cx="558987" cy="558987"/>
          </a:xfrm>
          <a:prstGeom prst="rect">
            <a:avLst/>
          </a:prstGeom>
        </p:spPr>
      </p:pic>
      <p:cxnSp>
        <p:nvCxnSpPr>
          <p:cNvPr id="45" name="Straight Connector 44">
            <a:extLst>
              <a:ext uri="{FF2B5EF4-FFF2-40B4-BE49-F238E27FC236}">
                <a16:creationId xmlns:a16="http://schemas.microsoft.com/office/drawing/2014/main" id="{1C03466D-F0BF-450A-B871-AD63F6EC3F86}"/>
              </a:ext>
            </a:extLst>
          </p:cNvPr>
          <p:cNvCxnSpPr>
            <a:cxnSpLocks/>
          </p:cNvCxnSpPr>
          <p:nvPr/>
        </p:nvCxnSpPr>
        <p:spPr>
          <a:xfrm>
            <a:off x="380826" y="2971800"/>
            <a:ext cx="7277274" cy="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pic>
        <p:nvPicPr>
          <p:cNvPr id="81" name="Picture 8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71978" y="3553954"/>
            <a:ext cx="1400422" cy="378075"/>
          </a:xfrm>
          <a:prstGeom prst="rect">
            <a:avLst/>
          </a:prstGeom>
        </p:spPr>
      </p:pic>
      <p:sp>
        <p:nvSpPr>
          <p:cNvPr id="93" name="TextBox 92"/>
          <p:cNvSpPr txBox="1"/>
          <p:nvPr/>
        </p:nvSpPr>
        <p:spPr>
          <a:xfrm>
            <a:off x="4244756" y="1809750"/>
            <a:ext cx="839442" cy="415482"/>
          </a:xfrm>
          <a:prstGeom prst="rect">
            <a:avLst/>
          </a:prstGeom>
          <a:noFill/>
          <a:ln>
            <a:noFill/>
          </a:ln>
        </p:spPr>
        <p:txBody>
          <a:bodyPr wrap="square" lIns="91424" tIns="45712" rIns="91424" bIns="45712" rtlCol="0">
            <a:spAutoFit/>
          </a:bodyPr>
          <a:lstStyle/>
          <a:p>
            <a:pPr algn="ctr"/>
            <a:r>
              <a:rPr lang="en-US" sz="1050" dirty="0">
                <a:solidFill>
                  <a:srgbClr val="0070C0"/>
                </a:solidFill>
              </a:rPr>
              <a:t>MAX Data</a:t>
            </a:r>
            <a:br>
              <a:rPr lang="en-US" sz="1050" dirty="0">
                <a:solidFill>
                  <a:srgbClr val="0070C0"/>
                </a:solidFill>
              </a:rPr>
            </a:br>
            <a:r>
              <a:rPr lang="en-US" sz="1050" dirty="0">
                <a:solidFill>
                  <a:srgbClr val="0070C0"/>
                </a:solidFill>
              </a:rPr>
              <a:t>UI</a:t>
            </a:r>
          </a:p>
        </p:txBody>
      </p:sp>
      <p:pic>
        <p:nvPicPr>
          <p:cNvPr id="5" name="Graphic 4" descr="User">
            <a:extLst>
              <a:ext uri="{FF2B5EF4-FFF2-40B4-BE49-F238E27FC236}">
                <a16:creationId xmlns:a16="http://schemas.microsoft.com/office/drawing/2014/main" id="{58638FC2-9362-4FE9-90D5-85025835D3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26702" y="3524959"/>
            <a:ext cx="436065" cy="436065"/>
          </a:xfrm>
          <a:prstGeom prst="rect">
            <a:avLst/>
          </a:prstGeom>
        </p:spPr>
      </p:pic>
      <p:sp>
        <p:nvSpPr>
          <p:cNvPr id="114" name="TextBox 113">
            <a:extLst>
              <a:ext uri="{FF2B5EF4-FFF2-40B4-BE49-F238E27FC236}">
                <a16:creationId xmlns:a16="http://schemas.microsoft.com/office/drawing/2014/main" id="{838688EB-BF75-4700-8D1D-8CE1391A15B4}"/>
              </a:ext>
            </a:extLst>
          </p:cNvPr>
          <p:cNvSpPr txBox="1"/>
          <p:nvPr/>
        </p:nvSpPr>
        <p:spPr>
          <a:xfrm>
            <a:off x="171450" y="1643821"/>
            <a:ext cx="1569277" cy="261594"/>
          </a:xfrm>
          <a:prstGeom prst="rect">
            <a:avLst/>
          </a:prstGeom>
          <a:noFill/>
        </p:spPr>
        <p:txBody>
          <a:bodyPr wrap="square" lIns="91424" tIns="45712" rIns="91424" bIns="45712" rtlCol="0">
            <a:spAutoFit/>
          </a:bodyPr>
          <a:lstStyle/>
          <a:p>
            <a:pPr algn="ctr"/>
            <a:r>
              <a:rPr lang="en-US" sz="1100" b="1" dirty="0"/>
              <a:t>Application Admins</a:t>
            </a:r>
          </a:p>
        </p:txBody>
      </p:sp>
      <p:sp>
        <p:nvSpPr>
          <p:cNvPr id="117" name="TextBox 116">
            <a:extLst>
              <a:ext uri="{FF2B5EF4-FFF2-40B4-BE49-F238E27FC236}">
                <a16:creationId xmlns:a16="http://schemas.microsoft.com/office/drawing/2014/main" id="{4C324145-8570-4135-A494-18D6D2E3044A}"/>
              </a:ext>
            </a:extLst>
          </p:cNvPr>
          <p:cNvSpPr txBox="1"/>
          <p:nvPr/>
        </p:nvSpPr>
        <p:spPr>
          <a:xfrm>
            <a:off x="4222102" y="3535250"/>
            <a:ext cx="883298" cy="415482"/>
          </a:xfrm>
          <a:prstGeom prst="rect">
            <a:avLst/>
          </a:prstGeom>
          <a:noFill/>
        </p:spPr>
        <p:txBody>
          <a:bodyPr wrap="square" lIns="91424" tIns="45712" rIns="91424" bIns="45712" rtlCol="0">
            <a:spAutoFit/>
          </a:bodyPr>
          <a:lstStyle/>
          <a:p>
            <a:pPr algn="ctr"/>
            <a:r>
              <a:rPr lang="en-US" sz="1050" dirty="0">
                <a:solidFill>
                  <a:srgbClr val="0070C0"/>
                </a:solidFill>
              </a:rPr>
              <a:t>Data Fabric </a:t>
            </a:r>
            <a:br>
              <a:rPr lang="en-US" sz="1050" dirty="0">
                <a:solidFill>
                  <a:srgbClr val="0070C0"/>
                </a:solidFill>
              </a:rPr>
            </a:br>
            <a:r>
              <a:rPr lang="en-US" sz="1050" dirty="0">
                <a:solidFill>
                  <a:srgbClr val="0070C0"/>
                </a:solidFill>
              </a:rPr>
              <a:t>UI</a:t>
            </a:r>
          </a:p>
        </p:txBody>
      </p:sp>
      <p:sp>
        <p:nvSpPr>
          <p:cNvPr id="119" name="Rectangle 118">
            <a:extLst>
              <a:ext uri="{FF2B5EF4-FFF2-40B4-BE49-F238E27FC236}">
                <a16:creationId xmlns:a16="http://schemas.microsoft.com/office/drawing/2014/main" id="{37AB6C0F-2680-4A5F-A370-54288AD68BFA}"/>
              </a:ext>
            </a:extLst>
          </p:cNvPr>
          <p:cNvSpPr/>
          <p:nvPr/>
        </p:nvSpPr>
        <p:spPr>
          <a:xfrm>
            <a:off x="4244756" y="3535250"/>
            <a:ext cx="839442" cy="41548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5000"/>
              </a:lnSpc>
            </a:pPr>
            <a:endParaRPr lang="en-US" dirty="0" err="1"/>
          </a:p>
        </p:txBody>
      </p:sp>
      <p:cxnSp>
        <p:nvCxnSpPr>
          <p:cNvPr id="26" name="Straight Arrow Connector 25">
            <a:extLst>
              <a:ext uri="{FF2B5EF4-FFF2-40B4-BE49-F238E27FC236}">
                <a16:creationId xmlns:a16="http://schemas.microsoft.com/office/drawing/2014/main" id="{721F7D53-D432-4FE0-9F55-3DBCD7C7760F}"/>
              </a:ext>
            </a:extLst>
          </p:cNvPr>
          <p:cNvCxnSpPr>
            <a:cxnSpLocks/>
          </p:cNvCxnSpPr>
          <p:nvPr/>
        </p:nvCxnSpPr>
        <p:spPr>
          <a:xfrm>
            <a:off x="3266029" y="2343150"/>
            <a:ext cx="0" cy="1143001"/>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B76C2074-E0AF-4154-AB84-C64CFFCA7F61}"/>
              </a:ext>
            </a:extLst>
          </p:cNvPr>
          <p:cNvSpPr txBox="1"/>
          <p:nvPr/>
        </p:nvSpPr>
        <p:spPr>
          <a:xfrm>
            <a:off x="228600" y="1863880"/>
            <a:ext cx="2055308" cy="400093"/>
          </a:xfrm>
          <a:prstGeom prst="rect">
            <a:avLst/>
          </a:prstGeom>
          <a:noFill/>
        </p:spPr>
        <p:txBody>
          <a:bodyPr wrap="square" lIns="91424" tIns="45712" rIns="91424" bIns="45712" rtlCol="0">
            <a:spAutoFit/>
          </a:bodyPr>
          <a:lstStyle/>
          <a:p>
            <a:pPr algn="l"/>
            <a:r>
              <a:rPr lang="en-US" sz="1000" dirty="0">
                <a:solidFill>
                  <a:schemeClr val="tx1">
                    <a:lumMod val="50000"/>
                    <a:lumOff val="50000"/>
                  </a:schemeClr>
                </a:solidFill>
              </a:rPr>
              <a:t>- Many </a:t>
            </a:r>
          </a:p>
          <a:p>
            <a:pPr algn="l"/>
            <a:r>
              <a:rPr lang="en-US" sz="1000" dirty="0">
                <a:solidFill>
                  <a:schemeClr val="tx1">
                    <a:lumMod val="50000"/>
                    <a:lumOff val="50000"/>
                  </a:schemeClr>
                </a:solidFill>
              </a:rPr>
              <a:t>- Care about their application </a:t>
            </a:r>
          </a:p>
        </p:txBody>
      </p:sp>
      <p:sp>
        <p:nvSpPr>
          <p:cNvPr id="125" name="TextBox 124">
            <a:extLst>
              <a:ext uri="{FF2B5EF4-FFF2-40B4-BE49-F238E27FC236}">
                <a16:creationId xmlns:a16="http://schemas.microsoft.com/office/drawing/2014/main" id="{392421C7-2E11-4728-BE95-AB40B61EED1B}"/>
              </a:ext>
            </a:extLst>
          </p:cNvPr>
          <p:cNvSpPr txBox="1"/>
          <p:nvPr/>
        </p:nvSpPr>
        <p:spPr>
          <a:xfrm>
            <a:off x="227118" y="3409950"/>
            <a:ext cx="1397881" cy="261594"/>
          </a:xfrm>
          <a:prstGeom prst="rect">
            <a:avLst/>
          </a:prstGeom>
          <a:noFill/>
        </p:spPr>
        <p:txBody>
          <a:bodyPr wrap="square" lIns="91424" tIns="45712" rIns="91424" bIns="45712" rtlCol="0">
            <a:spAutoFit/>
          </a:bodyPr>
          <a:lstStyle/>
          <a:p>
            <a:pPr algn="ctr"/>
            <a:r>
              <a:rPr lang="en-US" sz="1100" b="1" dirty="0"/>
              <a:t>Storage Admin/s</a:t>
            </a:r>
          </a:p>
        </p:txBody>
      </p:sp>
      <p:sp>
        <p:nvSpPr>
          <p:cNvPr id="126" name="TextBox 125">
            <a:extLst>
              <a:ext uri="{FF2B5EF4-FFF2-40B4-BE49-F238E27FC236}">
                <a16:creationId xmlns:a16="http://schemas.microsoft.com/office/drawing/2014/main" id="{D7124348-9817-4711-9E89-3E5C16C43AC5}"/>
              </a:ext>
            </a:extLst>
          </p:cNvPr>
          <p:cNvSpPr txBox="1"/>
          <p:nvPr/>
        </p:nvSpPr>
        <p:spPr>
          <a:xfrm>
            <a:off x="287842" y="3630784"/>
            <a:ext cx="2455358" cy="400093"/>
          </a:xfrm>
          <a:prstGeom prst="rect">
            <a:avLst/>
          </a:prstGeom>
          <a:noFill/>
        </p:spPr>
        <p:txBody>
          <a:bodyPr wrap="square" lIns="91424" tIns="45712" rIns="91424" bIns="45712" rtlCol="0">
            <a:spAutoFit/>
          </a:bodyPr>
          <a:lstStyle/>
          <a:p>
            <a:pPr algn="l"/>
            <a:r>
              <a:rPr lang="en-US" sz="1000" dirty="0">
                <a:solidFill>
                  <a:schemeClr val="tx1">
                    <a:lumMod val="50000"/>
                    <a:lumOff val="50000"/>
                  </a:schemeClr>
                </a:solidFill>
              </a:rPr>
              <a:t>- Few storage expert </a:t>
            </a:r>
          </a:p>
          <a:p>
            <a:pPr algn="l"/>
            <a:r>
              <a:rPr lang="en-US" sz="1000" dirty="0">
                <a:solidFill>
                  <a:schemeClr val="tx1">
                    <a:lumMod val="50000"/>
                    <a:lumOff val="50000"/>
                  </a:schemeClr>
                </a:solidFill>
              </a:rPr>
              <a:t>- Care about corporate DP policies </a:t>
            </a:r>
          </a:p>
        </p:txBody>
      </p:sp>
      <p:sp>
        <p:nvSpPr>
          <p:cNvPr id="4" name="Title 3"/>
          <p:cNvSpPr>
            <a:spLocks noGrp="1"/>
          </p:cNvSpPr>
          <p:nvPr>
            <p:ph type="title"/>
          </p:nvPr>
        </p:nvSpPr>
        <p:spPr/>
        <p:txBody>
          <a:bodyPr/>
          <a:lstStyle/>
          <a:p>
            <a:r>
              <a:rPr lang="en-US" dirty="0"/>
              <a:t>By Product: Ease of Administration</a:t>
            </a:r>
          </a:p>
        </p:txBody>
      </p:sp>
      <p:sp>
        <p:nvSpPr>
          <p:cNvPr id="60" name="Slide Number Placeholder 5">
            <a:extLst>
              <a:ext uri="{FF2B5EF4-FFF2-40B4-BE49-F238E27FC236}">
                <a16:creationId xmlns:a16="http://schemas.microsoft.com/office/drawing/2014/main" id="{39AF0C1E-A77F-4E27-A441-2B09794C1FC0}"/>
              </a:ext>
            </a:extLst>
          </p:cNvPr>
          <p:cNvSpPr>
            <a:spLocks noGrp="1"/>
          </p:cNvSpPr>
          <p:nvPr>
            <p:ph type="sldNum" sz="quarter" idx="4294967295"/>
          </p:nvPr>
        </p:nvSpPr>
        <p:spPr>
          <a:xfrm>
            <a:off x="222001" y="4846930"/>
            <a:ext cx="336403" cy="195607"/>
          </a:xfrm>
        </p:spPr>
        <p:txBody>
          <a:bodyPr/>
          <a:lstStyle/>
          <a:p>
            <a:fld id="{B071A5F3-A4FF-4CEE-8215-C08835B585C1}" type="slidenum">
              <a:rPr lang="en-US" smtClean="0"/>
              <a:pPr/>
              <a:t>17</a:t>
            </a:fld>
            <a:endParaRPr lang="en-US" dirty="0"/>
          </a:p>
        </p:txBody>
      </p:sp>
      <p:sp>
        <p:nvSpPr>
          <p:cNvPr id="11" name="Text Placeholder 10">
            <a:extLst>
              <a:ext uri="{FF2B5EF4-FFF2-40B4-BE49-F238E27FC236}">
                <a16:creationId xmlns:a16="http://schemas.microsoft.com/office/drawing/2014/main" id="{AA1C4799-E221-48BA-84EA-F6D5E41971DD}"/>
              </a:ext>
            </a:extLst>
          </p:cNvPr>
          <p:cNvSpPr>
            <a:spLocks noGrp="1"/>
          </p:cNvSpPr>
          <p:nvPr>
            <p:ph type="body" idx="10"/>
          </p:nvPr>
        </p:nvSpPr>
        <p:spPr/>
        <p:txBody>
          <a:bodyPr/>
          <a:lstStyle/>
          <a:p>
            <a:r>
              <a:rPr lang="en-US" dirty="0">
                <a:solidFill>
                  <a:schemeClr val="tx1"/>
                </a:solidFill>
              </a:rPr>
              <a:t>Bridging cultural gaps, by automation &amp; hiding complexity </a:t>
            </a:r>
          </a:p>
        </p:txBody>
      </p:sp>
      <p:sp>
        <p:nvSpPr>
          <p:cNvPr id="2" name="TextBox 1">
            <a:extLst>
              <a:ext uri="{FF2B5EF4-FFF2-40B4-BE49-F238E27FC236}">
                <a16:creationId xmlns:a16="http://schemas.microsoft.com/office/drawing/2014/main" id="{A5C46F1A-D87F-4F2C-AF0C-9B3CB69EF8ED}"/>
              </a:ext>
            </a:extLst>
          </p:cNvPr>
          <p:cNvSpPr txBox="1"/>
          <p:nvPr/>
        </p:nvSpPr>
        <p:spPr>
          <a:xfrm rot="16200000">
            <a:off x="3001734" y="2862615"/>
            <a:ext cx="742950" cy="299771"/>
          </a:xfrm>
          <a:prstGeom prst="rect">
            <a:avLst/>
          </a:prstGeom>
        </p:spPr>
        <p:txBody>
          <a:bodyPr vert="horz" wrap="none" lIns="68580" tIns="34290" rIns="68580" bIns="34290" rtlCol="0" anchor="ctr">
            <a:noAutofit/>
          </a:bodyPr>
          <a:lstStyle/>
          <a:p>
            <a:pPr algn="l" defTabSz="685800" fontAlgn="auto">
              <a:lnSpc>
                <a:spcPct val="95000"/>
              </a:lnSpc>
              <a:spcBef>
                <a:spcPts val="300"/>
              </a:spcBef>
              <a:spcAft>
                <a:spcPts val="150"/>
              </a:spcAft>
            </a:pPr>
            <a:r>
              <a:rPr lang="en-US" sz="1200" dirty="0">
                <a:solidFill>
                  <a:sysClr val="windowText" lastClr="000000"/>
                </a:solidFill>
                <a:latin typeface="+mn-lt"/>
              </a:rPr>
              <a:t>Cultural</a:t>
            </a:r>
            <a:r>
              <a:rPr lang="en-US" sz="1350" dirty="0">
                <a:solidFill>
                  <a:sysClr val="windowText" lastClr="000000"/>
                </a:solidFill>
                <a:latin typeface="+mn-lt"/>
              </a:rPr>
              <a:t> gap</a:t>
            </a:r>
          </a:p>
        </p:txBody>
      </p:sp>
      <p:pic>
        <p:nvPicPr>
          <p:cNvPr id="46" name="Graphic 45" descr="Users">
            <a:extLst>
              <a:ext uri="{FF2B5EF4-FFF2-40B4-BE49-F238E27FC236}">
                <a16:creationId xmlns:a16="http://schemas.microsoft.com/office/drawing/2014/main" id="{961527AE-E380-4E76-BCEB-A606F4D93B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00400" y="1519126"/>
            <a:ext cx="685800" cy="685800"/>
          </a:xfrm>
          <a:prstGeom prst="rect">
            <a:avLst/>
          </a:prstGeom>
        </p:spPr>
      </p:pic>
      <p:pic>
        <p:nvPicPr>
          <p:cNvPr id="48" name="Graphic 47" descr="User">
            <a:extLst>
              <a:ext uri="{FF2B5EF4-FFF2-40B4-BE49-F238E27FC236}">
                <a16:creationId xmlns:a16="http://schemas.microsoft.com/office/drawing/2014/main" id="{6D64C2A0-DCF0-4BF4-BB1A-6C8EAA0708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1506" y="3524959"/>
            <a:ext cx="436065" cy="436065"/>
          </a:xfrm>
          <a:prstGeom prst="rect">
            <a:avLst/>
          </a:prstGeom>
        </p:spPr>
      </p:pic>
      <p:pic>
        <p:nvPicPr>
          <p:cNvPr id="8" name="Graphic 7" descr="Users">
            <a:extLst>
              <a:ext uri="{FF2B5EF4-FFF2-40B4-BE49-F238E27FC236}">
                <a16:creationId xmlns:a16="http://schemas.microsoft.com/office/drawing/2014/main" id="{873585C3-F622-4841-8578-9987E07976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43200" y="1692031"/>
            <a:ext cx="727319" cy="727319"/>
          </a:xfrm>
          <a:prstGeom prst="rect">
            <a:avLst/>
          </a:prstGeom>
        </p:spPr>
      </p:pic>
      <p:sp>
        <p:nvSpPr>
          <p:cNvPr id="51" name="Rectangle 50">
            <a:extLst>
              <a:ext uri="{FF2B5EF4-FFF2-40B4-BE49-F238E27FC236}">
                <a16:creationId xmlns:a16="http://schemas.microsoft.com/office/drawing/2014/main" id="{A6350B7E-D717-4739-8952-70CE62594597}"/>
              </a:ext>
            </a:extLst>
          </p:cNvPr>
          <p:cNvSpPr/>
          <p:nvPr/>
        </p:nvSpPr>
        <p:spPr>
          <a:xfrm>
            <a:off x="4244756" y="1809750"/>
            <a:ext cx="839442" cy="41548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5000"/>
              </a:lnSpc>
            </a:pPr>
            <a:endParaRPr lang="en-US" dirty="0" err="1"/>
          </a:p>
        </p:txBody>
      </p:sp>
      <p:pic>
        <p:nvPicPr>
          <p:cNvPr id="15" name="Picture 14">
            <a:extLst>
              <a:ext uri="{FF2B5EF4-FFF2-40B4-BE49-F238E27FC236}">
                <a16:creationId xmlns:a16="http://schemas.microsoft.com/office/drawing/2014/main" id="{AAD3D5EA-746B-4EDE-8E86-27AF8D11DE55}"/>
              </a:ext>
            </a:extLst>
          </p:cNvPr>
          <p:cNvPicPr>
            <a:picLocks noChangeAspect="1"/>
          </p:cNvPicPr>
          <p:nvPr/>
        </p:nvPicPr>
        <p:blipFill>
          <a:blip r:embed="rId7"/>
          <a:stretch>
            <a:fillRect/>
          </a:stretch>
        </p:blipFill>
        <p:spPr>
          <a:xfrm>
            <a:off x="5721603" y="1689818"/>
            <a:ext cx="839442" cy="763852"/>
          </a:xfrm>
          <a:prstGeom prst="rect">
            <a:avLst/>
          </a:prstGeom>
        </p:spPr>
      </p:pic>
      <p:pic>
        <p:nvPicPr>
          <p:cNvPr id="59" name="Picture 58">
            <a:extLst>
              <a:ext uri="{FF2B5EF4-FFF2-40B4-BE49-F238E27FC236}">
                <a16:creationId xmlns:a16="http://schemas.microsoft.com/office/drawing/2014/main" id="{671527B4-5E42-4DF4-BFD3-307FD592C366}"/>
              </a:ext>
            </a:extLst>
          </p:cNvPr>
          <p:cNvPicPr>
            <a:picLocks noChangeAspect="1"/>
          </p:cNvPicPr>
          <p:nvPr/>
        </p:nvPicPr>
        <p:blipFill>
          <a:blip r:embed="rId7"/>
          <a:stretch>
            <a:fillRect/>
          </a:stretch>
        </p:blipFill>
        <p:spPr>
          <a:xfrm>
            <a:off x="6628158" y="1689818"/>
            <a:ext cx="839442" cy="763852"/>
          </a:xfrm>
          <a:prstGeom prst="rect">
            <a:avLst/>
          </a:prstGeom>
        </p:spPr>
      </p:pic>
      <p:pic>
        <p:nvPicPr>
          <p:cNvPr id="67" name="Picture 66">
            <a:extLst>
              <a:ext uri="{FF2B5EF4-FFF2-40B4-BE49-F238E27FC236}">
                <a16:creationId xmlns:a16="http://schemas.microsoft.com/office/drawing/2014/main" id="{C426F993-BFD8-440A-8EC6-D9AEFCFF4777}"/>
              </a:ext>
            </a:extLst>
          </p:cNvPr>
          <p:cNvPicPr>
            <a:picLocks noChangeAspect="1"/>
          </p:cNvPicPr>
          <p:nvPr/>
        </p:nvPicPr>
        <p:blipFill>
          <a:blip r:embed="rId7"/>
          <a:stretch>
            <a:fillRect/>
          </a:stretch>
        </p:blipFill>
        <p:spPr>
          <a:xfrm>
            <a:off x="7523332" y="1689818"/>
            <a:ext cx="839442" cy="763852"/>
          </a:xfrm>
          <a:prstGeom prst="rect">
            <a:avLst/>
          </a:prstGeom>
        </p:spPr>
      </p:pic>
      <p:sp>
        <p:nvSpPr>
          <p:cNvPr id="74" name="TextBox 73">
            <a:extLst>
              <a:ext uri="{FF2B5EF4-FFF2-40B4-BE49-F238E27FC236}">
                <a16:creationId xmlns:a16="http://schemas.microsoft.com/office/drawing/2014/main" id="{11A734EF-01F0-4385-B51C-9348E68E3C23}"/>
              </a:ext>
            </a:extLst>
          </p:cNvPr>
          <p:cNvSpPr txBox="1"/>
          <p:nvPr/>
        </p:nvSpPr>
        <p:spPr>
          <a:xfrm>
            <a:off x="8362774" y="1836898"/>
            <a:ext cx="400226" cy="338538"/>
          </a:xfrm>
          <a:prstGeom prst="rect">
            <a:avLst/>
          </a:prstGeom>
          <a:noFill/>
          <a:ln>
            <a:noFill/>
          </a:ln>
        </p:spPr>
        <p:txBody>
          <a:bodyPr wrap="square" lIns="91424" tIns="45712" rIns="91424" bIns="45712" rtlCol="0">
            <a:spAutoFit/>
          </a:bodyPr>
          <a:lstStyle/>
          <a:p>
            <a:pPr algn="ctr"/>
            <a:r>
              <a:rPr lang="en-US" sz="1600" dirty="0"/>
              <a:t>…</a:t>
            </a:r>
          </a:p>
        </p:txBody>
      </p:sp>
      <p:cxnSp>
        <p:nvCxnSpPr>
          <p:cNvPr id="18" name="Straight Connector 17">
            <a:extLst>
              <a:ext uri="{FF2B5EF4-FFF2-40B4-BE49-F238E27FC236}">
                <a16:creationId xmlns:a16="http://schemas.microsoft.com/office/drawing/2014/main" id="{0F014246-E0F8-499E-9C4A-CA77D420A199}"/>
              </a:ext>
            </a:extLst>
          </p:cNvPr>
          <p:cNvCxnSpPr>
            <a:cxnSpLocks/>
          </p:cNvCxnSpPr>
          <p:nvPr/>
        </p:nvCxnSpPr>
        <p:spPr bwMode="auto">
          <a:xfrm>
            <a:off x="6201325" y="2328532"/>
            <a:ext cx="750853" cy="131001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5B6743EB-0273-42DF-A56C-0E579073A99D}"/>
              </a:ext>
            </a:extLst>
          </p:cNvPr>
          <p:cNvCxnSpPr>
            <a:cxnSpLocks/>
            <a:endCxn id="81" idx="0"/>
          </p:cNvCxnSpPr>
          <p:nvPr/>
        </p:nvCxnSpPr>
        <p:spPr bwMode="auto">
          <a:xfrm>
            <a:off x="7072001" y="2343150"/>
            <a:ext cx="188" cy="121080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CC15A8CD-F9A7-444A-AC6F-356E939CE0B3}"/>
              </a:ext>
            </a:extLst>
          </p:cNvPr>
          <p:cNvCxnSpPr>
            <a:cxnSpLocks/>
          </p:cNvCxnSpPr>
          <p:nvPr/>
        </p:nvCxnSpPr>
        <p:spPr bwMode="auto">
          <a:xfrm flipH="1">
            <a:off x="7267351" y="2343150"/>
            <a:ext cx="675514" cy="122621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006616B3-09AA-4AEE-BF6E-D0EB609B9130}"/>
              </a:ext>
            </a:extLst>
          </p:cNvPr>
          <p:cNvCxnSpPr>
            <a:cxnSpLocks/>
            <a:stCxn id="119" idx="3"/>
            <a:endCxn id="81" idx="1"/>
          </p:cNvCxnSpPr>
          <p:nvPr/>
        </p:nvCxnSpPr>
        <p:spPr bwMode="auto">
          <a:xfrm>
            <a:off x="5084198" y="3742991"/>
            <a:ext cx="1287780" cy="1"/>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83" name="Straight Connector 82">
            <a:extLst>
              <a:ext uri="{FF2B5EF4-FFF2-40B4-BE49-F238E27FC236}">
                <a16:creationId xmlns:a16="http://schemas.microsoft.com/office/drawing/2014/main" id="{F1513EA8-9ACB-4B0D-8750-582D20A4CD6E}"/>
              </a:ext>
            </a:extLst>
          </p:cNvPr>
          <p:cNvCxnSpPr>
            <a:cxnSpLocks/>
            <a:stCxn id="119" idx="0"/>
            <a:endCxn id="51" idx="2"/>
          </p:cNvCxnSpPr>
          <p:nvPr/>
        </p:nvCxnSpPr>
        <p:spPr bwMode="auto">
          <a:xfrm flipV="1">
            <a:off x="4664477" y="2225232"/>
            <a:ext cx="0" cy="1310018"/>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94" name="Straight Connector 93">
            <a:extLst>
              <a:ext uri="{FF2B5EF4-FFF2-40B4-BE49-F238E27FC236}">
                <a16:creationId xmlns:a16="http://schemas.microsoft.com/office/drawing/2014/main" id="{BFC78A72-E6CB-4874-AB9E-19B06679AC83}"/>
              </a:ext>
            </a:extLst>
          </p:cNvPr>
          <p:cNvCxnSpPr>
            <a:cxnSpLocks/>
            <a:stCxn id="81" idx="2"/>
          </p:cNvCxnSpPr>
          <p:nvPr/>
        </p:nvCxnSpPr>
        <p:spPr bwMode="auto">
          <a:xfrm>
            <a:off x="7072189" y="3932029"/>
            <a:ext cx="0" cy="57623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9" name="Cloud 48">
            <a:extLst>
              <a:ext uri="{FF2B5EF4-FFF2-40B4-BE49-F238E27FC236}">
                <a16:creationId xmlns:a16="http://schemas.microsoft.com/office/drawing/2014/main" id="{CE533C9C-310D-42C1-886D-861793197E29}"/>
              </a:ext>
            </a:extLst>
          </p:cNvPr>
          <p:cNvSpPr/>
          <p:nvPr/>
        </p:nvSpPr>
        <p:spPr bwMode="auto">
          <a:xfrm>
            <a:off x="6371790" y="4465894"/>
            <a:ext cx="1400422" cy="566420"/>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642093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4"/>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1000"/>
                                  </p:stCondLst>
                                  <p:childTnLst>
                                    <p:set>
                                      <p:cBhvr>
                                        <p:cTn id="16" dur="1" fill="hold">
                                          <p:stCondLst>
                                            <p:cond delay="0"/>
                                          </p:stCondLst>
                                        </p:cTn>
                                        <p:tgtEl>
                                          <p:spTgt spid="82"/>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nodeType="afterEffect">
                                  <p:stCondLst>
                                    <p:cond delay="0"/>
                                  </p:stCondLst>
                                  <p:childTnLst>
                                    <p:set>
                                      <p:cBhvr>
                                        <p:cTn id="25"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51" grpId="0" animBg="1"/>
      <p:bldP spid="7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28E6-23C0-43EA-917C-7366457587B7}"/>
              </a:ext>
            </a:extLst>
          </p:cNvPr>
          <p:cNvSpPr>
            <a:spLocks noGrp="1"/>
          </p:cNvSpPr>
          <p:nvPr>
            <p:ph type="title"/>
          </p:nvPr>
        </p:nvSpPr>
        <p:spPr>
          <a:xfrm>
            <a:off x="381000" y="171450"/>
            <a:ext cx="7467600" cy="685800"/>
          </a:xfrm>
        </p:spPr>
        <p:txBody>
          <a:bodyPr/>
          <a:lstStyle/>
          <a:p>
            <a:r>
              <a:rPr lang="en-US" sz="2400" dirty="0"/>
              <a:t>Larger SW Eco System – Why?</a:t>
            </a:r>
          </a:p>
        </p:txBody>
      </p:sp>
      <p:sp>
        <p:nvSpPr>
          <p:cNvPr id="3" name="Content Placeholder 2">
            <a:extLst>
              <a:ext uri="{FF2B5EF4-FFF2-40B4-BE49-F238E27FC236}">
                <a16:creationId xmlns:a16="http://schemas.microsoft.com/office/drawing/2014/main" id="{46FD5F20-3D89-4C31-9C23-2F1B4324C63C}"/>
              </a:ext>
            </a:extLst>
          </p:cNvPr>
          <p:cNvSpPr>
            <a:spLocks noGrp="1"/>
          </p:cNvSpPr>
          <p:nvPr>
            <p:ph idx="1"/>
          </p:nvPr>
        </p:nvSpPr>
        <p:spPr>
          <a:xfrm>
            <a:off x="5807852" y="2952750"/>
            <a:ext cx="2314756" cy="609600"/>
          </a:xfrm>
        </p:spPr>
        <p:txBody>
          <a:bodyPr/>
          <a:lstStyle/>
          <a:p>
            <a:pPr marL="457200" lvl="1" indent="0" algn="ctr">
              <a:buNone/>
            </a:pPr>
            <a:r>
              <a:rPr lang="en-US" b="1" dirty="0"/>
              <a:t>Accelerate PM Adoption 		</a:t>
            </a:r>
          </a:p>
        </p:txBody>
      </p:sp>
      <p:sp>
        <p:nvSpPr>
          <p:cNvPr id="4" name="Slide Number Placeholder 3">
            <a:extLst>
              <a:ext uri="{FF2B5EF4-FFF2-40B4-BE49-F238E27FC236}">
                <a16:creationId xmlns:a16="http://schemas.microsoft.com/office/drawing/2014/main" id="{B2CE13C3-F8DB-413A-9B11-57F806ED7ACD}"/>
              </a:ext>
            </a:extLst>
          </p:cNvPr>
          <p:cNvSpPr>
            <a:spLocks noGrp="1"/>
          </p:cNvSpPr>
          <p:nvPr>
            <p:ph type="sldNum" sz="quarter" idx="10"/>
          </p:nvPr>
        </p:nvSpPr>
        <p:spPr/>
        <p:txBody>
          <a:bodyPr/>
          <a:lstStyle/>
          <a:p>
            <a:pPr>
              <a:defRPr/>
            </a:pPr>
            <a:fld id="{4E953806-4F93-4C46-90C8-D8B0F00BADEE}" type="slidenum">
              <a:rPr lang="en-US" altLang="en-US" smtClean="0"/>
              <a:pPr>
                <a:defRPr/>
              </a:pPr>
              <a:t>18</a:t>
            </a:fld>
            <a:endParaRPr lang="en-US" altLang="en-US" dirty="0"/>
          </a:p>
        </p:txBody>
      </p:sp>
      <p:sp>
        <p:nvSpPr>
          <p:cNvPr id="23" name="Arrow: Right 22">
            <a:extLst>
              <a:ext uri="{FF2B5EF4-FFF2-40B4-BE49-F238E27FC236}">
                <a16:creationId xmlns:a16="http://schemas.microsoft.com/office/drawing/2014/main" id="{FFC780D9-44BB-48D6-B802-AB00ABD01CE0}"/>
              </a:ext>
            </a:extLst>
          </p:cNvPr>
          <p:cNvSpPr/>
          <p:nvPr/>
        </p:nvSpPr>
        <p:spPr bwMode="auto">
          <a:xfrm>
            <a:off x="1195953" y="3040429"/>
            <a:ext cx="5715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Content Placeholder 2">
            <a:extLst>
              <a:ext uri="{FF2B5EF4-FFF2-40B4-BE49-F238E27FC236}">
                <a16:creationId xmlns:a16="http://schemas.microsoft.com/office/drawing/2014/main" id="{607967DD-D526-4D01-9A57-BB84EC5EE75C}"/>
              </a:ext>
            </a:extLst>
          </p:cNvPr>
          <p:cNvSpPr txBox="1">
            <a:spLocks/>
          </p:cNvSpPr>
          <p:nvPr/>
        </p:nvSpPr>
        <p:spPr bwMode="auto">
          <a:xfrm>
            <a:off x="5791200" y="4216090"/>
            <a:ext cx="2428804" cy="48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2400">
                <a:solidFill>
                  <a:srgbClr val="380069"/>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SzPct val="50000"/>
              <a:buBlip>
                <a:blip r:embed="rId4"/>
              </a:buBlip>
              <a:defRPr sz="2000">
                <a:solidFill>
                  <a:srgbClr val="5D5B5C"/>
                </a:solidFill>
                <a:latin typeface="Arial" pitchFamily="34" charset="0"/>
                <a:ea typeface="ＭＳ Ｐゴシック" charset="0"/>
                <a:cs typeface="Arial" pitchFamily="34" charset="0"/>
              </a:defRPr>
            </a:lvl2pPr>
            <a:lvl3pPr marL="1143000" indent="-228600" algn="l" rtl="0" eaLnBrk="0" fontAlgn="base" hangingPunct="0">
              <a:spcBef>
                <a:spcPct val="20000"/>
              </a:spcBef>
              <a:spcAft>
                <a:spcPct val="0"/>
              </a:spcAft>
              <a:buSzPct val="60000"/>
              <a:buBlip>
                <a:blip r:embed="rId5"/>
              </a:buBlip>
              <a:defRPr sz="1600">
                <a:solidFill>
                  <a:srgbClr val="38006A"/>
                </a:solidFill>
                <a:latin typeface="Arial" pitchFamily="34" charset="0"/>
                <a:ea typeface="ＭＳ Ｐゴシック" charset="0"/>
                <a:cs typeface="Arial" pitchFamily="34" charset="0"/>
              </a:defRPr>
            </a:lvl3pPr>
            <a:lvl4pPr marL="1600200" indent="-228600" algn="l" rtl="0" eaLnBrk="0" fontAlgn="base" hangingPunct="0">
              <a:spcBef>
                <a:spcPct val="20000"/>
              </a:spcBef>
              <a:spcAft>
                <a:spcPct val="0"/>
              </a:spcAft>
              <a:buChar char="–"/>
              <a:defRPr sz="1400">
                <a:solidFill>
                  <a:srgbClr val="380069"/>
                </a:solidFill>
                <a:latin typeface="Arial" pitchFamily="34" charset="0"/>
                <a:ea typeface="ＭＳ Ｐゴシック" charset="0"/>
                <a:cs typeface="Arial" pitchFamily="34" charset="0"/>
              </a:defRPr>
            </a:lvl4pPr>
            <a:lvl5pPr marL="2057400" indent="-228600" algn="l" rtl="0" eaLnBrk="0" fontAlgn="base" hangingPunct="0">
              <a:spcBef>
                <a:spcPct val="20000"/>
              </a:spcBef>
              <a:spcAft>
                <a:spcPct val="0"/>
              </a:spcAft>
              <a:buFont typeface="Arial" charset="0"/>
              <a:buChar char="-"/>
              <a:defRPr sz="1200">
                <a:solidFill>
                  <a:srgbClr val="380069"/>
                </a:solidFill>
                <a:latin typeface="Arial" pitchFamily="34" charset="0"/>
                <a:ea typeface="ＭＳ Ｐゴシック" charset="0"/>
                <a:cs typeface="Arial" pitchFamily="34" charset="0"/>
              </a:defRPr>
            </a:lvl5pPr>
            <a:lvl6pPr marL="2514600" indent="-228600" algn="l" rtl="0" fontAlgn="base">
              <a:spcBef>
                <a:spcPct val="20000"/>
              </a:spcBef>
              <a:spcAft>
                <a:spcPct val="0"/>
              </a:spcAft>
              <a:buFont typeface="Arial" charset="0"/>
              <a:buChar char="-"/>
              <a:defRPr sz="1200">
                <a:solidFill>
                  <a:srgbClr val="380069"/>
                </a:solidFill>
                <a:latin typeface="+mn-lt"/>
              </a:defRPr>
            </a:lvl6pPr>
            <a:lvl7pPr marL="2971800" indent="-228600" algn="l" rtl="0" fontAlgn="base">
              <a:spcBef>
                <a:spcPct val="20000"/>
              </a:spcBef>
              <a:spcAft>
                <a:spcPct val="0"/>
              </a:spcAft>
              <a:buFont typeface="Arial" charset="0"/>
              <a:buChar char="-"/>
              <a:defRPr sz="1200">
                <a:solidFill>
                  <a:srgbClr val="380069"/>
                </a:solidFill>
                <a:latin typeface="+mn-lt"/>
              </a:defRPr>
            </a:lvl7pPr>
            <a:lvl8pPr marL="3429000" indent="-228600" algn="l" rtl="0" fontAlgn="base">
              <a:spcBef>
                <a:spcPct val="20000"/>
              </a:spcBef>
              <a:spcAft>
                <a:spcPct val="0"/>
              </a:spcAft>
              <a:buFont typeface="Arial" charset="0"/>
              <a:buChar char="-"/>
              <a:defRPr sz="1200">
                <a:solidFill>
                  <a:srgbClr val="380069"/>
                </a:solidFill>
                <a:latin typeface="+mn-lt"/>
              </a:defRPr>
            </a:lvl8pPr>
            <a:lvl9pPr marL="3886200" indent="-228600" algn="l" rtl="0" fontAlgn="base">
              <a:spcBef>
                <a:spcPct val="20000"/>
              </a:spcBef>
              <a:spcAft>
                <a:spcPct val="0"/>
              </a:spcAft>
              <a:buFont typeface="Arial" charset="0"/>
              <a:buChar char="-"/>
              <a:defRPr sz="1200">
                <a:solidFill>
                  <a:srgbClr val="380069"/>
                </a:solidFill>
                <a:latin typeface="+mn-lt"/>
              </a:defRPr>
            </a:lvl9pPr>
          </a:lstStyle>
          <a:p>
            <a:pPr marL="457200" lvl="1" indent="0" algn="ctr">
              <a:buFontTx/>
              <a:buNone/>
            </a:pPr>
            <a:r>
              <a:rPr lang="en-US" kern="0" dirty="0"/>
              <a:t>HW Cost</a:t>
            </a:r>
            <a:br>
              <a:rPr lang="en-US" kern="0" dirty="0"/>
            </a:br>
            <a:r>
              <a:rPr lang="en-US" sz="1200" kern="0" dirty="0"/>
              <a:t>(few big vendors)</a:t>
            </a:r>
            <a:endParaRPr lang="en-US" kern="0" dirty="0"/>
          </a:p>
        </p:txBody>
      </p:sp>
      <p:graphicFrame>
        <p:nvGraphicFramePr>
          <p:cNvPr id="21" name="Chart 20">
            <a:extLst>
              <a:ext uri="{FF2B5EF4-FFF2-40B4-BE49-F238E27FC236}">
                <a16:creationId xmlns:a16="http://schemas.microsoft.com/office/drawing/2014/main" id="{4E635D35-064B-4AEB-842D-0005F3807260}"/>
              </a:ext>
            </a:extLst>
          </p:cNvPr>
          <p:cNvGraphicFramePr/>
          <p:nvPr>
            <p:extLst>
              <p:ext uri="{D42A27DB-BD31-4B8C-83A1-F6EECF244321}">
                <p14:modId xmlns:p14="http://schemas.microsoft.com/office/powerpoint/2010/main" val="154847911"/>
              </p:ext>
            </p:extLst>
          </p:nvPr>
        </p:nvGraphicFramePr>
        <p:xfrm>
          <a:off x="1676400" y="1818500"/>
          <a:ext cx="3471898" cy="29630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Chart 23">
            <a:extLst>
              <a:ext uri="{FF2B5EF4-FFF2-40B4-BE49-F238E27FC236}">
                <a16:creationId xmlns:a16="http://schemas.microsoft.com/office/drawing/2014/main" id="{75008C8C-7C91-46F7-88DD-14E34E8BA3AB}"/>
              </a:ext>
            </a:extLst>
          </p:cNvPr>
          <p:cNvGraphicFramePr/>
          <p:nvPr>
            <p:extLst>
              <p:ext uri="{D42A27DB-BD31-4B8C-83A1-F6EECF244321}">
                <p14:modId xmlns:p14="http://schemas.microsoft.com/office/powerpoint/2010/main" val="109365623"/>
              </p:ext>
            </p:extLst>
          </p:nvPr>
        </p:nvGraphicFramePr>
        <p:xfrm>
          <a:off x="-152400" y="2747452"/>
          <a:ext cx="1614024" cy="1166548"/>
        </p:xfrm>
        <a:graphic>
          <a:graphicData uri="http://schemas.openxmlformats.org/drawingml/2006/chart">
            <c:chart xmlns:c="http://schemas.openxmlformats.org/drawingml/2006/chart" xmlns:r="http://schemas.openxmlformats.org/officeDocument/2006/relationships" r:id="rId7"/>
          </a:graphicData>
        </a:graphic>
      </p:graphicFrame>
      <p:sp>
        <p:nvSpPr>
          <p:cNvPr id="22" name="TextBox 21">
            <a:extLst>
              <a:ext uri="{FF2B5EF4-FFF2-40B4-BE49-F238E27FC236}">
                <a16:creationId xmlns:a16="http://schemas.microsoft.com/office/drawing/2014/main" id="{898E1A41-3726-41A9-A5BA-ECDB934CF3E8}"/>
              </a:ext>
            </a:extLst>
          </p:cNvPr>
          <p:cNvSpPr txBox="1"/>
          <p:nvPr/>
        </p:nvSpPr>
        <p:spPr>
          <a:xfrm>
            <a:off x="702027" y="1970900"/>
            <a:ext cx="1736373" cy="369332"/>
          </a:xfrm>
          <a:prstGeom prst="rect">
            <a:avLst/>
          </a:prstGeom>
          <a:noFill/>
        </p:spPr>
        <p:txBody>
          <a:bodyPr wrap="none" rtlCol="0">
            <a:spAutoFit/>
          </a:bodyPr>
          <a:lstStyle/>
          <a:p>
            <a:r>
              <a:rPr lang="en-US" dirty="0"/>
              <a:t>PM SW Market</a:t>
            </a:r>
          </a:p>
        </p:txBody>
      </p:sp>
      <p:sp>
        <p:nvSpPr>
          <p:cNvPr id="28" name="Content Placeholder 2">
            <a:extLst>
              <a:ext uri="{FF2B5EF4-FFF2-40B4-BE49-F238E27FC236}">
                <a16:creationId xmlns:a16="http://schemas.microsoft.com/office/drawing/2014/main" id="{0F2C75A0-E327-4348-B402-6C195C8BC714}"/>
              </a:ext>
            </a:extLst>
          </p:cNvPr>
          <p:cNvSpPr txBox="1">
            <a:spLocks/>
          </p:cNvSpPr>
          <p:nvPr/>
        </p:nvSpPr>
        <p:spPr bwMode="auto">
          <a:xfrm>
            <a:off x="5807851" y="1930090"/>
            <a:ext cx="239550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2400">
                <a:solidFill>
                  <a:srgbClr val="380069"/>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SzPct val="50000"/>
              <a:buBlip>
                <a:blip r:embed="rId4"/>
              </a:buBlip>
              <a:defRPr sz="2000">
                <a:solidFill>
                  <a:srgbClr val="5D5B5C"/>
                </a:solidFill>
                <a:latin typeface="Arial" pitchFamily="34" charset="0"/>
                <a:ea typeface="ＭＳ Ｐゴシック" charset="0"/>
                <a:cs typeface="Arial" pitchFamily="34" charset="0"/>
              </a:defRPr>
            </a:lvl2pPr>
            <a:lvl3pPr marL="1143000" indent="-228600" algn="l" rtl="0" eaLnBrk="0" fontAlgn="base" hangingPunct="0">
              <a:spcBef>
                <a:spcPct val="20000"/>
              </a:spcBef>
              <a:spcAft>
                <a:spcPct val="0"/>
              </a:spcAft>
              <a:buSzPct val="60000"/>
              <a:buBlip>
                <a:blip r:embed="rId5"/>
              </a:buBlip>
              <a:defRPr sz="1600">
                <a:solidFill>
                  <a:srgbClr val="38006A"/>
                </a:solidFill>
                <a:latin typeface="Arial" pitchFamily="34" charset="0"/>
                <a:ea typeface="ＭＳ Ｐゴシック" charset="0"/>
                <a:cs typeface="Arial" pitchFamily="34" charset="0"/>
              </a:defRPr>
            </a:lvl3pPr>
            <a:lvl4pPr marL="1600200" indent="-228600" algn="l" rtl="0" eaLnBrk="0" fontAlgn="base" hangingPunct="0">
              <a:spcBef>
                <a:spcPct val="20000"/>
              </a:spcBef>
              <a:spcAft>
                <a:spcPct val="0"/>
              </a:spcAft>
              <a:buChar char="–"/>
              <a:defRPr sz="1400">
                <a:solidFill>
                  <a:srgbClr val="380069"/>
                </a:solidFill>
                <a:latin typeface="Arial" pitchFamily="34" charset="0"/>
                <a:ea typeface="ＭＳ Ｐゴシック" charset="0"/>
                <a:cs typeface="Arial" pitchFamily="34" charset="0"/>
              </a:defRPr>
            </a:lvl4pPr>
            <a:lvl5pPr marL="2057400" indent="-228600" algn="l" rtl="0" eaLnBrk="0" fontAlgn="base" hangingPunct="0">
              <a:spcBef>
                <a:spcPct val="20000"/>
              </a:spcBef>
              <a:spcAft>
                <a:spcPct val="0"/>
              </a:spcAft>
              <a:buFont typeface="Arial" charset="0"/>
              <a:buChar char="-"/>
              <a:defRPr sz="1200">
                <a:solidFill>
                  <a:srgbClr val="380069"/>
                </a:solidFill>
                <a:latin typeface="Arial" pitchFamily="34" charset="0"/>
                <a:ea typeface="ＭＳ Ｐゴシック" charset="0"/>
                <a:cs typeface="Arial" pitchFamily="34" charset="0"/>
              </a:defRPr>
            </a:lvl5pPr>
            <a:lvl6pPr marL="2514600" indent="-228600" algn="l" rtl="0" fontAlgn="base">
              <a:spcBef>
                <a:spcPct val="20000"/>
              </a:spcBef>
              <a:spcAft>
                <a:spcPct val="0"/>
              </a:spcAft>
              <a:buFont typeface="Arial" charset="0"/>
              <a:buChar char="-"/>
              <a:defRPr sz="1200">
                <a:solidFill>
                  <a:srgbClr val="380069"/>
                </a:solidFill>
                <a:latin typeface="+mn-lt"/>
              </a:defRPr>
            </a:lvl6pPr>
            <a:lvl7pPr marL="2971800" indent="-228600" algn="l" rtl="0" fontAlgn="base">
              <a:spcBef>
                <a:spcPct val="20000"/>
              </a:spcBef>
              <a:spcAft>
                <a:spcPct val="0"/>
              </a:spcAft>
              <a:buFont typeface="Arial" charset="0"/>
              <a:buChar char="-"/>
              <a:defRPr sz="1200">
                <a:solidFill>
                  <a:srgbClr val="380069"/>
                </a:solidFill>
                <a:latin typeface="+mn-lt"/>
              </a:defRPr>
            </a:lvl7pPr>
            <a:lvl8pPr marL="3429000" indent="-228600" algn="l" rtl="0" fontAlgn="base">
              <a:spcBef>
                <a:spcPct val="20000"/>
              </a:spcBef>
              <a:spcAft>
                <a:spcPct val="0"/>
              </a:spcAft>
              <a:buFont typeface="Arial" charset="0"/>
              <a:buChar char="-"/>
              <a:defRPr sz="1200">
                <a:solidFill>
                  <a:srgbClr val="380069"/>
                </a:solidFill>
                <a:latin typeface="+mn-lt"/>
              </a:defRPr>
            </a:lvl8pPr>
            <a:lvl9pPr marL="3886200" indent="-228600" algn="l" rtl="0" fontAlgn="base">
              <a:spcBef>
                <a:spcPct val="20000"/>
              </a:spcBef>
              <a:spcAft>
                <a:spcPct val="0"/>
              </a:spcAft>
              <a:buFont typeface="Arial" charset="0"/>
              <a:buChar char="-"/>
              <a:defRPr sz="1200">
                <a:solidFill>
                  <a:srgbClr val="380069"/>
                </a:solidFill>
                <a:latin typeface="+mn-lt"/>
              </a:defRPr>
            </a:lvl9pPr>
          </a:lstStyle>
          <a:p>
            <a:pPr marL="457200" lvl="1" indent="0" algn="ctr">
              <a:buFontTx/>
              <a:buNone/>
            </a:pPr>
            <a:r>
              <a:rPr lang="en-US" kern="0" dirty="0"/>
              <a:t>SW Innovation</a:t>
            </a:r>
            <a:br>
              <a:rPr lang="en-US" kern="0" dirty="0"/>
            </a:br>
            <a:r>
              <a:rPr lang="en-US" sz="1200" kern="0" dirty="0"/>
              <a:t>(Many players)</a:t>
            </a:r>
            <a:endParaRPr lang="en-US" kern="0" dirty="0"/>
          </a:p>
        </p:txBody>
      </p:sp>
      <p:sp>
        <p:nvSpPr>
          <p:cNvPr id="29" name="Arrow: Curved Left 28">
            <a:extLst>
              <a:ext uri="{FF2B5EF4-FFF2-40B4-BE49-F238E27FC236}">
                <a16:creationId xmlns:a16="http://schemas.microsoft.com/office/drawing/2014/main" id="{8845FCE5-E23D-476B-B45E-4FEE25732DD4}"/>
              </a:ext>
            </a:extLst>
          </p:cNvPr>
          <p:cNvSpPr/>
          <p:nvPr/>
        </p:nvSpPr>
        <p:spPr bwMode="auto">
          <a:xfrm rot="10800000" flipH="1">
            <a:off x="8127153" y="2154315"/>
            <a:ext cx="271498" cy="1091977"/>
          </a:xfrm>
          <a:prstGeom prst="curvedLef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 name="Arrow: Curved Left 32">
            <a:extLst>
              <a:ext uri="{FF2B5EF4-FFF2-40B4-BE49-F238E27FC236}">
                <a16:creationId xmlns:a16="http://schemas.microsoft.com/office/drawing/2014/main" id="{17C45EC7-822D-4F1B-8C6E-1FF42D432F2E}"/>
              </a:ext>
            </a:extLst>
          </p:cNvPr>
          <p:cNvSpPr/>
          <p:nvPr/>
        </p:nvSpPr>
        <p:spPr bwMode="auto">
          <a:xfrm rot="10800000" flipH="1">
            <a:off x="8127153" y="3363905"/>
            <a:ext cx="271498" cy="1091977"/>
          </a:xfrm>
          <a:prstGeom prst="curvedLef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4" name="Arrow: Curved Left 33">
            <a:extLst>
              <a:ext uri="{FF2B5EF4-FFF2-40B4-BE49-F238E27FC236}">
                <a16:creationId xmlns:a16="http://schemas.microsoft.com/office/drawing/2014/main" id="{3C5404FE-91E4-42F3-B598-617476BEF62B}"/>
              </a:ext>
            </a:extLst>
          </p:cNvPr>
          <p:cNvSpPr/>
          <p:nvPr/>
        </p:nvSpPr>
        <p:spPr bwMode="auto">
          <a:xfrm flipH="1">
            <a:off x="5993553" y="2145876"/>
            <a:ext cx="271498" cy="1091977"/>
          </a:xfrm>
          <a:prstGeom prst="curvedLef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5" name="Arrow: Curved Left 34">
            <a:extLst>
              <a:ext uri="{FF2B5EF4-FFF2-40B4-BE49-F238E27FC236}">
                <a16:creationId xmlns:a16="http://schemas.microsoft.com/office/drawing/2014/main" id="{29EC78FC-0A04-4640-87FC-96541B9D4895}"/>
              </a:ext>
            </a:extLst>
          </p:cNvPr>
          <p:cNvSpPr/>
          <p:nvPr/>
        </p:nvSpPr>
        <p:spPr bwMode="auto">
          <a:xfrm flipH="1">
            <a:off x="5993553" y="3351313"/>
            <a:ext cx="271498" cy="1091977"/>
          </a:xfrm>
          <a:prstGeom prst="curvedLef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6" name="Content Placeholder 2">
            <a:extLst>
              <a:ext uri="{FF2B5EF4-FFF2-40B4-BE49-F238E27FC236}">
                <a16:creationId xmlns:a16="http://schemas.microsoft.com/office/drawing/2014/main" id="{3671561B-05C4-428B-958A-EEC2BD99BB68}"/>
              </a:ext>
            </a:extLst>
          </p:cNvPr>
          <p:cNvSpPr txBox="1">
            <a:spLocks/>
          </p:cNvSpPr>
          <p:nvPr/>
        </p:nvSpPr>
        <p:spPr bwMode="auto">
          <a:xfrm>
            <a:off x="6477000" y="857250"/>
            <a:ext cx="275320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2400">
                <a:solidFill>
                  <a:srgbClr val="380069"/>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SzPct val="50000"/>
              <a:buBlip>
                <a:blip r:embed="rId4"/>
              </a:buBlip>
              <a:defRPr sz="2000">
                <a:solidFill>
                  <a:srgbClr val="5D5B5C"/>
                </a:solidFill>
                <a:latin typeface="Arial" pitchFamily="34" charset="0"/>
                <a:ea typeface="ＭＳ Ｐゴシック" charset="0"/>
                <a:cs typeface="Arial" pitchFamily="34" charset="0"/>
              </a:defRPr>
            </a:lvl2pPr>
            <a:lvl3pPr marL="1143000" indent="-228600" algn="l" rtl="0" eaLnBrk="0" fontAlgn="base" hangingPunct="0">
              <a:spcBef>
                <a:spcPct val="20000"/>
              </a:spcBef>
              <a:spcAft>
                <a:spcPct val="0"/>
              </a:spcAft>
              <a:buSzPct val="60000"/>
              <a:buBlip>
                <a:blip r:embed="rId5"/>
              </a:buBlip>
              <a:defRPr sz="1600">
                <a:solidFill>
                  <a:srgbClr val="38006A"/>
                </a:solidFill>
                <a:latin typeface="Arial" pitchFamily="34" charset="0"/>
                <a:ea typeface="ＭＳ Ｐゴシック" charset="0"/>
                <a:cs typeface="Arial" pitchFamily="34" charset="0"/>
              </a:defRPr>
            </a:lvl3pPr>
            <a:lvl4pPr marL="1600200" indent="-228600" algn="l" rtl="0" eaLnBrk="0" fontAlgn="base" hangingPunct="0">
              <a:spcBef>
                <a:spcPct val="20000"/>
              </a:spcBef>
              <a:spcAft>
                <a:spcPct val="0"/>
              </a:spcAft>
              <a:buChar char="–"/>
              <a:defRPr sz="1400">
                <a:solidFill>
                  <a:srgbClr val="380069"/>
                </a:solidFill>
                <a:latin typeface="Arial" pitchFamily="34" charset="0"/>
                <a:ea typeface="ＭＳ Ｐゴシック" charset="0"/>
                <a:cs typeface="Arial" pitchFamily="34" charset="0"/>
              </a:defRPr>
            </a:lvl4pPr>
            <a:lvl5pPr marL="2057400" indent="-228600" algn="l" rtl="0" eaLnBrk="0" fontAlgn="base" hangingPunct="0">
              <a:spcBef>
                <a:spcPct val="20000"/>
              </a:spcBef>
              <a:spcAft>
                <a:spcPct val="0"/>
              </a:spcAft>
              <a:buFont typeface="Arial" charset="0"/>
              <a:buChar char="-"/>
              <a:defRPr sz="1200">
                <a:solidFill>
                  <a:srgbClr val="380069"/>
                </a:solidFill>
                <a:latin typeface="Arial" pitchFamily="34" charset="0"/>
                <a:ea typeface="ＭＳ Ｐゴシック" charset="0"/>
                <a:cs typeface="Arial" pitchFamily="34" charset="0"/>
              </a:defRPr>
            </a:lvl5pPr>
            <a:lvl6pPr marL="2514600" indent="-228600" algn="l" rtl="0" fontAlgn="base">
              <a:spcBef>
                <a:spcPct val="20000"/>
              </a:spcBef>
              <a:spcAft>
                <a:spcPct val="0"/>
              </a:spcAft>
              <a:buFont typeface="Arial" charset="0"/>
              <a:buChar char="-"/>
              <a:defRPr sz="1200">
                <a:solidFill>
                  <a:srgbClr val="380069"/>
                </a:solidFill>
                <a:latin typeface="+mn-lt"/>
              </a:defRPr>
            </a:lvl6pPr>
            <a:lvl7pPr marL="2971800" indent="-228600" algn="l" rtl="0" fontAlgn="base">
              <a:spcBef>
                <a:spcPct val="20000"/>
              </a:spcBef>
              <a:spcAft>
                <a:spcPct val="0"/>
              </a:spcAft>
              <a:buFont typeface="Arial" charset="0"/>
              <a:buChar char="-"/>
              <a:defRPr sz="1200">
                <a:solidFill>
                  <a:srgbClr val="380069"/>
                </a:solidFill>
                <a:latin typeface="+mn-lt"/>
              </a:defRPr>
            </a:lvl7pPr>
            <a:lvl8pPr marL="3429000" indent="-228600" algn="l" rtl="0" fontAlgn="base">
              <a:spcBef>
                <a:spcPct val="20000"/>
              </a:spcBef>
              <a:spcAft>
                <a:spcPct val="0"/>
              </a:spcAft>
              <a:buFont typeface="Arial" charset="0"/>
              <a:buChar char="-"/>
              <a:defRPr sz="1200">
                <a:solidFill>
                  <a:srgbClr val="380069"/>
                </a:solidFill>
                <a:latin typeface="+mn-lt"/>
              </a:defRPr>
            </a:lvl8pPr>
            <a:lvl9pPr marL="3886200" indent="-228600" algn="l" rtl="0" fontAlgn="base">
              <a:spcBef>
                <a:spcPct val="20000"/>
              </a:spcBef>
              <a:spcAft>
                <a:spcPct val="0"/>
              </a:spcAft>
              <a:buFont typeface="Arial" charset="0"/>
              <a:buChar char="-"/>
              <a:defRPr sz="1200">
                <a:solidFill>
                  <a:srgbClr val="380069"/>
                </a:solidFill>
                <a:latin typeface="+mn-lt"/>
              </a:defRPr>
            </a:lvl9pPr>
          </a:lstStyle>
          <a:p>
            <a:pPr marL="742950" lvl="2" indent="-342900">
              <a:buBlip>
                <a:blip r:embed="rId3"/>
              </a:buBlip>
            </a:pPr>
            <a:r>
              <a:rPr lang="en-US" sz="1200" dirty="0">
                <a:solidFill>
                  <a:schemeClr val="tx1">
                    <a:lumMod val="50000"/>
                    <a:lumOff val="50000"/>
                  </a:schemeClr>
                </a:solidFill>
              </a:rPr>
              <a:t>Reduce BOM</a:t>
            </a:r>
          </a:p>
          <a:p>
            <a:pPr marL="742950" lvl="2" indent="-342900">
              <a:buBlip>
                <a:blip r:embed="rId3"/>
              </a:buBlip>
            </a:pPr>
            <a:r>
              <a:rPr lang="en-US" sz="1200" dirty="0">
                <a:solidFill>
                  <a:schemeClr val="tx1">
                    <a:lumMod val="50000"/>
                    <a:lumOff val="50000"/>
                  </a:schemeClr>
                </a:solidFill>
              </a:rPr>
              <a:t>On par Data Protection</a:t>
            </a:r>
          </a:p>
          <a:p>
            <a:pPr marL="742950" lvl="2" indent="-342900">
              <a:buBlip>
                <a:blip r:embed="rId3"/>
              </a:buBlip>
            </a:pPr>
            <a:r>
              <a:rPr lang="en-US" sz="1200" b="1" dirty="0">
                <a:solidFill>
                  <a:schemeClr val="tx1">
                    <a:lumMod val="50000"/>
                    <a:lumOff val="50000"/>
                  </a:schemeClr>
                </a:solidFill>
              </a:rPr>
              <a:t>Larger SW eco system</a:t>
            </a:r>
            <a:endParaRPr lang="en-US" sz="1050" b="1" dirty="0">
              <a:solidFill>
                <a:schemeClr val="tx1">
                  <a:lumMod val="50000"/>
                  <a:lumOff val="50000"/>
                </a:schemeClr>
              </a:solidFill>
            </a:endParaRPr>
          </a:p>
        </p:txBody>
      </p:sp>
    </p:spTree>
    <p:extLst>
      <p:ext uri="{BB962C8B-B14F-4D97-AF65-F5344CB8AC3E}">
        <p14:creationId xmlns:p14="http://schemas.microsoft.com/office/powerpoint/2010/main" val="201284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100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grpId="0" nodeType="withEffect">
                                  <p:stCondLst>
                                    <p:cond delay="1000"/>
                                  </p:stCondLst>
                                  <p:childTnLst>
                                    <p:set>
                                      <p:cBhvr>
                                        <p:cTn id="21" dur="1" fill="hold">
                                          <p:stCondLst>
                                            <p:cond delay="0"/>
                                          </p:stCondLst>
                                        </p:cTn>
                                        <p:tgtEl>
                                          <p:spTgt spid="28">
                                            <p:txEl>
                                              <p:pRg st="0" end="0"/>
                                            </p:tx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1000"/>
                                  </p:stCondLst>
                                  <p:childTnLst>
                                    <p:set>
                                      <p:cBhvr>
                                        <p:cTn id="24" dur="1" fill="hold">
                                          <p:stCondLst>
                                            <p:cond delay="0"/>
                                          </p:stCondLst>
                                        </p:cTn>
                                        <p:tgtEl>
                                          <p:spTgt spid="33"/>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1000"/>
                                  </p:stCondLst>
                                  <p:childTnLst>
                                    <p:set>
                                      <p:cBhvr>
                                        <p:cTn id="30" dur="1" fill="hold">
                                          <p:stCondLst>
                                            <p:cond delay="0"/>
                                          </p:stCondLst>
                                        </p:cTn>
                                        <p:tgtEl>
                                          <p:spTgt spid="35"/>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3" grpId="0" animBg="1"/>
      <p:bldP spid="13" grpId="0"/>
      <p:bldGraphic spid="21" grpId="0">
        <p:bldAsOne/>
      </p:bldGraphic>
      <p:bldGraphic spid="24" grpId="0">
        <p:bldAsOne/>
      </p:bldGraphic>
      <p:bldP spid="22" grpId="0"/>
      <p:bldP spid="28" grpId="0" build="p"/>
      <p:bldP spid="29" grpId="0" animBg="1"/>
      <p:bldP spid="33" grpId="0" animBg="1"/>
      <p:bldP spid="34" grpId="0" animBg="1"/>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1450"/>
            <a:ext cx="6553200" cy="685800"/>
          </a:xfrm>
        </p:spPr>
        <p:txBody>
          <a:bodyPr/>
          <a:lstStyle/>
          <a:p>
            <a:r>
              <a:rPr lang="en-US" sz="2400" dirty="0"/>
              <a:t>Kernel Vs. User Space FS Implementation</a:t>
            </a:r>
          </a:p>
        </p:txBody>
      </p:sp>
      <p:sp>
        <p:nvSpPr>
          <p:cNvPr id="4" name="Slide Number Placeholder 3"/>
          <p:cNvSpPr>
            <a:spLocks noGrp="1"/>
          </p:cNvSpPr>
          <p:nvPr>
            <p:ph type="sldNum" sz="quarter" idx="10"/>
          </p:nvPr>
        </p:nvSpPr>
        <p:spPr/>
        <p:txBody>
          <a:bodyPr/>
          <a:lstStyle/>
          <a:p>
            <a:pPr>
              <a:defRPr/>
            </a:pPr>
            <a:fld id="{4E953806-4F93-4C46-90C8-D8B0F00BADEE}" type="slidenum">
              <a:rPr lang="en-US" altLang="en-US" smtClean="0"/>
              <a:pPr>
                <a:defRPr/>
              </a:pPr>
              <a:t>19</a:t>
            </a:fld>
            <a:endParaRPr lang="en-US" altLang="en-US" dirty="0"/>
          </a:p>
        </p:txBody>
      </p:sp>
      <p:graphicFrame>
        <p:nvGraphicFramePr>
          <p:cNvPr id="8" name="Table 7">
            <a:extLst>
              <a:ext uri="{FF2B5EF4-FFF2-40B4-BE49-F238E27FC236}">
                <a16:creationId xmlns:a16="http://schemas.microsoft.com/office/drawing/2014/main" id="{63692D4A-86E1-4DE1-91BE-FD9F0A8E5549}"/>
              </a:ext>
            </a:extLst>
          </p:cNvPr>
          <p:cNvGraphicFramePr>
            <a:graphicFrameLocks noGrp="1"/>
          </p:cNvGraphicFramePr>
          <p:nvPr>
            <p:extLst>
              <p:ext uri="{D42A27DB-BD31-4B8C-83A1-F6EECF244321}">
                <p14:modId xmlns:p14="http://schemas.microsoft.com/office/powerpoint/2010/main" val="3685415919"/>
              </p:ext>
            </p:extLst>
          </p:nvPr>
        </p:nvGraphicFramePr>
        <p:xfrm>
          <a:off x="2247900" y="1126067"/>
          <a:ext cx="2819400" cy="2826308"/>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131861234"/>
                    </a:ext>
                  </a:extLst>
                </a:gridCol>
              </a:tblGrid>
              <a:tr h="532011">
                <a:tc>
                  <a:txBody>
                    <a:bodyPr/>
                    <a:lstStyle/>
                    <a:p>
                      <a:r>
                        <a:rPr lang="en-US" sz="2000" dirty="0">
                          <a:solidFill>
                            <a:schemeClr val="tx1"/>
                          </a:solidFill>
                        </a:rPr>
                        <a:t>User space</a:t>
                      </a:r>
                    </a:p>
                  </a:txBody>
                  <a:tcPr/>
                </a:tc>
                <a:extLst>
                  <a:ext uri="{0D108BD9-81ED-4DB2-BD59-A6C34878D82A}">
                    <a16:rowId xmlns:a16="http://schemas.microsoft.com/office/drawing/2014/main" val="1150323808"/>
                  </a:ext>
                </a:extLst>
              </a:tr>
              <a:tr h="532011">
                <a:tc>
                  <a:txBody>
                    <a:bodyPr/>
                    <a:lstStyle/>
                    <a:p>
                      <a:r>
                        <a:rPr lang="en-US" dirty="0"/>
                        <a:t>Portable</a:t>
                      </a:r>
                    </a:p>
                  </a:txBody>
                  <a:tcPr/>
                </a:tc>
                <a:extLst>
                  <a:ext uri="{0D108BD9-81ED-4DB2-BD59-A6C34878D82A}">
                    <a16:rowId xmlns:a16="http://schemas.microsoft.com/office/drawing/2014/main" val="133913534"/>
                  </a:ext>
                </a:extLst>
              </a:tr>
              <a:tr h="532011">
                <a:tc>
                  <a:txBody>
                    <a:bodyPr/>
                    <a:lstStyle/>
                    <a:p>
                      <a:r>
                        <a:rPr lang="en-US" dirty="0"/>
                        <a:t>Resilient (contained)</a:t>
                      </a:r>
                    </a:p>
                  </a:txBody>
                  <a:tcPr/>
                </a:tc>
                <a:extLst>
                  <a:ext uri="{0D108BD9-81ED-4DB2-BD59-A6C34878D82A}">
                    <a16:rowId xmlns:a16="http://schemas.microsoft.com/office/drawing/2014/main" val="3926402726"/>
                  </a:ext>
                </a:extLst>
              </a:tr>
              <a:tr h="698264">
                <a:tc>
                  <a:txBody>
                    <a:bodyPr/>
                    <a:lstStyle/>
                    <a:p>
                      <a:r>
                        <a:rPr lang="en-US" dirty="0"/>
                        <a:t>Simpler to add functionality &amp; Debug</a:t>
                      </a:r>
                    </a:p>
                  </a:txBody>
                  <a:tcPr/>
                </a:tc>
                <a:extLst>
                  <a:ext uri="{0D108BD9-81ED-4DB2-BD59-A6C34878D82A}">
                    <a16:rowId xmlns:a16="http://schemas.microsoft.com/office/drawing/2014/main" val="2784301636"/>
                  </a:ext>
                </a:extLst>
              </a:tr>
              <a:tr h="532011">
                <a:tc>
                  <a:txBody>
                    <a:bodyPr/>
                    <a:lstStyle/>
                    <a:p>
                      <a:r>
                        <a:rPr lang="en-US" dirty="0"/>
                        <a:t>Fewer licensing restrictions</a:t>
                      </a:r>
                    </a:p>
                  </a:txBody>
                  <a:tcPr/>
                </a:tc>
                <a:extLst>
                  <a:ext uri="{0D108BD9-81ED-4DB2-BD59-A6C34878D82A}">
                    <a16:rowId xmlns:a16="http://schemas.microsoft.com/office/drawing/2014/main" val="2136030146"/>
                  </a:ext>
                </a:extLst>
              </a:tr>
            </a:tbl>
          </a:graphicData>
        </a:graphic>
      </p:graphicFrame>
      <p:pic>
        <p:nvPicPr>
          <p:cNvPr id="10" name="Picture 9">
            <a:extLst>
              <a:ext uri="{FF2B5EF4-FFF2-40B4-BE49-F238E27FC236}">
                <a16:creationId xmlns:a16="http://schemas.microsoft.com/office/drawing/2014/main" id="{7951C3DB-5422-4888-8178-D62EA6D007EA}"/>
              </a:ext>
            </a:extLst>
          </p:cNvPr>
          <p:cNvPicPr>
            <a:picLocks noChangeAspect="1"/>
          </p:cNvPicPr>
          <p:nvPr/>
        </p:nvPicPr>
        <p:blipFill>
          <a:blip r:embed="rId2">
            <a:lum/>
            <a:alphaModFix/>
          </a:blip>
          <a:srcRect/>
          <a:stretch>
            <a:fillRect/>
          </a:stretch>
        </p:blipFill>
        <p:spPr>
          <a:xfrm>
            <a:off x="5334000" y="1123950"/>
            <a:ext cx="3657600" cy="2826306"/>
          </a:xfrm>
          <a:prstGeom prst="rect">
            <a:avLst/>
          </a:prstGeom>
          <a:noFill/>
          <a:ln>
            <a:noFill/>
          </a:ln>
        </p:spPr>
      </p:pic>
      <p:graphicFrame>
        <p:nvGraphicFramePr>
          <p:cNvPr id="6" name="Table 5">
            <a:extLst>
              <a:ext uri="{FF2B5EF4-FFF2-40B4-BE49-F238E27FC236}">
                <a16:creationId xmlns:a16="http://schemas.microsoft.com/office/drawing/2014/main" id="{F9305662-5885-45F1-9713-059292869A53}"/>
              </a:ext>
            </a:extLst>
          </p:cNvPr>
          <p:cNvGraphicFramePr>
            <a:graphicFrameLocks noGrp="1"/>
          </p:cNvGraphicFramePr>
          <p:nvPr>
            <p:extLst>
              <p:ext uri="{D42A27DB-BD31-4B8C-83A1-F6EECF244321}">
                <p14:modId xmlns:p14="http://schemas.microsoft.com/office/powerpoint/2010/main" val="2249888894"/>
              </p:ext>
            </p:extLst>
          </p:nvPr>
        </p:nvGraphicFramePr>
        <p:xfrm>
          <a:off x="152400" y="1123950"/>
          <a:ext cx="2057399" cy="2826308"/>
        </p:xfrm>
        <a:graphic>
          <a:graphicData uri="http://schemas.openxmlformats.org/drawingml/2006/table">
            <a:tbl>
              <a:tblPr firstRow="1" bandRow="1">
                <a:tableStyleId>{5C22544A-7EE6-4342-B048-85BDC9FD1C3A}</a:tableStyleId>
              </a:tblPr>
              <a:tblGrid>
                <a:gridCol w="2057399">
                  <a:extLst>
                    <a:ext uri="{9D8B030D-6E8A-4147-A177-3AD203B41FA5}">
                      <a16:colId xmlns:a16="http://schemas.microsoft.com/office/drawing/2014/main" val="2523698830"/>
                    </a:ext>
                  </a:extLst>
                </a:gridCol>
              </a:tblGrid>
              <a:tr h="532011">
                <a:tc>
                  <a:txBody>
                    <a:bodyPr/>
                    <a:lstStyle/>
                    <a:p>
                      <a:r>
                        <a:rPr lang="en-US" sz="2000" dirty="0">
                          <a:solidFill>
                            <a:schemeClr val="tx1"/>
                          </a:solidFill>
                        </a:rPr>
                        <a:t>Kernel</a:t>
                      </a:r>
                    </a:p>
                  </a:txBody>
                  <a:tcPr/>
                </a:tc>
                <a:extLst>
                  <a:ext uri="{0D108BD9-81ED-4DB2-BD59-A6C34878D82A}">
                    <a16:rowId xmlns:a16="http://schemas.microsoft.com/office/drawing/2014/main" val="1150323808"/>
                  </a:ext>
                </a:extLst>
              </a:tr>
              <a:tr h="532011">
                <a:tc>
                  <a:txBody>
                    <a:bodyPr/>
                    <a:lstStyle/>
                    <a:p>
                      <a:r>
                        <a:rPr lang="en-US" dirty="0"/>
                        <a:t>Fast </a:t>
                      </a:r>
                      <a:r>
                        <a:rPr lang="en-US" sz="1600" dirty="0"/>
                        <a:t>(shortest path)</a:t>
                      </a:r>
                      <a:endParaRPr lang="en-US" dirty="0"/>
                    </a:p>
                  </a:txBody>
                  <a:tcPr/>
                </a:tc>
                <a:extLst>
                  <a:ext uri="{0D108BD9-81ED-4DB2-BD59-A6C34878D82A}">
                    <a16:rowId xmlns:a16="http://schemas.microsoft.com/office/drawing/2014/main" val="133913534"/>
                  </a:ext>
                </a:extLst>
              </a:tr>
              <a:tr h="532011">
                <a:tc>
                  <a:txBody>
                    <a:bodyPr/>
                    <a:lstStyle/>
                    <a:p>
                      <a:endParaRPr lang="en-US" dirty="0"/>
                    </a:p>
                  </a:txBody>
                  <a:tcPr/>
                </a:tc>
                <a:extLst>
                  <a:ext uri="{0D108BD9-81ED-4DB2-BD59-A6C34878D82A}">
                    <a16:rowId xmlns:a16="http://schemas.microsoft.com/office/drawing/2014/main" val="3926402726"/>
                  </a:ext>
                </a:extLst>
              </a:tr>
              <a:tr h="698264">
                <a:tc>
                  <a:txBody>
                    <a:bodyPr/>
                    <a:lstStyle/>
                    <a:p>
                      <a:endParaRPr lang="en-US" dirty="0"/>
                    </a:p>
                  </a:txBody>
                  <a:tcPr/>
                </a:tc>
                <a:extLst>
                  <a:ext uri="{0D108BD9-81ED-4DB2-BD59-A6C34878D82A}">
                    <a16:rowId xmlns:a16="http://schemas.microsoft.com/office/drawing/2014/main" val="2784301636"/>
                  </a:ext>
                </a:extLst>
              </a:tr>
              <a:tr h="532011">
                <a:tc>
                  <a:txBody>
                    <a:bodyPr/>
                    <a:lstStyle/>
                    <a:p>
                      <a:endParaRPr lang="en-US" dirty="0"/>
                    </a:p>
                  </a:txBody>
                  <a:tcPr/>
                </a:tc>
                <a:extLst>
                  <a:ext uri="{0D108BD9-81ED-4DB2-BD59-A6C34878D82A}">
                    <a16:rowId xmlns:a16="http://schemas.microsoft.com/office/drawing/2014/main" val="2136030146"/>
                  </a:ext>
                </a:extLst>
              </a:tr>
            </a:tbl>
          </a:graphicData>
        </a:graphic>
      </p:graphicFrame>
      <p:sp>
        <p:nvSpPr>
          <p:cNvPr id="3" name="TextBox 2">
            <a:extLst>
              <a:ext uri="{FF2B5EF4-FFF2-40B4-BE49-F238E27FC236}">
                <a16:creationId xmlns:a16="http://schemas.microsoft.com/office/drawing/2014/main" id="{F0FA5A64-C0F6-4C93-854A-FA24088C4883}"/>
              </a:ext>
            </a:extLst>
          </p:cNvPr>
          <p:cNvSpPr txBox="1"/>
          <p:nvPr/>
        </p:nvSpPr>
        <p:spPr>
          <a:xfrm>
            <a:off x="152400" y="3998383"/>
            <a:ext cx="4876800" cy="615553"/>
          </a:xfrm>
          <a:prstGeom prst="rect">
            <a:avLst/>
          </a:prstGeom>
          <a:noFill/>
        </p:spPr>
        <p:txBody>
          <a:bodyPr wrap="square" rtlCol="0">
            <a:spAutoFit/>
          </a:bodyPr>
          <a:lstStyle/>
          <a:p>
            <a:pPr algn="ctr"/>
            <a:r>
              <a:rPr lang="en-US" sz="1600" dirty="0">
                <a:solidFill>
                  <a:schemeClr val="accent2"/>
                </a:solidFill>
              </a:rPr>
              <a:t>The gap: </a:t>
            </a:r>
            <a:br>
              <a:rPr lang="en-US" dirty="0">
                <a:solidFill>
                  <a:schemeClr val="accent2"/>
                </a:solidFill>
              </a:rPr>
            </a:br>
            <a:r>
              <a:rPr lang="en-US" dirty="0">
                <a:solidFill>
                  <a:schemeClr val="accent2"/>
                </a:solidFill>
              </a:rPr>
              <a:t>Near-memory speed Kernel-to-User bridge </a:t>
            </a:r>
          </a:p>
        </p:txBody>
      </p:sp>
      <p:sp>
        <p:nvSpPr>
          <p:cNvPr id="9" name="TextBox 8">
            <a:extLst>
              <a:ext uri="{FF2B5EF4-FFF2-40B4-BE49-F238E27FC236}">
                <a16:creationId xmlns:a16="http://schemas.microsoft.com/office/drawing/2014/main" id="{80AB7F37-88EB-4BA8-A9EE-64BD323CF182}"/>
              </a:ext>
            </a:extLst>
          </p:cNvPr>
          <p:cNvSpPr txBox="1"/>
          <p:nvPr/>
        </p:nvSpPr>
        <p:spPr>
          <a:xfrm>
            <a:off x="5791200" y="2495550"/>
            <a:ext cx="1104900" cy="276999"/>
          </a:xfrm>
          <a:prstGeom prst="rect">
            <a:avLst/>
          </a:prstGeom>
          <a:noFill/>
        </p:spPr>
        <p:txBody>
          <a:bodyPr wrap="square" rtlCol="0">
            <a:spAutoFit/>
          </a:bodyPr>
          <a:lstStyle/>
          <a:p>
            <a:pPr algn="ctr"/>
            <a:r>
              <a:rPr lang="en-US" sz="1200" b="1" dirty="0">
                <a:solidFill>
                  <a:schemeClr val="accent2"/>
                </a:solidFill>
              </a:rPr>
              <a:t>Kernel FS</a:t>
            </a:r>
          </a:p>
        </p:txBody>
      </p:sp>
      <p:sp>
        <p:nvSpPr>
          <p:cNvPr id="12" name="TextBox 11">
            <a:extLst>
              <a:ext uri="{FF2B5EF4-FFF2-40B4-BE49-F238E27FC236}">
                <a16:creationId xmlns:a16="http://schemas.microsoft.com/office/drawing/2014/main" id="{E2CF3035-DA7A-43D8-841B-C9E148E428BC}"/>
              </a:ext>
            </a:extLst>
          </p:cNvPr>
          <p:cNvSpPr txBox="1"/>
          <p:nvPr/>
        </p:nvSpPr>
        <p:spPr>
          <a:xfrm>
            <a:off x="6989136" y="2904351"/>
            <a:ext cx="1295400" cy="276999"/>
          </a:xfrm>
          <a:prstGeom prst="rect">
            <a:avLst/>
          </a:prstGeom>
          <a:noFill/>
        </p:spPr>
        <p:txBody>
          <a:bodyPr wrap="square" rtlCol="0">
            <a:spAutoFit/>
          </a:bodyPr>
          <a:lstStyle/>
          <a:p>
            <a:pPr algn="ctr"/>
            <a:r>
              <a:rPr lang="en-US" sz="1200" b="1" dirty="0">
                <a:solidFill>
                  <a:schemeClr val="accent2"/>
                </a:solidFill>
              </a:rPr>
              <a:t>K-U Bridges</a:t>
            </a:r>
          </a:p>
        </p:txBody>
      </p:sp>
    </p:spTree>
    <p:extLst>
      <p:ext uri="{BB962C8B-B14F-4D97-AF65-F5344CB8AC3E}">
        <p14:creationId xmlns:p14="http://schemas.microsoft.com/office/powerpoint/2010/main" val="384561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08A02-B4CA-46E8-A728-3817EA7DB3CD}"/>
              </a:ext>
            </a:extLst>
          </p:cNvPr>
          <p:cNvSpPr>
            <a:spLocks noGrp="1"/>
          </p:cNvSpPr>
          <p:nvPr>
            <p:ph type="title"/>
          </p:nvPr>
        </p:nvSpPr>
        <p:spPr/>
        <p:txBody>
          <a:bodyPr/>
          <a:lstStyle/>
          <a:p>
            <a:r>
              <a:rPr lang="en-US" dirty="0"/>
              <a:t>Storage Media Generations</a:t>
            </a:r>
          </a:p>
        </p:txBody>
      </p:sp>
      <p:sp>
        <p:nvSpPr>
          <p:cNvPr id="4" name="Slide Number Placeholder 3">
            <a:extLst>
              <a:ext uri="{FF2B5EF4-FFF2-40B4-BE49-F238E27FC236}">
                <a16:creationId xmlns:a16="http://schemas.microsoft.com/office/drawing/2014/main" id="{63720ADD-1A06-428E-9E12-DD67B8469496}"/>
              </a:ext>
            </a:extLst>
          </p:cNvPr>
          <p:cNvSpPr>
            <a:spLocks noGrp="1"/>
          </p:cNvSpPr>
          <p:nvPr>
            <p:ph type="sldNum" sz="quarter" idx="10"/>
          </p:nvPr>
        </p:nvSpPr>
        <p:spPr>
          <a:xfrm>
            <a:off x="8327064" y="4939842"/>
            <a:ext cx="609600" cy="146508"/>
          </a:xfrm>
          <a:noFill/>
        </p:spPr>
        <p:txBody>
          <a:bodyPr/>
          <a:lstStyle/>
          <a:p>
            <a:pPr>
              <a:defRPr/>
            </a:pPr>
            <a:fld id="{4E953806-4F93-4C46-90C8-D8B0F00BADEE}" type="slidenum">
              <a:rPr lang="en-US" altLang="en-US" smtClean="0"/>
              <a:pPr>
                <a:defRPr/>
              </a:pPr>
              <a:t>2</a:t>
            </a:fld>
            <a:endParaRPr lang="en-US" altLang="en-US" dirty="0"/>
          </a:p>
        </p:txBody>
      </p:sp>
      <p:pic>
        <p:nvPicPr>
          <p:cNvPr id="1026" name="Picture 2" descr="Image result for aep nvdimm">
            <a:extLst>
              <a:ext uri="{FF2B5EF4-FFF2-40B4-BE49-F238E27FC236}">
                <a16:creationId xmlns:a16="http://schemas.microsoft.com/office/drawing/2014/main" id="{3EAB23D6-D70E-48F6-A360-D806DEA82F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83" t="43099" r="7365" b="14765"/>
          <a:stretch/>
        </p:blipFill>
        <p:spPr bwMode="auto">
          <a:xfrm>
            <a:off x="6906173" y="2044826"/>
            <a:ext cx="2088585" cy="268282"/>
          </a:xfrm>
          <a:prstGeom prst="rect">
            <a:avLst/>
          </a:prstGeom>
          <a:noFill/>
          <a:extLst>
            <a:ext uri="{909E8E84-426E-40DD-AFC4-6F175D3DCCD1}">
              <a14:hiddenFill xmlns:a14="http://schemas.microsoft.com/office/drawing/2010/main">
                <a:solidFill>
                  <a:srgbClr val="FFFFFF"/>
                </a:solidFill>
              </a14:hiddenFill>
            </a:ext>
          </a:extLst>
        </p:spPr>
      </p:pic>
      <p:sp>
        <p:nvSpPr>
          <p:cNvPr id="107" name="Rectangle 106">
            <a:extLst>
              <a:ext uri="{FF2B5EF4-FFF2-40B4-BE49-F238E27FC236}">
                <a16:creationId xmlns:a16="http://schemas.microsoft.com/office/drawing/2014/main" id="{652E631E-1947-40CF-95E9-E08EF02B4156}"/>
              </a:ext>
            </a:extLst>
          </p:cNvPr>
          <p:cNvSpPr/>
          <p:nvPr/>
        </p:nvSpPr>
        <p:spPr bwMode="auto">
          <a:xfrm>
            <a:off x="7057732" y="2121025"/>
            <a:ext cx="531994" cy="52303"/>
          </a:xfrm>
          <a:prstGeom prst="rect">
            <a:avLst/>
          </a:prstGeom>
          <a:solidFill>
            <a:schemeClr val="bg1"/>
          </a:solidFill>
          <a:ln w="28575" cap="flat" cmpd="sng" algn="ctr">
            <a:noFill/>
            <a:prstDash val="solid"/>
            <a:round/>
            <a:headEnd type="none" w="med" len="med"/>
            <a:tailEnd type="none" w="med" len="med"/>
          </a:ln>
          <a:effectLst>
            <a:outerShdw blurRad="107950" dist="12700" dir="5400000" algn="ctr">
              <a:srgbClr val="000000"/>
            </a:outerShdw>
          </a:effectLst>
        </p:spPr>
        <p:txBody>
          <a:bodyPr anchor="ctr"/>
          <a:lstStyle/>
          <a:p>
            <a:pPr algn="ctr">
              <a:defRPr/>
            </a:pPr>
            <a:r>
              <a:rPr lang="en-US" sz="700" dirty="0">
                <a:solidFill>
                  <a:srgbClr val="00B050"/>
                </a:solidFill>
                <a:latin typeface="Arial" charset="0"/>
              </a:rPr>
              <a:t>PM</a:t>
            </a:r>
            <a:endParaRPr lang="en-US" sz="1100" dirty="0">
              <a:solidFill>
                <a:srgbClr val="00B050"/>
              </a:solidFill>
              <a:latin typeface="Arial" charset="0"/>
            </a:endParaRPr>
          </a:p>
        </p:txBody>
      </p:sp>
      <p:sp>
        <p:nvSpPr>
          <p:cNvPr id="52" name="Rectangle 3">
            <a:extLst>
              <a:ext uri="{FF2B5EF4-FFF2-40B4-BE49-F238E27FC236}">
                <a16:creationId xmlns:a16="http://schemas.microsoft.com/office/drawing/2014/main" id="{CA4CD147-C5D0-4A72-8D34-9C2442EBB09C}"/>
              </a:ext>
            </a:extLst>
          </p:cNvPr>
          <p:cNvSpPr txBox="1">
            <a:spLocks noChangeArrowheads="1"/>
          </p:cNvSpPr>
          <p:nvPr/>
        </p:nvSpPr>
        <p:spPr bwMode="auto">
          <a:xfrm>
            <a:off x="16972" y="3943350"/>
            <a:ext cx="5795791" cy="617538"/>
          </a:xfrm>
          <a:prstGeom prst="rect">
            <a:avLst/>
          </a:prstGeom>
          <a:noFill/>
          <a:ln w="9525">
            <a:noFill/>
            <a:miter lim="800000"/>
            <a:headEnd/>
            <a:tailEnd/>
          </a:ln>
        </p:spPr>
        <p:txBody>
          <a:bodyPr/>
          <a:lstStyle/>
          <a:p>
            <a:pPr algn="ctr">
              <a:lnSpc>
                <a:spcPct val="90000"/>
              </a:lnSpc>
              <a:spcBef>
                <a:spcPct val="20000"/>
              </a:spcBef>
              <a:defRPr/>
            </a:pPr>
            <a:r>
              <a:rPr lang="en-US" sz="2400" kern="0" dirty="0">
                <a:solidFill>
                  <a:srgbClr val="000000"/>
                </a:solidFill>
                <a:latin typeface="+mn-lt"/>
                <a:ea typeface="+mn-ea"/>
                <a:cs typeface="Arial" charset="0"/>
              </a:rPr>
              <a:t>PM marries the best of both worlds:</a:t>
            </a:r>
          </a:p>
        </p:txBody>
      </p:sp>
      <p:sp>
        <p:nvSpPr>
          <p:cNvPr id="53" name="TextBox 6">
            <a:extLst>
              <a:ext uri="{FF2B5EF4-FFF2-40B4-BE49-F238E27FC236}">
                <a16:creationId xmlns:a16="http://schemas.microsoft.com/office/drawing/2014/main" id="{1A0DE9E1-7D1E-4814-91C3-525C99B5A38B}"/>
              </a:ext>
            </a:extLst>
          </p:cNvPr>
          <p:cNvSpPr txBox="1">
            <a:spLocks noChangeArrowheads="1"/>
          </p:cNvSpPr>
          <p:nvPr/>
        </p:nvSpPr>
        <p:spPr bwMode="auto">
          <a:xfrm>
            <a:off x="6330950" y="3964667"/>
            <a:ext cx="333375" cy="400050"/>
          </a:xfrm>
          <a:prstGeom prst="rect">
            <a:avLst/>
          </a:prstGeom>
          <a:noFill/>
          <a:ln>
            <a:noFill/>
          </a:ln>
          <a:extLst/>
        </p:spPr>
        <p:txBody>
          <a:bodyPr wrap="square">
            <a:spAutoFit/>
          </a:bodyPr>
          <a:lstStyle>
            <a:lvl1pPr eaLnBrk="0" hangingPunct="0">
              <a:spcBef>
                <a:spcPct val="20000"/>
              </a:spcBef>
              <a:buBlip>
                <a:blip r:embed="rId3"/>
              </a:buBlip>
              <a:defRPr sz="2400">
                <a:solidFill>
                  <a:srgbClr val="380069"/>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SzPct val="50000"/>
              <a:buBlip>
                <a:blip r:embed="rId4"/>
              </a:buBlip>
              <a:defRPr sz="2000">
                <a:solidFill>
                  <a:srgbClr val="5D5B5C"/>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SzPct val="60000"/>
              <a:buBlip>
                <a:blip r:embed="rId5"/>
              </a:buBlip>
              <a:defRPr sz="1600">
                <a:solidFill>
                  <a:srgbClr val="38006A"/>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har char="–"/>
              <a:defRPr sz="1400">
                <a:solidFill>
                  <a:srgbClr val="380069"/>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Font typeface="Arial" panose="020B0604020202020204" pitchFamily="34" charset="0"/>
              <a:buChar char="-"/>
              <a:defRPr sz="1200">
                <a:solidFill>
                  <a:srgbClr val="380069"/>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380069"/>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380069"/>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380069"/>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380069"/>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spcBef>
                <a:spcPct val="0"/>
              </a:spcBef>
              <a:buFontTx/>
              <a:buNone/>
            </a:pPr>
            <a:r>
              <a:rPr lang="en-US" altLang="en-US" sz="2000" b="1">
                <a:solidFill>
                  <a:schemeClr val="tx1"/>
                </a:solidFill>
              </a:rPr>
              <a:t>+</a:t>
            </a:r>
          </a:p>
        </p:txBody>
      </p:sp>
      <p:sp>
        <p:nvSpPr>
          <p:cNvPr id="54" name="TextBox 53">
            <a:extLst>
              <a:ext uri="{FF2B5EF4-FFF2-40B4-BE49-F238E27FC236}">
                <a16:creationId xmlns:a16="http://schemas.microsoft.com/office/drawing/2014/main" id="{83052268-E176-4DEF-A7E8-E3AEA4F4B7ED}"/>
              </a:ext>
            </a:extLst>
          </p:cNvPr>
          <p:cNvSpPr txBox="1"/>
          <p:nvPr/>
        </p:nvSpPr>
        <p:spPr>
          <a:xfrm>
            <a:off x="6586537" y="3834492"/>
            <a:ext cx="1479550" cy="646113"/>
          </a:xfrm>
          <a:prstGeom prst="rect">
            <a:avLst/>
          </a:prstGeom>
          <a:noFill/>
        </p:spPr>
        <p:txBody>
          <a:bodyPr wrap="square">
            <a:spAutoFit/>
          </a:bodyPr>
          <a:lstStyle/>
          <a:p>
            <a:pPr algn="ctr">
              <a:defRPr/>
            </a:pPr>
            <a:r>
              <a:rPr lang="en-US" b="1" dirty="0">
                <a:latin typeface="Arial" charset="0"/>
                <a:cs typeface="Arial" charset="0"/>
              </a:rPr>
              <a:t>Storage</a:t>
            </a:r>
          </a:p>
          <a:p>
            <a:pPr algn="ctr">
              <a:defRPr/>
            </a:pPr>
            <a:r>
              <a:rPr lang="en-US" b="1" dirty="0">
                <a:latin typeface="Arial" charset="0"/>
                <a:cs typeface="Arial" charset="0"/>
              </a:rPr>
              <a:t>Persistency</a:t>
            </a:r>
          </a:p>
        </p:txBody>
      </p:sp>
      <p:sp>
        <p:nvSpPr>
          <p:cNvPr id="55" name="TextBox 54">
            <a:extLst>
              <a:ext uri="{FF2B5EF4-FFF2-40B4-BE49-F238E27FC236}">
                <a16:creationId xmlns:a16="http://schemas.microsoft.com/office/drawing/2014/main" id="{510BBE22-CA8D-412E-90BE-F26E4016B574}"/>
              </a:ext>
            </a:extLst>
          </p:cNvPr>
          <p:cNvSpPr txBox="1"/>
          <p:nvPr/>
        </p:nvSpPr>
        <p:spPr>
          <a:xfrm>
            <a:off x="5334000" y="3840842"/>
            <a:ext cx="1069975" cy="646113"/>
          </a:xfrm>
          <a:prstGeom prst="rect">
            <a:avLst/>
          </a:prstGeom>
          <a:noFill/>
        </p:spPr>
        <p:txBody>
          <a:bodyPr wrap="square">
            <a:spAutoFit/>
          </a:bodyPr>
          <a:lstStyle/>
          <a:p>
            <a:pPr algn="ctr">
              <a:defRPr/>
            </a:pPr>
            <a:r>
              <a:rPr lang="en-US" b="1" dirty="0">
                <a:latin typeface="Arial" charset="0"/>
                <a:cs typeface="Arial" charset="0"/>
              </a:rPr>
              <a:t>Memory</a:t>
            </a:r>
          </a:p>
          <a:p>
            <a:pPr algn="ctr">
              <a:defRPr/>
            </a:pPr>
            <a:r>
              <a:rPr lang="en-US" b="1" dirty="0">
                <a:latin typeface="Arial" charset="0"/>
                <a:cs typeface="Arial" charset="0"/>
              </a:rPr>
              <a:t>Speed</a:t>
            </a:r>
          </a:p>
        </p:txBody>
      </p:sp>
      <p:pic>
        <p:nvPicPr>
          <p:cNvPr id="56" name="Content Placeholder 6">
            <a:extLst>
              <a:ext uri="{FF2B5EF4-FFF2-40B4-BE49-F238E27FC236}">
                <a16:creationId xmlns:a16="http://schemas.microsoft.com/office/drawing/2014/main" id="{8FB17986-7F73-4AB9-922D-2CD53ECB70B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200" y="1428750"/>
            <a:ext cx="1373727" cy="141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0">
            <a:extLst>
              <a:ext uri="{FF2B5EF4-FFF2-40B4-BE49-F238E27FC236}">
                <a16:creationId xmlns:a16="http://schemas.microsoft.com/office/drawing/2014/main" id="{4125B8A0-AA52-4064-8F85-859FAAD194B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79750" y="1537696"/>
            <a:ext cx="1790006" cy="126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Box 11">
            <a:extLst>
              <a:ext uri="{FF2B5EF4-FFF2-40B4-BE49-F238E27FC236}">
                <a16:creationId xmlns:a16="http://schemas.microsoft.com/office/drawing/2014/main" id="{02F9436C-A36C-471F-8EFC-3218CD1C0D85}"/>
              </a:ext>
            </a:extLst>
          </p:cNvPr>
          <p:cNvSpPr txBox="1">
            <a:spLocks noChangeArrowheads="1"/>
          </p:cNvSpPr>
          <p:nvPr/>
        </p:nvSpPr>
        <p:spPr bwMode="auto">
          <a:xfrm>
            <a:off x="152400" y="2845315"/>
            <a:ext cx="9475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3"/>
              </a:buBlip>
              <a:defRPr sz="2400">
                <a:solidFill>
                  <a:srgbClr val="380069"/>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SzPct val="50000"/>
              <a:buBlip>
                <a:blip r:embed="rId4"/>
              </a:buBlip>
              <a:defRPr sz="2000">
                <a:solidFill>
                  <a:srgbClr val="5D5B5C"/>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SzPct val="60000"/>
              <a:buBlip>
                <a:blip r:embed="rId5"/>
              </a:buBlip>
              <a:defRPr sz="1600">
                <a:solidFill>
                  <a:srgbClr val="38006A"/>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har char="–"/>
              <a:defRPr sz="1400">
                <a:solidFill>
                  <a:srgbClr val="380069"/>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Font typeface="Arial" panose="020B0604020202020204" pitchFamily="34" charset="0"/>
              <a:buChar char="-"/>
              <a:defRPr sz="1200">
                <a:solidFill>
                  <a:srgbClr val="380069"/>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380069"/>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380069"/>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380069"/>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380069"/>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0"/>
              </a:spcBef>
              <a:buFontTx/>
              <a:buNone/>
            </a:pPr>
            <a:r>
              <a:rPr lang="en-US" altLang="en-US" sz="1400" b="1" dirty="0">
                <a:solidFill>
                  <a:schemeClr val="tx1"/>
                </a:solidFill>
              </a:rPr>
              <a:t>HDD</a:t>
            </a:r>
            <a:endParaRPr lang="en-US" altLang="en-US" sz="1200" b="1" dirty="0">
              <a:solidFill>
                <a:schemeClr val="tx1"/>
              </a:solidFill>
            </a:endParaRPr>
          </a:p>
        </p:txBody>
      </p:sp>
      <p:sp>
        <p:nvSpPr>
          <p:cNvPr id="59" name="TextBox 12">
            <a:extLst>
              <a:ext uri="{FF2B5EF4-FFF2-40B4-BE49-F238E27FC236}">
                <a16:creationId xmlns:a16="http://schemas.microsoft.com/office/drawing/2014/main" id="{A9AC5693-C440-4A1A-B852-CC1F5259B6A7}"/>
              </a:ext>
            </a:extLst>
          </p:cNvPr>
          <p:cNvSpPr txBox="1">
            <a:spLocks noChangeArrowheads="1"/>
          </p:cNvSpPr>
          <p:nvPr/>
        </p:nvSpPr>
        <p:spPr bwMode="auto">
          <a:xfrm>
            <a:off x="3232150" y="2845315"/>
            <a:ext cx="13765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3"/>
              </a:buBlip>
              <a:defRPr sz="2400">
                <a:solidFill>
                  <a:srgbClr val="380069"/>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SzPct val="50000"/>
              <a:buBlip>
                <a:blip r:embed="rId4"/>
              </a:buBlip>
              <a:defRPr sz="2000">
                <a:solidFill>
                  <a:srgbClr val="5D5B5C"/>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SzPct val="60000"/>
              <a:buBlip>
                <a:blip r:embed="rId5"/>
              </a:buBlip>
              <a:defRPr sz="1600">
                <a:solidFill>
                  <a:srgbClr val="38006A"/>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har char="–"/>
              <a:defRPr sz="1400">
                <a:solidFill>
                  <a:srgbClr val="380069"/>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Font typeface="Arial" panose="020B0604020202020204" pitchFamily="34" charset="0"/>
              <a:buChar char="-"/>
              <a:defRPr sz="1200">
                <a:solidFill>
                  <a:srgbClr val="380069"/>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380069"/>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380069"/>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380069"/>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380069"/>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0"/>
              </a:spcBef>
              <a:buFontTx/>
              <a:buNone/>
            </a:pPr>
            <a:r>
              <a:rPr lang="en-US" altLang="en-US" sz="1400" b="1" dirty="0">
                <a:solidFill>
                  <a:schemeClr val="tx1"/>
                </a:solidFill>
              </a:rPr>
              <a:t>FLASH</a:t>
            </a:r>
          </a:p>
        </p:txBody>
      </p:sp>
      <p:sp>
        <p:nvSpPr>
          <p:cNvPr id="60" name="Right Arrow 14">
            <a:extLst>
              <a:ext uri="{FF2B5EF4-FFF2-40B4-BE49-F238E27FC236}">
                <a16:creationId xmlns:a16="http://schemas.microsoft.com/office/drawing/2014/main" id="{7DB03908-B33B-4DB9-B1EB-F3987E5AB0B8}"/>
              </a:ext>
            </a:extLst>
          </p:cNvPr>
          <p:cNvSpPr/>
          <p:nvPr/>
        </p:nvSpPr>
        <p:spPr>
          <a:xfrm>
            <a:off x="1250951" y="1590556"/>
            <a:ext cx="1732920" cy="1116063"/>
          </a:xfrm>
          <a:prstGeom prst="rightArrow">
            <a:avLst/>
          </a:prstGeom>
          <a:solidFill>
            <a:srgbClr val="ECECE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sp>
        <p:nvSpPr>
          <p:cNvPr id="61" name="Right Arrow 15">
            <a:extLst>
              <a:ext uri="{FF2B5EF4-FFF2-40B4-BE49-F238E27FC236}">
                <a16:creationId xmlns:a16="http://schemas.microsoft.com/office/drawing/2014/main" id="{90D34ACB-A0BF-4FA9-9D0F-587C0BEDAA9B}"/>
              </a:ext>
            </a:extLst>
          </p:cNvPr>
          <p:cNvSpPr/>
          <p:nvPr/>
        </p:nvSpPr>
        <p:spPr>
          <a:xfrm>
            <a:off x="5026559" y="1590556"/>
            <a:ext cx="1769200" cy="1116063"/>
          </a:xfrm>
          <a:prstGeom prst="rightArrow">
            <a:avLst/>
          </a:prstGeom>
          <a:solidFill>
            <a:srgbClr val="ECECE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sp>
        <p:nvSpPr>
          <p:cNvPr id="62" name="TextBox 61">
            <a:extLst>
              <a:ext uri="{FF2B5EF4-FFF2-40B4-BE49-F238E27FC236}">
                <a16:creationId xmlns:a16="http://schemas.microsoft.com/office/drawing/2014/main" id="{E5879ECA-465D-42C6-B9AD-E9407FF2C018}"/>
              </a:ext>
            </a:extLst>
          </p:cNvPr>
          <p:cNvSpPr txBox="1"/>
          <p:nvPr/>
        </p:nvSpPr>
        <p:spPr>
          <a:xfrm>
            <a:off x="1174750" y="1835440"/>
            <a:ext cx="1362032" cy="569387"/>
          </a:xfrm>
          <a:prstGeom prst="rect">
            <a:avLst/>
          </a:prstGeom>
          <a:noFill/>
        </p:spPr>
        <p:txBody>
          <a:bodyPr wrap="square">
            <a:spAutoFit/>
          </a:bodyPr>
          <a:lstStyle/>
          <a:p>
            <a:pPr algn="ctr">
              <a:defRPr/>
            </a:pPr>
            <a:r>
              <a:rPr lang="en-US" sz="2000" dirty="0">
                <a:solidFill>
                  <a:schemeClr val="accent4"/>
                </a:solidFill>
                <a:latin typeface="Arial" charset="0"/>
                <a:cs typeface="Arial" charset="0"/>
              </a:rPr>
              <a:t>IOPS</a:t>
            </a:r>
            <a:br>
              <a:rPr lang="en-US" sz="2000" dirty="0">
                <a:solidFill>
                  <a:schemeClr val="accent4"/>
                </a:solidFill>
                <a:latin typeface="Arial" charset="0"/>
                <a:cs typeface="Arial" charset="0"/>
              </a:rPr>
            </a:br>
            <a:r>
              <a:rPr lang="en-US" sz="1100" dirty="0">
                <a:solidFill>
                  <a:schemeClr val="accent4"/>
                </a:solidFill>
                <a:latin typeface="Arial" charset="0"/>
                <a:cs typeface="Arial" charset="0"/>
              </a:rPr>
              <a:t>(even if random…)</a:t>
            </a:r>
          </a:p>
        </p:txBody>
      </p:sp>
      <p:sp>
        <p:nvSpPr>
          <p:cNvPr id="63" name="TextBox 62">
            <a:extLst>
              <a:ext uri="{FF2B5EF4-FFF2-40B4-BE49-F238E27FC236}">
                <a16:creationId xmlns:a16="http://schemas.microsoft.com/office/drawing/2014/main" id="{BA0B2714-906B-4A12-92C4-CA2A93A23C97}"/>
              </a:ext>
            </a:extLst>
          </p:cNvPr>
          <p:cNvSpPr txBox="1"/>
          <p:nvPr/>
        </p:nvSpPr>
        <p:spPr>
          <a:xfrm>
            <a:off x="4914008" y="1835440"/>
            <a:ext cx="1541728" cy="569387"/>
          </a:xfrm>
          <a:prstGeom prst="rect">
            <a:avLst/>
          </a:prstGeom>
          <a:noFill/>
        </p:spPr>
        <p:txBody>
          <a:bodyPr wrap="square">
            <a:spAutoFit/>
          </a:bodyPr>
          <a:lstStyle/>
          <a:p>
            <a:pPr algn="ctr">
              <a:defRPr/>
            </a:pPr>
            <a:r>
              <a:rPr lang="en-US" sz="2000" dirty="0">
                <a:solidFill>
                  <a:schemeClr val="accent4"/>
                </a:solidFill>
                <a:latin typeface="Arial" charset="0"/>
                <a:cs typeface="Arial" charset="0"/>
              </a:rPr>
              <a:t>Latency</a:t>
            </a:r>
            <a:br>
              <a:rPr lang="en-US" sz="2000" dirty="0">
                <a:solidFill>
                  <a:schemeClr val="accent4"/>
                </a:solidFill>
                <a:latin typeface="Arial" charset="0"/>
                <a:cs typeface="Arial" charset="0"/>
              </a:rPr>
            </a:br>
            <a:r>
              <a:rPr lang="en-US" sz="1100" dirty="0">
                <a:solidFill>
                  <a:schemeClr val="accent4"/>
                </a:solidFill>
                <a:latin typeface="Arial" charset="0"/>
                <a:cs typeface="Arial" charset="0"/>
              </a:rPr>
              <a:t>(even under load…)</a:t>
            </a:r>
          </a:p>
        </p:txBody>
      </p:sp>
      <p:sp>
        <p:nvSpPr>
          <p:cNvPr id="64" name="TextBox 28">
            <a:extLst>
              <a:ext uri="{FF2B5EF4-FFF2-40B4-BE49-F238E27FC236}">
                <a16:creationId xmlns:a16="http://schemas.microsoft.com/office/drawing/2014/main" id="{7B22B5DF-F459-46FF-A383-81E17A0D44F0}"/>
              </a:ext>
            </a:extLst>
          </p:cNvPr>
          <p:cNvSpPr txBox="1">
            <a:spLocks noChangeArrowheads="1"/>
          </p:cNvSpPr>
          <p:nvPr/>
        </p:nvSpPr>
        <p:spPr bwMode="auto">
          <a:xfrm>
            <a:off x="6906173" y="2845316"/>
            <a:ext cx="21616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3"/>
              </a:buBlip>
              <a:defRPr sz="2400">
                <a:solidFill>
                  <a:srgbClr val="380069"/>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SzPct val="50000"/>
              <a:buBlip>
                <a:blip r:embed="rId4"/>
              </a:buBlip>
              <a:defRPr sz="2000">
                <a:solidFill>
                  <a:srgbClr val="5D5B5C"/>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SzPct val="60000"/>
              <a:buBlip>
                <a:blip r:embed="rId5"/>
              </a:buBlip>
              <a:defRPr sz="1600">
                <a:solidFill>
                  <a:srgbClr val="38006A"/>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har char="–"/>
              <a:defRPr sz="1400">
                <a:solidFill>
                  <a:srgbClr val="380069"/>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Font typeface="Arial" panose="020B0604020202020204" pitchFamily="34" charset="0"/>
              <a:buChar char="-"/>
              <a:defRPr sz="1200">
                <a:solidFill>
                  <a:srgbClr val="380069"/>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380069"/>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380069"/>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380069"/>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380069"/>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0"/>
              </a:spcBef>
              <a:buFontTx/>
              <a:buNone/>
            </a:pPr>
            <a:r>
              <a:rPr lang="en-US" altLang="en-US" sz="1400" b="1" dirty="0">
                <a:solidFill>
                  <a:schemeClr val="tx1"/>
                </a:solidFill>
              </a:rPr>
              <a:t>NVDIMM / PM / NVMM</a:t>
            </a:r>
          </a:p>
        </p:txBody>
      </p:sp>
    </p:spTree>
    <p:extLst>
      <p:ext uri="{BB962C8B-B14F-4D97-AF65-F5344CB8AC3E}">
        <p14:creationId xmlns:p14="http://schemas.microsoft.com/office/powerpoint/2010/main" val="1540762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9564A-0BC0-44F1-9600-6B6AD69935BE}"/>
              </a:ext>
            </a:extLst>
          </p:cNvPr>
          <p:cNvSpPr>
            <a:spLocks noGrp="1"/>
          </p:cNvSpPr>
          <p:nvPr>
            <p:ph type="title"/>
          </p:nvPr>
        </p:nvSpPr>
        <p:spPr/>
        <p:txBody>
          <a:bodyPr/>
          <a:lstStyle/>
          <a:p>
            <a:r>
              <a:rPr lang="en-US" sz="2400" dirty="0"/>
              <a:t>Why not extend FUSE to PM?</a:t>
            </a:r>
          </a:p>
        </p:txBody>
      </p:sp>
      <p:sp>
        <p:nvSpPr>
          <p:cNvPr id="4" name="Text Placeholder 3">
            <a:extLst>
              <a:ext uri="{FF2B5EF4-FFF2-40B4-BE49-F238E27FC236}">
                <a16:creationId xmlns:a16="http://schemas.microsoft.com/office/drawing/2014/main" id="{8916A6FD-D33B-467D-9D43-6E5A6D31D286}"/>
              </a:ext>
            </a:extLst>
          </p:cNvPr>
          <p:cNvSpPr>
            <a:spLocks noGrp="1"/>
          </p:cNvSpPr>
          <p:nvPr>
            <p:ph type="body" idx="10"/>
          </p:nvPr>
        </p:nvSpPr>
        <p:spPr/>
        <p:txBody>
          <a:bodyPr/>
          <a:lstStyle/>
          <a:p>
            <a:pPr defTabSz="685800">
              <a:spcBef>
                <a:spcPts val="300"/>
              </a:spcBef>
              <a:spcAft>
                <a:spcPts val="150"/>
              </a:spcAft>
            </a:pPr>
            <a:r>
              <a:rPr lang="en-US" sz="1200" dirty="0">
                <a:solidFill>
                  <a:schemeClr val="tx1">
                    <a:lumMod val="50000"/>
                    <a:lumOff val="50000"/>
                  </a:schemeClr>
                </a:solidFill>
              </a:rPr>
              <a:t>FUSE architecture is great for HDDs and ok(</a:t>
            </a:r>
            <a:r>
              <a:rPr lang="en-US" sz="1200" dirty="0" err="1">
                <a:solidFill>
                  <a:schemeClr val="tx1">
                    <a:lumMod val="50000"/>
                    <a:lumOff val="50000"/>
                  </a:schemeClr>
                </a:solidFill>
              </a:rPr>
              <a:t>ish</a:t>
            </a:r>
            <a:r>
              <a:rPr lang="en-US" sz="1200" dirty="0">
                <a:solidFill>
                  <a:schemeClr val="tx1">
                    <a:lumMod val="50000"/>
                    <a:lumOff val="50000"/>
                  </a:schemeClr>
                </a:solidFill>
              </a:rPr>
              <a:t>) for SSDs, but not suitable for PM</a:t>
            </a:r>
          </a:p>
        </p:txBody>
      </p:sp>
      <p:sp>
        <p:nvSpPr>
          <p:cNvPr id="6" name="Slide Number Placeholder 5">
            <a:extLst>
              <a:ext uri="{FF2B5EF4-FFF2-40B4-BE49-F238E27FC236}">
                <a16:creationId xmlns:a16="http://schemas.microsoft.com/office/drawing/2014/main" id="{7B9410A8-D5A1-447F-BC99-B462E0A6014A}"/>
              </a:ext>
            </a:extLst>
          </p:cNvPr>
          <p:cNvSpPr>
            <a:spLocks noGrp="1"/>
          </p:cNvSpPr>
          <p:nvPr>
            <p:ph type="sldNum" sz="quarter" idx="16"/>
          </p:nvPr>
        </p:nvSpPr>
        <p:spPr>
          <a:xfrm>
            <a:off x="8506982" y="4941055"/>
            <a:ext cx="484618" cy="195607"/>
          </a:xfrm>
        </p:spPr>
        <p:txBody>
          <a:bodyPr/>
          <a:lstStyle/>
          <a:p>
            <a:fld id="{B071A5F3-A4FF-4CEE-8215-C08835B585C1}" type="slidenum">
              <a:rPr lang="en-US" smtClean="0"/>
              <a:pPr/>
              <a:t>20</a:t>
            </a:fld>
            <a:endParaRPr lang="en-US" dirty="0"/>
          </a:p>
        </p:txBody>
      </p:sp>
      <p:cxnSp>
        <p:nvCxnSpPr>
          <p:cNvPr id="14" name="Straight Arrow Connector 13">
            <a:extLst>
              <a:ext uri="{FF2B5EF4-FFF2-40B4-BE49-F238E27FC236}">
                <a16:creationId xmlns:a16="http://schemas.microsoft.com/office/drawing/2014/main" id="{61020CA8-D036-49D1-9EB9-0C64849BDEB7}"/>
              </a:ext>
            </a:extLst>
          </p:cNvPr>
          <p:cNvCxnSpPr/>
          <p:nvPr/>
        </p:nvCxnSpPr>
        <p:spPr>
          <a:xfrm>
            <a:off x="832464" y="1351800"/>
            <a:ext cx="7419109" cy="0"/>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F1FFAF2-CF9E-436F-AB11-A4847BD1B29A}"/>
              </a:ext>
            </a:extLst>
          </p:cNvPr>
          <p:cNvSpPr txBox="1"/>
          <p:nvPr/>
        </p:nvSpPr>
        <p:spPr>
          <a:xfrm>
            <a:off x="3173883" y="1123951"/>
            <a:ext cx="588817" cy="227850"/>
          </a:xfrm>
          <a:prstGeom prst="rect">
            <a:avLst/>
          </a:prstGeom>
        </p:spPr>
        <p:txBody>
          <a:bodyPr vert="horz" wrap="none" lIns="68580" tIns="34290" rIns="68580" bIns="34290" rtlCol="0" anchor="t">
            <a:noAutofit/>
          </a:bodyPr>
          <a:lstStyle/>
          <a:p>
            <a:pPr algn="l" defTabSz="685800" fontAlgn="auto">
              <a:lnSpc>
                <a:spcPct val="95000"/>
              </a:lnSpc>
              <a:spcBef>
                <a:spcPts val="300"/>
              </a:spcBef>
              <a:spcAft>
                <a:spcPts val="150"/>
              </a:spcAft>
              <a:buClr>
                <a:schemeClr val="accent1"/>
              </a:buClr>
            </a:pPr>
            <a:r>
              <a:rPr lang="en-US" sz="1050" b="1" dirty="0">
                <a:solidFill>
                  <a:srgbClr val="0070C0"/>
                </a:solidFill>
                <a:latin typeface="+mn-lt"/>
              </a:rPr>
              <a:t>Flash</a:t>
            </a:r>
          </a:p>
        </p:txBody>
      </p:sp>
      <p:sp>
        <p:nvSpPr>
          <p:cNvPr id="16" name="TextBox 15">
            <a:extLst>
              <a:ext uri="{FF2B5EF4-FFF2-40B4-BE49-F238E27FC236}">
                <a16:creationId xmlns:a16="http://schemas.microsoft.com/office/drawing/2014/main" id="{425AB699-42D8-4776-9081-DBEC735320F6}"/>
              </a:ext>
            </a:extLst>
          </p:cNvPr>
          <p:cNvSpPr txBox="1"/>
          <p:nvPr/>
        </p:nvSpPr>
        <p:spPr>
          <a:xfrm>
            <a:off x="832464" y="1123950"/>
            <a:ext cx="526040" cy="242594"/>
          </a:xfrm>
          <a:prstGeom prst="rect">
            <a:avLst/>
          </a:prstGeom>
        </p:spPr>
        <p:txBody>
          <a:bodyPr vert="horz" wrap="none" lIns="68580" tIns="34290" rIns="68580" bIns="34290" rtlCol="0" anchor="t">
            <a:noAutofit/>
          </a:bodyPr>
          <a:lstStyle/>
          <a:p>
            <a:pPr algn="l" defTabSz="685800" fontAlgn="auto">
              <a:lnSpc>
                <a:spcPct val="95000"/>
              </a:lnSpc>
              <a:spcBef>
                <a:spcPts val="300"/>
              </a:spcBef>
              <a:spcAft>
                <a:spcPts val="150"/>
              </a:spcAft>
              <a:buClr>
                <a:schemeClr val="accent1"/>
              </a:buClr>
            </a:pPr>
            <a:r>
              <a:rPr lang="en-US" sz="1050" b="1" dirty="0">
                <a:solidFill>
                  <a:srgbClr val="0070C0"/>
                </a:solidFill>
                <a:latin typeface="+mn-lt"/>
              </a:rPr>
              <a:t>HDD</a:t>
            </a:r>
          </a:p>
        </p:txBody>
      </p:sp>
      <p:sp>
        <p:nvSpPr>
          <p:cNvPr id="17" name="TextBox 16">
            <a:extLst>
              <a:ext uri="{FF2B5EF4-FFF2-40B4-BE49-F238E27FC236}">
                <a16:creationId xmlns:a16="http://schemas.microsoft.com/office/drawing/2014/main" id="{C5798AD0-C2FF-4FB3-AE36-C16947E0A17E}"/>
              </a:ext>
            </a:extLst>
          </p:cNvPr>
          <p:cNvSpPr txBox="1"/>
          <p:nvPr/>
        </p:nvSpPr>
        <p:spPr>
          <a:xfrm>
            <a:off x="7610800" y="1123951"/>
            <a:ext cx="800100" cy="227851"/>
          </a:xfrm>
          <a:prstGeom prst="rect">
            <a:avLst/>
          </a:prstGeom>
        </p:spPr>
        <p:txBody>
          <a:bodyPr vert="horz" wrap="none" lIns="68580" tIns="34290" rIns="68580" bIns="34290" rtlCol="0" anchor="t">
            <a:noAutofit/>
          </a:bodyPr>
          <a:lstStyle/>
          <a:p>
            <a:pPr algn="l" defTabSz="685800" fontAlgn="auto">
              <a:lnSpc>
                <a:spcPct val="95000"/>
              </a:lnSpc>
              <a:spcBef>
                <a:spcPts val="300"/>
              </a:spcBef>
              <a:spcAft>
                <a:spcPts val="150"/>
              </a:spcAft>
              <a:buClr>
                <a:schemeClr val="accent1"/>
              </a:buClr>
            </a:pPr>
            <a:r>
              <a:rPr lang="en-US" sz="1050" b="1" dirty="0">
                <a:solidFill>
                  <a:srgbClr val="0070C0"/>
                </a:solidFill>
              </a:rPr>
              <a:t>Memory</a:t>
            </a:r>
          </a:p>
        </p:txBody>
      </p:sp>
      <p:sp>
        <p:nvSpPr>
          <p:cNvPr id="18" name="TextBox 17">
            <a:extLst>
              <a:ext uri="{FF2B5EF4-FFF2-40B4-BE49-F238E27FC236}">
                <a16:creationId xmlns:a16="http://schemas.microsoft.com/office/drawing/2014/main" id="{DF134DDF-254A-42F7-9AB0-51171B5CFA78}"/>
              </a:ext>
            </a:extLst>
          </p:cNvPr>
          <p:cNvSpPr txBox="1"/>
          <p:nvPr/>
        </p:nvSpPr>
        <p:spPr>
          <a:xfrm>
            <a:off x="1670662" y="1553409"/>
            <a:ext cx="800100" cy="227851"/>
          </a:xfrm>
          <a:prstGeom prst="rect">
            <a:avLst/>
          </a:prstGeom>
        </p:spPr>
        <p:txBody>
          <a:bodyPr vert="horz" wrap="none" lIns="68580" tIns="34290" rIns="68580" bIns="34290" rtlCol="0" anchor="t">
            <a:noAutofit/>
          </a:bodyPr>
          <a:lstStyle/>
          <a:p>
            <a:pPr algn="l" defTabSz="685800" fontAlgn="auto">
              <a:lnSpc>
                <a:spcPct val="95000"/>
              </a:lnSpc>
              <a:spcBef>
                <a:spcPts val="300"/>
              </a:spcBef>
              <a:spcAft>
                <a:spcPts val="150"/>
              </a:spcAft>
              <a:buClr>
                <a:schemeClr val="accent1"/>
              </a:buClr>
            </a:pPr>
            <a:r>
              <a:rPr lang="en-US" sz="1500" b="1" dirty="0">
                <a:solidFill>
                  <a:sysClr val="windowText" lastClr="000000"/>
                </a:solidFill>
                <a:latin typeface="+mn-lt"/>
              </a:rPr>
              <a:t>FUSE</a:t>
            </a:r>
            <a:endParaRPr lang="en-US" sz="1350" b="1" dirty="0">
              <a:solidFill>
                <a:sysClr val="windowText" lastClr="000000"/>
              </a:solidFill>
              <a:latin typeface="+mn-lt"/>
            </a:endParaRPr>
          </a:p>
        </p:txBody>
      </p:sp>
      <p:sp>
        <p:nvSpPr>
          <p:cNvPr id="19" name="TextBox 18">
            <a:extLst>
              <a:ext uri="{FF2B5EF4-FFF2-40B4-BE49-F238E27FC236}">
                <a16:creationId xmlns:a16="http://schemas.microsoft.com/office/drawing/2014/main" id="{64C22575-2147-45D3-9893-6EFC6056BF9F}"/>
              </a:ext>
            </a:extLst>
          </p:cNvPr>
          <p:cNvSpPr txBox="1"/>
          <p:nvPr/>
        </p:nvSpPr>
        <p:spPr>
          <a:xfrm>
            <a:off x="6934200" y="1123951"/>
            <a:ext cx="588818" cy="227852"/>
          </a:xfrm>
          <a:prstGeom prst="rect">
            <a:avLst/>
          </a:prstGeom>
        </p:spPr>
        <p:txBody>
          <a:bodyPr vert="horz" wrap="none" lIns="68580" tIns="34290" rIns="68580" bIns="34290" rtlCol="0" anchor="t">
            <a:noAutofit/>
          </a:bodyPr>
          <a:lstStyle/>
          <a:p>
            <a:pPr algn="l" defTabSz="685800" fontAlgn="auto">
              <a:lnSpc>
                <a:spcPct val="95000"/>
              </a:lnSpc>
              <a:spcBef>
                <a:spcPts val="300"/>
              </a:spcBef>
              <a:spcAft>
                <a:spcPts val="150"/>
              </a:spcAft>
              <a:buClr>
                <a:schemeClr val="accent1"/>
              </a:buClr>
            </a:pPr>
            <a:r>
              <a:rPr lang="en-US" sz="1050" b="1" dirty="0">
                <a:solidFill>
                  <a:srgbClr val="0070C0"/>
                </a:solidFill>
              </a:rPr>
              <a:t>PM</a:t>
            </a:r>
          </a:p>
        </p:txBody>
      </p:sp>
      <p:sp>
        <p:nvSpPr>
          <p:cNvPr id="20" name="TextBox 19">
            <a:extLst>
              <a:ext uri="{FF2B5EF4-FFF2-40B4-BE49-F238E27FC236}">
                <a16:creationId xmlns:a16="http://schemas.microsoft.com/office/drawing/2014/main" id="{1C716445-DCD8-42DB-B604-5CCA68DB4648}"/>
              </a:ext>
            </a:extLst>
          </p:cNvPr>
          <p:cNvSpPr txBox="1"/>
          <p:nvPr/>
        </p:nvSpPr>
        <p:spPr>
          <a:xfrm>
            <a:off x="6980422" y="1553409"/>
            <a:ext cx="800100" cy="227851"/>
          </a:xfrm>
          <a:prstGeom prst="rect">
            <a:avLst/>
          </a:prstGeom>
        </p:spPr>
        <p:txBody>
          <a:bodyPr vert="horz" wrap="none" lIns="68580" tIns="34290" rIns="68580" bIns="34290" rtlCol="0" anchor="t">
            <a:noAutofit/>
          </a:bodyPr>
          <a:lstStyle/>
          <a:p>
            <a:pPr algn="l" defTabSz="685800" fontAlgn="auto">
              <a:lnSpc>
                <a:spcPct val="95000"/>
              </a:lnSpc>
              <a:spcBef>
                <a:spcPts val="300"/>
              </a:spcBef>
              <a:spcAft>
                <a:spcPts val="150"/>
              </a:spcAft>
              <a:buClr>
                <a:schemeClr val="accent1"/>
              </a:buClr>
            </a:pPr>
            <a:r>
              <a:rPr lang="en-US" sz="1500" b="1" dirty="0">
                <a:solidFill>
                  <a:sysClr val="windowText" lastClr="000000"/>
                </a:solidFill>
                <a:latin typeface="+mn-lt"/>
              </a:rPr>
              <a:t>?</a:t>
            </a:r>
            <a:endParaRPr lang="en-US" sz="1350" b="1" dirty="0">
              <a:solidFill>
                <a:sysClr val="windowText" lastClr="000000"/>
              </a:solidFill>
              <a:latin typeface="+mn-lt"/>
            </a:endParaRPr>
          </a:p>
        </p:txBody>
      </p:sp>
      <p:sp>
        <p:nvSpPr>
          <p:cNvPr id="21" name="TextBox 20">
            <a:extLst>
              <a:ext uri="{FF2B5EF4-FFF2-40B4-BE49-F238E27FC236}">
                <a16:creationId xmlns:a16="http://schemas.microsoft.com/office/drawing/2014/main" id="{D7263014-D9A2-4A96-A18F-858468053AA8}"/>
              </a:ext>
            </a:extLst>
          </p:cNvPr>
          <p:cNvSpPr txBox="1"/>
          <p:nvPr/>
        </p:nvSpPr>
        <p:spPr>
          <a:xfrm>
            <a:off x="6256519" y="1375414"/>
            <a:ext cx="800100" cy="227851"/>
          </a:xfrm>
          <a:prstGeom prst="rect">
            <a:avLst/>
          </a:prstGeom>
        </p:spPr>
        <p:txBody>
          <a:bodyPr vert="horz" wrap="none" lIns="68580" tIns="34290" rIns="68580" bIns="34290" rtlCol="0" anchor="t">
            <a:noAutofit/>
          </a:bodyPr>
          <a:lstStyle/>
          <a:p>
            <a:pPr algn="l" defTabSz="685800" fontAlgn="auto">
              <a:lnSpc>
                <a:spcPct val="95000"/>
              </a:lnSpc>
              <a:spcBef>
                <a:spcPts val="300"/>
              </a:spcBef>
              <a:spcAft>
                <a:spcPts val="150"/>
              </a:spcAft>
              <a:buClr>
                <a:schemeClr val="accent1"/>
              </a:buClr>
            </a:pPr>
            <a:r>
              <a:rPr lang="en-US" sz="1050" dirty="0">
                <a:solidFill>
                  <a:schemeClr val="tx1">
                    <a:lumMod val="50000"/>
                    <a:lumOff val="50000"/>
                  </a:schemeClr>
                </a:solidFill>
              </a:rPr>
              <a:t>RDMA</a:t>
            </a:r>
          </a:p>
        </p:txBody>
      </p:sp>
      <p:sp>
        <p:nvSpPr>
          <p:cNvPr id="22" name="TextBox 21">
            <a:extLst>
              <a:ext uri="{FF2B5EF4-FFF2-40B4-BE49-F238E27FC236}">
                <a16:creationId xmlns:a16="http://schemas.microsoft.com/office/drawing/2014/main" id="{B5179EA0-9500-48DA-AF00-BA0CC2AC3585}"/>
              </a:ext>
            </a:extLst>
          </p:cNvPr>
          <p:cNvSpPr txBox="1"/>
          <p:nvPr/>
        </p:nvSpPr>
        <p:spPr>
          <a:xfrm>
            <a:off x="2385689" y="1375414"/>
            <a:ext cx="800100" cy="227851"/>
          </a:xfrm>
          <a:prstGeom prst="rect">
            <a:avLst/>
          </a:prstGeom>
        </p:spPr>
        <p:txBody>
          <a:bodyPr vert="horz" wrap="none" lIns="68580" tIns="34290" rIns="68580" bIns="34290" rtlCol="0" anchor="t">
            <a:noAutofit/>
          </a:bodyPr>
          <a:lstStyle/>
          <a:p>
            <a:pPr algn="l" defTabSz="685800" fontAlgn="auto">
              <a:lnSpc>
                <a:spcPct val="95000"/>
              </a:lnSpc>
              <a:spcBef>
                <a:spcPts val="300"/>
              </a:spcBef>
              <a:spcAft>
                <a:spcPts val="150"/>
              </a:spcAft>
              <a:buClr>
                <a:schemeClr val="accent1"/>
              </a:buClr>
            </a:pPr>
            <a:r>
              <a:rPr lang="en-US" sz="1050" dirty="0">
                <a:solidFill>
                  <a:schemeClr val="tx1">
                    <a:lumMod val="50000"/>
                    <a:lumOff val="50000"/>
                  </a:schemeClr>
                </a:solidFill>
              </a:rPr>
              <a:t>TCP</a:t>
            </a:r>
          </a:p>
        </p:txBody>
      </p:sp>
      <p:sp>
        <p:nvSpPr>
          <p:cNvPr id="23" name="TextBox 22">
            <a:extLst>
              <a:ext uri="{FF2B5EF4-FFF2-40B4-BE49-F238E27FC236}">
                <a16:creationId xmlns:a16="http://schemas.microsoft.com/office/drawing/2014/main" id="{2821A6CD-8590-4ED7-8526-860A43E2BFF9}"/>
              </a:ext>
            </a:extLst>
          </p:cNvPr>
          <p:cNvSpPr txBox="1"/>
          <p:nvPr/>
        </p:nvSpPr>
        <p:spPr>
          <a:xfrm>
            <a:off x="8252657" y="1244802"/>
            <a:ext cx="483827" cy="227851"/>
          </a:xfrm>
          <a:prstGeom prst="rect">
            <a:avLst/>
          </a:prstGeom>
        </p:spPr>
        <p:txBody>
          <a:bodyPr vert="horz" wrap="none" lIns="68580" tIns="34290" rIns="68580" bIns="34290" rtlCol="0" anchor="t">
            <a:noAutofit/>
          </a:bodyPr>
          <a:lstStyle/>
          <a:p>
            <a:pPr algn="l" defTabSz="685800" fontAlgn="auto">
              <a:lnSpc>
                <a:spcPct val="95000"/>
              </a:lnSpc>
              <a:spcBef>
                <a:spcPts val="300"/>
              </a:spcBef>
              <a:spcAft>
                <a:spcPts val="150"/>
              </a:spcAft>
              <a:buClr>
                <a:schemeClr val="accent1"/>
              </a:buClr>
            </a:pPr>
            <a:r>
              <a:rPr lang="en-US" sz="825" dirty="0">
                <a:solidFill>
                  <a:schemeClr val="tx1">
                    <a:lumMod val="50000"/>
                    <a:lumOff val="50000"/>
                  </a:schemeClr>
                </a:solidFill>
              </a:rPr>
              <a:t>Latency</a:t>
            </a:r>
          </a:p>
        </p:txBody>
      </p:sp>
      <p:sp>
        <p:nvSpPr>
          <p:cNvPr id="24" name="TextBox 23">
            <a:extLst>
              <a:ext uri="{FF2B5EF4-FFF2-40B4-BE49-F238E27FC236}">
                <a16:creationId xmlns:a16="http://schemas.microsoft.com/office/drawing/2014/main" id="{9B87B924-07D5-42EE-9260-B9E94ABC7E90}"/>
              </a:ext>
            </a:extLst>
          </p:cNvPr>
          <p:cNvSpPr txBox="1"/>
          <p:nvPr/>
        </p:nvSpPr>
        <p:spPr>
          <a:xfrm>
            <a:off x="448107" y="1244802"/>
            <a:ext cx="483827" cy="227851"/>
          </a:xfrm>
          <a:prstGeom prst="rect">
            <a:avLst/>
          </a:prstGeom>
        </p:spPr>
        <p:txBody>
          <a:bodyPr vert="horz" wrap="none" lIns="68580" tIns="34290" rIns="68580" bIns="34290" rtlCol="0" anchor="t">
            <a:noAutofit/>
          </a:bodyPr>
          <a:lstStyle/>
          <a:p>
            <a:pPr algn="l" defTabSz="685800" fontAlgn="auto">
              <a:lnSpc>
                <a:spcPct val="95000"/>
              </a:lnSpc>
              <a:spcBef>
                <a:spcPts val="300"/>
              </a:spcBef>
              <a:spcAft>
                <a:spcPts val="150"/>
              </a:spcAft>
              <a:buClr>
                <a:schemeClr val="accent1"/>
              </a:buClr>
            </a:pPr>
            <a:r>
              <a:rPr lang="en-US" sz="825" dirty="0">
                <a:solidFill>
                  <a:schemeClr val="tx1">
                    <a:lumMod val="50000"/>
                    <a:lumOff val="50000"/>
                  </a:schemeClr>
                </a:solidFill>
              </a:rPr>
              <a:t>$/GB</a:t>
            </a:r>
          </a:p>
        </p:txBody>
      </p:sp>
      <p:graphicFrame>
        <p:nvGraphicFramePr>
          <p:cNvPr id="26" name="Table 25">
            <a:extLst>
              <a:ext uri="{FF2B5EF4-FFF2-40B4-BE49-F238E27FC236}">
                <a16:creationId xmlns:a16="http://schemas.microsoft.com/office/drawing/2014/main" id="{8E0CE961-78E0-4CCB-96BB-0661F08DB28A}"/>
              </a:ext>
            </a:extLst>
          </p:cNvPr>
          <p:cNvGraphicFramePr>
            <a:graphicFrameLocks noGrp="1"/>
          </p:cNvGraphicFramePr>
          <p:nvPr>
            <p:extLst>
              <p:ext uri="{D42A27DB-BD31-4B8C-83A1-F6EECF244321}">
                <p14:modId xmlns:p14="http://schemas.microsoft.com/office/powerpoint/2010/main" val="2238850932"/>
              </p:ext>
            </p:extLst>
          </p:nvPr>
        </p:nvGraphicFramePr>
        <p:xfrm>
          <a:off x="690020" y="1919286"/>
          <a:ext cx="7948779" cy="2842260"/>
        </p:xfrm>
        <a:graphic>
          <a:graphicData uri="http://schemas.openxmlformats.org/drawingml/2006/table">
            <a:tbl>
              <a:tblPr firstRow="1" firstCol="1" bandRow="1">
                <a:tableStyleId>{5C22544A-7EE6-4342-B048-85BDC9FD1C3A}</a:tableStyleId>
              </a:tblPr>
              <a:tblGrid>
                <a:gridCol w="1893773">
                  <a:extLst>
                    <a:ext uri="{9D8B030D-6E8A-4147-A177-3AD203B41FA5}">
                      <a16:colId xmlns:a16="http://schemas.microsoft.com/office/drawing/2014/main" val="1713140997"/>
                    </a:ext>
                  </a:extLst>
                </a:gridCol>
                <a:gridCol w="2803967">
                  <a:extLst>
                    <a:ext uri="{9D8B030D-6E8A-4147-A177-3AD203B41FA5}">
                      <a16:colId xmlns:a16="http://schemas.microsoft.com/office/drawing/2014/main" val="1908981892"/>
                    </a:ext>
                  </a:extLst>
                </a:gridCol>
                <a:gridCol w="3251039">
                  <a:extLst>
                    <a:ext uri="{9D8B030D-6E8A-4147-A177-3AD203B41FA5}">
                      <a16:colId xmlns:a16="http://schemas.microsoft.com/office/drawing/2014/main" val="918064082"/>
                    </a:ext>
                  </a:extLst>
                </a:gridCol>
              </a:tblGrid>
              <a:tr h="297180">
                <a:tc>
                  <a:txBody>
                    <a:bodyPr/>
                    <a:lstStyle/>
                    <a:p>
                      <a:endParaRPr lang="en-US" sz="1400" dirty="0"/>
                    </a:p>
                  </a:txBody>
                  <a:tcPr marL="68580" marR="68580" marT="34290" marB="34290"/>
                </a:tc>
                <a:tc>
                  <a:txBody>
                    <a:bodyPr/>
                    <a:lstStyle/>
                    <a:p>
                      <a:r>
                        <a:rPr lang="en-US" sz="1500" dirty="0"/>
                        <a:t>FUSE</a:t>
                      </a:r>
                    </a:p>
                  </a:txBody>
                  <a:tcPr marL="68580" marR="68580" marT="34290" marB="34290"/>
                </a:tc>
                <a:tc>
                  <a:txBody>
                    <a:bodyPr/>
                    <a:lstStyle/>
                    <a:p>
                      <a:r>
                        <a:rPr lang="en-US" sz="1500" dirty="0"/>
                        <a:t>ZUFS</a:t>
                      </a:r>
                    </a:p>
                  </a:txBody>
                  <a:tcPr marL="68580" marR="68580" marT="34290" marB="34290"/>
                </a:tc>
                <a:extLst>
                  <a:ext uri="{0D108BD9-81ED-4DB2-BD59-A6C34878D82A}">
                    <a16:rowId xmlns:a16="http://schemas.microsoft.com/office/drawing/2014/main" val="2460969204"/>
                  </a:ext>
                </a:extLst>
              </a:tr>
              <a:tr h="278130">
                <a:tc>
                  <a:txBody>
                    <a:bodyPr/>
                    <a:lstStyle/>
                    <a:p>
                      <a:r>
                        <a:rPr lang="en-US" sz="1400" dirty="0"/>
                        <a:t>Typical medias</a:t>
                      </a:r>
                    </a:p>
                  </a:txBody>
                  <a:tcPr marL="68580" marR="68580" marT="34290" marB="34290"/>
                </a:tc>
                <a:tc>
                  <a:txBody>
                    <a:bodyPr/>
                    <a:lstStyle/>
                    <a:p>
                      <a:pPr marL="0" indent="0">
                        <a:buFont typeface="Arial" panose="020B0604020202020204" pitchFamily="34" charset="0"/>
                        <a:buNone/>
                      </a:pPr>
                      <a:r>
                        <a:rPr lang="en-US" sz="1400" dirty="0"/>
                        <a:t>Built for HDDs &amp; extended to Flash</a:t>
                      </a:r>
                    </a:p>
                  </a:txBody>
                  <a:tcPr marL="68580" marR="68580" marT="34290" marB="34290"/>
                </a:tc>
                <a:tc>
                  <a:txBody>
                    <a:bodyPr/>
                    <a:lstStyle/>
                    <a:p>
                      <a:pPr marL="0" indent="0">
                        <a:buFont typeface="Arial" panose="020B0604020202020204" pitchFamily="34" charset="0"/>
                        <a:buNone/>
                      </a:pPr>
                      <a:r>
                        <a:rPr lang="en-US" sz="1400" dirty="0"/>
                        <a:t>Built for PM/NVDIMMs and DRAM</a:t>
                      </a:r>
                    </a:p>
                  </a:txBody>
                  <a:tcPr marL="68580" marR="68580" marT="34290" marB="34290"/>
                </a:tc>
                <a:extLst>
                  <a:ext uri="{0D108BD9-81ED-4DB2-BD59-A6C34878D82A}">
                    <a16:rowId xmlns:a16="http://schemas.microsoft.com/office/drawing/2014/main" val="3492246800"/>
                  </a:ext>
                </a:extLst>
              </a:tr>
              <a:tr h="480060">
                <a:tc>
                  <a:txBody>
                    <a:bodyPr/>
                    <a:lstStyle/>
                    <a:p>
                      <a:r>
                        <a:rPr lang="en-US" sz="1400" dirty="0"/>
                        <a:t>SW Perf. goals</a:t>
                      </a:r>
                    </a:p>
                  </a:txBody>
                  <a:tcPr marL="68580" marR="68580" marT="34290" marB="34290"/>
                </a:tc>
                <a:tc>
                  <a:txBody>
                    <a:bodyPr/>
                    <a:lstStyle/>
                    <a:p>
                      <a:pPr marL="342900" indent="-342900">
                        <a:buFont typeface="Arial" panose="020B0604020202020204" pitchFamily="34" charset="0"/>
                        <a:buChar char="•"/>
                      </a:pPr>
                      <a:r>
                        <a:rPr lang="en-US" sz="1400" dirty="0"/>
                        <a:t>Secondary </a:t>
                      </a:r>
                      <a:r>
                        <a:rPr lang="en-US" sz="1200" dirty="0"/>
                        <a:t>(High latency media)</a:t>
                      </a:r>
                    </a:p>
                    <a:p>
                      <a:pPr marL="342900" indent="-342900">
                        <a:buFont typeface="Arial" panose="020B0604020202020204" pitchFamily="34" charset="0"/>
                        <a:buChar char="•"/>
                      </a:pPr>
                      <a:r>
                        <a:rPr lang="en-US" sz="1400" dirty="0" err="1"/>
                        <a:t>Async</a:t>
                      </a:r>
                      <a:r>
                        <a:rPr lang="en-US" sz="1400" dirty="0"/>
                        <a:t> I/O Throughput</a:t>
                      </a:r>
                    </a:p>
                  </a:txBody>
                  <a:tcPr marL="68580" marR="68580" marT="34290" marB="34290"/>
                </a:tc>
                <a:tc>
                  <a:txBody>
                    <a:bodyPr/>
                    <a:lstStyle/>
                    <a:p>
                      <a:pPr marL="342900" indent="-342900">
                        <a:buFont typeface="Arial" panose="020B0604020202020204" pitchFamily="34" charset="0"/>
                        <a:buChar char="•"/>
                      </a:pPr>
                      <a:r>
                        <a:rPr lang="en-US" sz="1400" dirty="0"/>
                        <a:t>SW is the bottleneck </a:t>
                      </a:r>
                    </a:p>
                    <a:p>
                      <a:pPr marL="342900" indent="-342900">
                        <a:buFont typeface="Arial" panose="020B0604020202020204" pitchFamily="34" charset="0"/>
                        <a:buChar char="•"/>
                      </a:pPr>
                      <a:r>
                        <a:rPr lang="en-US" sz="1400" dirty="0"/>
                        <a:t>Latency is everything </a:t>
                      </a:r>
                    </a:p>
                  </a:txBody>
                  <a:tcPr marL="68580" marR="68580" marT="34290" marB="34290"/>
                </a:tc>
                <a:extLst>
                  <a:ext uri="{0D108BD9-81ED-4DB2-BD59-A6C34878D82A}">
                    <a16:rowId xmlns:a16="http://schemas.microsoft.com/office/drawing/2014/main" val="1937763702"/>
                  </a:ext>
                </a:extLst>
              </a:tr>
              <a:tr h="480060">
                <a:tc>
                  <a:txBody>
                    <a:bodyPr/>
                    <a:lstStyle/>
                    <a:p>
                      <a:r>
                        <a:rPr lang="en-US" sz="1400" dirty="0"/>
                        <a:t>SW caching</a:t>
                      </a:r>
                    </a:p>
                  </a:txBody>
                  <a:tcPr marL="68580" marR="68580" marT="34290" marB="34290"/>
                </a:tc>
                <a:tc>
                  <a:txBody>
                    <a:bodyPr/>
                    <a:lstStyle/>
                    <a:p>
                      <a:r>
                        <a:rPr lang="en-US" sz="1400" dirty="0"/>
                        <a:t>Slow media -&gt;</a:t>
                      </a:r>
                    </a:p>
                    <a:p>
                      <a:pPr algn="ctr"/>
                      <a:r>
                        <a:rPr lang="en-US" sz="1400" dirty="0"/>
                        <a:t>Rely on OS Page Cache</a:t>
                      </a:r>
                    </a:p>
                  </a:txBody>
                  <a:tcPr marL="68580" marR="68580" marT="34290" marB="34290"/>
                </a:tc>
                <a:tc>
                  <a:txBody>
                    <a:bodyPr/>
                    <a:lstStyle/>
                    <a:p>
                      <a:r>
                        <a:rPr lang="en-US" sz="1400" dirty="0"/>
                        <a:t>Near-memory speed media -&gt;</a:t>
                      </a:r>
                    </a:p>
                    <a:p>
                      <a:pPr algn="ctr"/>
                      <a:r>
                        <a:rPr lang="en-US" sz="1400" dirty="0"/>
                        <a:t>Bypass OS Page Cache </a:t>
                      </a:r>
                    </a:p>
                  </a:txBody>
                  <a:tcPr marL="68580" marR="68580" marT="34290" marB="34290"/>
                </a:tc>
                <a:extLst>
                  <a:ext uri="{0D108BD9-81ED-4DB2-BD59-A6C34878D82A}">
                    <a16:rowId xmlns:a16="http://schemas.microsoft.com/office/drawing/2014/main" val="3613536633"/>
                  </a:ext>
                </a:extLst>
              </a:tr>
              <a:tr h="278130">
                <a:tc>
                  <a:txBody>
                    <a:bodyPr/>
                    <a:lstStyle/>
                    <a:p>
                      <a:r>
                        <a:rPr lang="en-US" sz="1400" dirty="0"/>
                        <a:t>Access method</a:t>
                      </a:r>
                    </a:p>
                  </a:txBody>
                  <a:tcPr marL="68580" marR="68580" marT="34290" marB="34290"/>
                </a:tc>
                <a:tc>
                  <a:txBody>
                    <a:bodyPr/>
                    <a:lstStyle/>
                    <a:p>
                      <a:r>
                        <a:rPr lang="en-US" sz="1400" dirty="0"/>
                        <a:t>I/O only</a:t>
                      </a:r>
                    </a:p>
                  </a:txBody>
                  <a:tcPr marL="68580" marR="68580" marT="34290" marB="34290"/>
                </a:tc>
                <a:tc>
                  <a:txBody>
                    <a:bodyPr/>
                    <a:lstStyle/>
                    <a:p>
                      <a:r>
                        <a:rPr lang="en-US" sz="1400" dirty="0"/>
                        <a:t>I/O and </a:t>
                      </a:r>
                      <a:r>
                        <a:rPr lang="en-US" sz="1400" dirty="0" err="1"/>
                        <a:t>mmap</a:t>
                      </a:r>
                      <a:r>
                        <a:rPr lang="en-US" sz="1400" dirty="0"/>
                        <a:t> (DAX)</a:t>
                      </a:r>
                    </a:p>
                  </a:txBody>
                  <a:tcPr marL="68580" marR="68580" marT="34290" marB="34290"/>
                </a:tc>
                <a:extLst>
                  <a:ext uri="{0D108BD9-81ED-4DB2-BD59-A6C34878D82A}">
                    <a16:rowId xmlns:a16="http://schemas.microsoft.com/office/drawing/2014/main" val="3274363056"/>
                  </a:ext>
                </a:extLst>
              </a:tr>
              <a:tr h="480060">
                <a:tc>
                  <a:txBody>
                    <a:bodyPr/>
                    <a:lstStyle/>
                    <a:p>
                      <a:r>
                        <a:rPr lang="en-US" sz="1400" dirty="0"/>
                        <a:t>Cost of redundant copy / context switch</a:t>
                      </a:r>
                    </a:p>
                  </a:txBody>
                  <a:tcPr marL="68580" marR="68580" marT="34290" marB="34290"/>
                </a:tc>
                <a:tc>
                  <a:txBody>
                    <a:bodyPr/>
                    <a:lstStyle/>
                    <a:p>
                      <a:r>
                        <a:rPr lang="en-US" sz="1400" dirty="0"/>
                        <a:t>Negligible</a:t>
                      </a:r>
                    </a:p>
                  </a:txBody>
                  <a:tcPr marL="68580" marR="68580" marT="34290" marB="34290"/>
                </a:tc>
                <a:tc>
                  <a:txBody>
                    <a:bodyPr/>
                    <a:lstStyle/>
                    <a:p>
                      <a:r>
                        <a:rPr lang="en-US" sz="1400" dirty="0"/>
                        <a:t>The bottleneck -&gt;</a:t>
                      </a:r>
                    </a:p>
                    <a:p>
                      <a:pPr algn="ctr"/>
                      <a:r>
                        <a:rPr lang="en-US" sz="1400" dirty="0"/>
                        <a:t>Avoid copies, queues &amp; remain on core</a:t>
                      </a:r>
                    </a:p>
                  </a:txBody>
                  <a:tcPr marL="68580" marR="68580" marT="34290" marB="34290"/>
                </a:tc>
                <a:extLst>
                  <a:ext uri="{0D108BD9-81ED-4DB2-BD59-A6C34878D82A}">
                    <a16:rowId xmlns:a16="http://schemas.microsoft.com/office/drawing/2014/main" val="2568573817"/>
                  </a:ext>
                </a:extLst>
              </a:tr>
              <a:tr h="480060">
                <a:tc>
                  <a:txBody>
                    <a:bodyPr/>
                    <a:lstStyle/>
                    <a:p>
                      <a:r>
                        <a:rPr lang="en-US" sz="1400" dirty="0"/>
                        <a:t>Latency penalty </a:t>
                      </a:r>
                      <a:br>
                        <a:rPr lang="en-US" sz="1400" dirty="0"/>
                      </a:br>
                      <a:r>
                        <a:rPr lang="en-US" sz="1400" dirty="0"/>
                        <a:t>under load</a:t>
                      </a:r>
                    </a:p>
                  </a:txBody>
                  <a:tcPr marL="68580" marR="68580" marT="34290" marB="34290"/>
                </a:tc>
                <a:tc>
                  <a:txBody>
                    <a:bodyPr/>
                    <a:lstStyle/>
                    <a:p>
                      <a:r>
                        <a:rPr lang="en-US" sz="1400" dirty="0"/>
                        <a:t>100s of µs</a:t>
                      </a:r>
                    </a:p>
                  </a:txBody>
                  <a:tcPr marL="68580" marR="68580" marT="34290" marB="34290"/>
                </a:tc>
                <a:tc>
                  <a:txBody>
                    <a:bodyPr/>
                    <a:lstStyle/>
                    <a:p>
                      <a:r>
                        <a:rPr lang="en-US" sz="1400" dirty="0"/>
                        <a:t>3-4 µs</a:t>
                      </a:r>
                    </a:p>
                  </a:txBody>
                  <a:tcPr marL="68580" marR="68580" marT="34290" marB="34290"/>
                </a:tc>
                <a:extLst>
                  <a:ext uri="{0D108BD9-81ED-4DB2-BD59-A6C34878D82A}">
                    <a16:rowId xmlns:a16="http://schemas.microsoft.com/office/drawing/2014/main" val="2471210824"/>
                  </a:ext>
                </a:extLst>
              </a:tr>
            </a:tbl>
          </a:graphicData>
        </a:graphic>
      </p:graphicFrame>
      <p:sp>
        <p:nvSpPr>
          <p:cNvPr id="27" name="TextBox 26">
            <a:extLst>
              <a:ext uri="{FF2B5EF4-FFF2-40B4-BE49-F238E27FC236}">
                <a16:creationId xmlns:a16="http://schemas.microsoft.com/office/drawing/2014/main" id="{42A6135F-9FE2-4A70-B09C-BE1CFA4C8D5E}"/>
              </a:ext>
            </a:extLst>
          </p:cNvPr>
          <p:cNvSpPr txBox="1"/>
          <p:nvPr/>
        </p:nvSpPr>
        <p:spPr>
          <a:xfrm rot="16200000">
            <a:off x="203946" y="3764052"/>
            <a:ext cx="588817" cy="227850"/>
          </a:xfrm>
          <a:prstGeom prst="rect">
            <a:avLst/>
          </a:prstGeom>
        </p:spPr>
        <p:txBody>
          <a:bodyPr vert="horz" wrap="none" lIns="68580" tIns="34290" rIns="68580" bIns="34290" rtlCol="0" anchor="t">
            <a:noAutofit/>
          </a:bodyPr>
          <a:lstStyle/>
          <a:p>
            <a:pPr algn="l" defTabSz="685800" fontAlgn="auto">
              <a:lnSpc>
                <a:spcPct val="95000"/>
              </a:lnSpc>
              <a:spcBef>
                <a:spcPts val="300"/>
              </a:spcBef>
              <a:spcAft>
                <a:spcPts val="150"/>
              </a:spcAft>
              <a:buClr>
                <a:schemeClr val="accent1"/>
              </a:buClr>
            </a:pPr>
            <a:r>
              <a:rPr lang="en-US" sz="1500" b="1" dirty="0">
                <a:solidFill>
                  <a:srgbClr val="0070C0"/>
                </a:solidFill>
                <a:latin typeface="+mn-lt"/>
              </a:rPr>
              <a:t>Design Assumptions</a:t>
            </a:r>
          </a:p>
        </p:txBody>
      </p:sp>
      <p:cxnSp>
        <p:nvCxnSpPr>
          <p:cNvPr id="29" name="Straight Arrow Connector 28">
            <a:extLst>
              <a:ext uri="{FF2B5EF4-FFF2-40B4-BE49-F238E27FC236}">
                <a16:creationId xmlns:a16="http://schemas.microsoft.com/office/drawing/2014/main" id="{05D1E03D-C123-437D-BDA0-145C55C162DE}"/>
              </a:ext>
            </a:extLst>
          </p:cNvPr>
          <p:cNvCxnSpPr>
            <a:cxnSpLocks/>
          </p:cNvCxnSpPr>
          <p:nvPr/>
        </p:nvCxnSpPr>
        <p:spPr>
          <a:xfrm>
            <a:off x="2273337" y="1747665"/>
            <a:ext cx="512402" cy="1480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F3BAB01-66BF-4D31-B6BE-FA65436810AE}"/>
              </a:ext>
            </a:extLst>
          </p:cNvPr>
          <p:cNvCxnSpPr>
            <a:cxnSpLocks/>
          </p:cNvCxnSpPr>
          <p:nvPr/>
        </p:nvCxnSpPr>
        <p:spPr>
          <a:xfrm flipH="1">
            <a:off x="6190493" y="1747665"/>
            <a:ext cx="789929" cy="1480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5056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ZUFS Features &amp; Architecture</a:t>
            </a:r>
          </a:p>
        </p:txBody>
      </p:sp>
      <p:sp>
        <p:nvSpPr>
          <p:cNvPr id="3" name="Content Placeholder 2"/>
          <p:cNvSpPr>
            <a:spLocks noGrp="1"/>
          </p:cNvSpPr>
          <p:nvPr>
            <p:ph idx="1"/>
          </p:nvPr>
        </p:nvSpPr>
        <p:spPr>
          <a:xfrm>
            <a:off x="117013" y="895350"/>
            <a:ext cx="3921587" cy="3679825"/>
          </a:xfrm>
        </p:spPr>
        <p:txBody>
          <a:bodyPr/>
          <a:lstStyle/>
          <a:p>
            <a:r>
              <a:rPr lang="en-US" sz="1800" dirty="0">
                <a:latin typeface="Droid Serif" pitchFamily="18"/>
                <a:ea typeface="Source Han Sans CN Regular" pitchFamily="2"/>
                <a:cs typeface="Lohit Devanagari" pitchFamily="2"/>
              </a:rPr>
              <a:t>Low latency &amp; Efficient</a:t>
            </a:r>
          </a:p>
          <a:p>
            <a:pPr lvl="1"/>
            <a:r>
              <a:rPr lang="en-US" sz="1600" dirty="0">
                <a:latin typeface="Droid Serif" pitchFamily="18"/>
                <a:ea typeface="Source Han Sans CN Regular" pitchFamily="2"/>
                <a:cs typeface="Lohit Devanagari" pitchFamily="2"/>
              </a:rPr>
              <a:t>Core &amp; L1 cache affinity</a:t>
            </a:r>
          </a:p>
          <a:p>
            <a:pPr lvl="1"/>
            <a:r>
              <a:rPr lang="en-US" sz="1600" dirty="0">
                <a:latin typeface="Droid Serif" pitchFamily="18"/>
                <a:ea typeface="Source Han Sans CN Regular" pitchFamily="2"/>
                <a:cs typeface="Lohit Devanagari" pitchFamily="2"/>
              </a:rPr>
              <a:t>Zero data copy</a:t>
            </a:r>
          </a:p>
          <a:p>
            <a:r>
              <a:rPr lang="en-US" sz="1800" dirty="0">
                <a:latin typeface="Droid Serif" pitchFamily="18"/>
                <a:ea typeface="Source Han Sans CN Regular" pitchFamily="2"/>
                <a:cs typeface="Lohit Devanagari" pitchFamily="2"/>
              </a:rPr>
              <a:t>Manages devices</a:t>
            </a:r>
          </a:p>
          <a:p>
            <a:pPr lvl="1"/>
            <a:r>
              <a:rPr lang="en-US" sz="1600" dirty="0">
                <a:latin typeface="Droid Serif" pitchFamily="18"/>
                <a:ea typeface="Source Han Sans CN Regular" pitchFamily="2"/>
                <a:cs typeface="Lohit Devanagari" pitchFamily="2"/>
              </a:rPr>
              <a:t>Optimal </a:t>
            </a:r>
            <a:r>
              <a:rPr lang="en-US" sz="1600" dirty="0" err="1">
                <a:latin typeface="Droid Serif" pitchFamily="18"/>
                <a:ea typeface="Source Han Sans CN Regular" pitchFamily="2"/>
                <a:cs typeface="Lohit Devanagari" pitchFamily="2"/>
              </a:rPr>
              <a:t>pmem</a:t>
            </a:r>
            <a:r>
              <a:rPr lang="en-US" sz="1600" dirty="0">
                <a:latin typeface="Droid Serif" pitchFamily="18"/>
                <a:ea typeface="Source Han Sans CN Regular" pitchFamily="2"/>
                <a:cs typeface="Lohit Devanagari" pitchFamily="2"/>
              </a:rPr>
              <a:t> access</a:t>
            </a:r>
          </a:p>
          <a:p>
            <a:pPr lvl="1"/>
            <a:r>
              <a:rPr lang="en-US" sz="1600" dirty="0">
                <a:latin typeface="Droid Serif" pitchFamily="18"/>
                <a:ea typeface="Source Han Sans CN Regular" pitchFamily="2"/>
                <a:cs typeface="Lohit Devanagari" pitchFamily="2"/>
              </a:rPr>
              <a:t>NUMA aware</a:t>
            </a:r>
          </a:p>
          <a:p>
            <a:pPr lvl="1"/>
            <a:r>
              <a:rPr lang="en-US" sz="1600" dirty="0">
                <a:latin typeface="Droid Serif" pitchFamily="18"/>
                <a:ea typeface="Source Han Sans CN Regular" pitchFamily="2"/>
                <a:cs typeface="Lohit Devanagari" pitchFamily="2"/>
              </a:rPr>
              <a:t>Data mover to lower tier devices</a:t>
            </a:r>
          </a:p>
          <a:p>
            <a:r>
              <a:rPr lang="en-US" sz="1800" dirty="0">
                <a:latin typeface="Droid Serif" pitchFamily="18"/>
                <a:ea typeface="Source Han Sans CN Regular" pitchFamily="2"/>
                <a:cs typeface="Lohit Devanagari" pitchFamily="2"/>
              </a:rPr>
              <a:t>Page table mapping supports</a:t>
            </a:r>
            <a:br>
              <a:rPr lang="en-US" sz="1800" dirty="0">
                <a:latin typeface="Droid Serif" pitchFamily="18"/>
                <a:ea typeface="Source Han Sans CN Regular" pitchFamily="2"/>
                <a:cs typeface="Lohit Devanagari" pitchFamily="2"/>
              </a:rPr>
            </a:br>
            <a:r>
              <a:rPr lang="en-US" sz="1800" dirty="0">
                <a:latin typeface="Droid Serif" pitchFamily="18"/>
                <a:ea typeface="Source Han Sans CN Regular" pitchFamily="2"/>
                <a:cs typeface="Lohit Devanagari" pitchFamily="2"/>
              </a:rPr>
              <a:t>I/O &amp; DAX semantics </a:t>
            </a:r>
          </a:p>
          <a:p>
            <a:r>
              <a:rPr lang="en-US" sz="1800" dirty="0" err="1">
                <a:latin typeface="Droid Serif" pitchFamily="18"/>
                <a:ea typeface="Source Han Sans CN Regular" pitchFamily="2"/>
                <a:cs typeface="Lohit Devanagari" pitchFamily="2"/>
              </a:rPr>
              <a:t>Misc</a:t>
            </a:r>
            <a:endParaRPr lang="en-US" sz="1800" dirty="0">
              <a:latin typeface="Droid Serif" pitchFamily="18"/>
              <a:ea typeface="Source Han Sans CN Regular" pitchFamily="2"/>
              <a:cs typeface="Lohit Devanagari" pitchFamily="2"/>
            </a:endParaRPr>
          </a:p>
          <a:p>
            <a:pPr lvl="1"/>
            <a:r>
              <a:rPr lang="en-US" sz="1600" dirty="0" err="1">
                <a:latin typeface="Droid Serif" pitchFamily="18"/>
                <a:ea typeface="Source Han Sans CN Regular" pitchFamily="2"/>
                <a:cs typeface="Lohit Devanagari" pitchFamily="2"/>
              </a:rPr>
              <a:t>Async</a:t>
            </a:r>
            <a:r>
              <a:rPr lang="en-US" sz="1600" dirty="0">
                <a:latin typeface="Droid Serif" pitchFamily="18"/>
                <a:ea typeface="Source Han Sans CN Regular" pitchFamily="2"/>
                <a:cs typeface="Lohit Devanagari" pitchFamily="2"/>
              </a:rPr>
              <a:t> hook available</a:t>
            </a:r>
          </a:p>
          <a:p>
            <a:pPr lvl="1"/>
            <a:r>
              <a:rPr lang="en-US" sz="1600" dirty="0">
                <a:latin typeface="Droid Serif" pitchFamily="18"/>
                <a:ea typeface="Source Han Sans CN Regular" pitchFamily="2"/>
                <a:cs typeface="Lohit Devanagari" pitchFamily="2"/>
              </a:rPr>
              <a:t>System service</a:t>
            </a:r>
          </a:p>
        </p:txBody>
      </p:sp>
      <p:sp>
        <p:nvSpPr>
          <p:cNvPr id="4" name="Slide Number Placeholder 3"/>
          <p:cNvSpPr>
            <a:spLocks noGrp="1"/>
          </p:cNvSpPr>
          <p:nvPr>
            <p:ph type="sldNum" sz="quarter" idx="10"/>
          </p:nvPr>
        </p:nvSpPr>
        <p:spPr/>
        <p:txBody>
          <a:bodyPr/>
          <a:lstStyle/>
          <a:p>
            <a:pPr>
              <a:defRPr/>
            </a:pPr>
            <a:fld id="{4E953806-4F93-4C46-90C8-D8B0F00BADEE}" type="slidenum">
              <a:rPr lang="en-US" altLang="en-US" smtClean="0"/>
              <a:pPr>
                <a:defRPr/>
              </a:pPr>
              <a:t>21</a:t>
            </a:fld>
            <a:endParaRPr lang="en-US" altLang="en-US"/>
          </a:p>
        </p:txBody>
      </p:sp>
      <p:pic>
        <p:nvPicPr>
          <p:cNvPr id="5" name="Picture 4">
            <a:extLst>
              <a:ext uri="{FF2B5EF4-FFF2-40B4-BE49-F238E27FC236}">
                <a16:creationId xmlns:a16="http://schemas.microsoft.com/office/drawing/2014/main" id="{C9735F39-2D53-4C72-A8ED-B7D71773CE89}"/>
              </a:ext>
            </a:extLst>
          </p:cNvPr>
          <p:cNvPicPr>
            <a:picLocks noChangeAspect="1"/>
          </p:cNvPicPr>
          <p:nvPr/>
        </p:nvPicPr>
        <p:blipFill>
          <a:blip r:embed="rId3">
            <a:lum/>
            <a:alphaModFix/>
          </a:blip>
          <a:srcRect/>
          <a:stretch>
            <a:fillRect/>
          </a:stretch>
        </p:blipFill>
        <p:spPr>
          <a:xfrm>
            <a:off x="4267200" y="1008897"/>
            <a:ext cx="4759787" cy="3678026"/>
          </a:xfrm>
          <a:prstGeom prst="rect">
            <a:avLst/>
          </a:prstGeom>
          <a:noFill/>
          <a:ln>
            <a:noFill/>
          </a:ln>
        </p:spPr>
      </p:pic>
    </p:spTree>
    <p:extLst>
      <p:ext uri="{BB962C8B-B14F-4D97-AF65-F5344CB8AC3E}">
        <p14:creationId xmlns:p14="http://schemas.microsoft.com/office/powerpoint/2010/main" val="2367699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E7301-F986-468C-8155-9014E94BEC07}"/>
              </a:ext>
            </a:extLst>
          </p:cNvPr>
          <p:cNvSpPr>
            <a:spLocks noGrp="1"/>
          </p:cNvSpPr>
          <p:nvPr>
            <p:ph type="title"/>
          </p:nvPr>
        </p:nvSpPr>
        <p:spPr>
          <a:xfrm>
            <a:off x="381000" y="171450"/>
            <a:ext cx="6705600" cy="685800"/>
          </a:xfrm>
        </p:spPr>
        <p:txBody>
          <a:bodyPr/>
          <a:lstStyle/>
          <a:p>
            <a:r>
              <a:rPr lang="en-US" sz="2400" dirty="0"/>
              <a:t>Preliminary</a:t>
            </a:r>
            <a:r>
              <a:rPr lang="en-US" sz="2000" dirty="0"/>
              <a:t> </a:t>
            </a:r>
            <a:r>
              <a:rPr lang="en-US" sz="2400" dirty="0"/>
              <a:t>Results</a:t>
            </a:r>
            <a:r>
              <a:rPr lang="en-US" sz="2000" dirty="0"/>
              <a:t> </a:t>
            </a:r>
            <a:r>
              <a:rPr lang="en-US" sz="1600" dirty="0"/>
              <a:t>(for PM)</a:t>
            </a:r>
            <a:endParaRPr lang="en-US" sz="2000" dirty="0"/>
          </a:p>
        </p:txBody>
      </p:sp>
      <p:sp>
        <p:nvSpPr>
          <p:cNvPr id="4" name="Slide Number Placeholder 3">
            <a:extLst>
              <a:ext uri="{FF2B5EF4-FFF2-40B4-BE49-F238E27FC236}">
                <a16:creationId xmlns:a16="http://schemas.microsoft.com/office/drawing/2014/main" id="{48EA644F-7EC7-4C23-AAF9-9AED69C5461A}"/>
              </a:ext>
            </a:extLst>
          </p:cNvPr>
          <p:cNvSpPr>
            <a:spLocks noGrp="1"/>
          </p:cNvSpPr>
          <p:nvPr>
            <p:ph type="sldNum" sz="quarter" idx="10"/>
          </p:nvPr>
        </p:nvSpPr>
        <p:spPr/>
        <p:txBody>
          <a:bodyPr/>
          <a:lstStyle/>
          <a:p>
            <a:pPr>
              <a:defRPr/>
            </a:pPr>
            <a:fld id="{4E953806-4F93-4C46-90C8-D8B0F00BADEE}" type="slidenum">
              <a:rPr lang="en-US" altLang="en-US" smtClean="0"/>
              <a:pPr>
                <a:defRPr/>
              </a:pPr>
              <a:t>22</a:t>
            </a:fld>
            <a:endParaRPr lang="en-US" altLang="en-US" dirty="0"/>
          </a:p>
        </p:txBody>
      </p:sp>
      <p:pic>
        <p:nvPicPr>
          <p:cNvPr id="5" name="Picture 4">
            <a:extLst>
              <a:ext uri="{FF2B5EF4-FFF2-40B4-BE49-F238E27FC236}">
                <a16:creationId xmlns:a16="http://schemas.microsoft.com/office/drawing/2014/main" id="{CBB9A99B-F2C7-4DC4-A34F-07147A7AD0F7}"/>
              </a:ext>
            </a:extLst>
          </p:cNvPr>
          <p:cNvPicPr>
            <a:picLocks noChangeAspect="1"/>
          </p:cNvPicPr>
          <p:nvPr/>
        </p:nvPicPr>
        <p:blipFill rotWithShape="1">
          <a:blip r:embed="rId2"/>
          <a:srcRect r="50000"/>
          <a:stretch/>
        </p:blipFill>
        <p:spPr>
          <a:xfrm>
            <a:off x="3505200" y="895350"/>
            <a:ext cx="5715115" cy="3382904"/>
          </a:xfrm>
          <a:prstGeom prst="rect">
            <a:avLst/>
          </a:prstGeom>
        </p:spPr>
      </p:pic>
      <p:sp>
        <p:nvSpPr>
          <p:cNvPr id="3" name="Content Placeholder 2">
            <a:extLst>
              <a:ext uri="{FF2B5EF4-FFF2-40B4-BE49-F238E27FC236}">
                <a16:creationId xmlns:a16="http://schemas.microsoft.com/office/drawing/2014/main" id="{B18F8FB9-B04A-4611-817E-1FF56EA0FE5E}"/>
              </a:ext>
            </a:extLst>
          </p:cNvPr>
          <p:cNvSpPr>
            <a:spLocks noGrp="1"/>
          </p:cNvSpPr>
          <p:nvPr>
            <p:ph idx="1"/>
          </p:nvPr>
        </p:nvSpPr>
        <p:spPr>
          <a:xfrm>
            <a:off x="0" y="3562350"/>
            <a:ext cx="4114800" cy="1231560"/>
          </a:xfrm>
        </p:spPr>
        <p:txBody>
          <a:bodyPr/>
          <a:lstStyle/>
          <a:p>
            <a:r>
              <a:rPr lang="en-US" sz="1600" dirty="0">
                <a:solidFill>
                  <a:schemeClr val="tx1">
                    <a:lumMod val="50000"/>
                    <a:lumOff val="50000"/>
                  </a:schemeClr>
                </a:solidFill>
              </a:rPr>
              <a:t>Measured on </a:t>
            </a:r>
          </a:p>
          <a:p>
            <a:pPr lvl="1"/>
            <a:r>
              <a:rPr lang="en-US" sz="1200" dirty="0">
                <a:solidFill>
                  <a:schemeClr val="tx1">
                    <a:lumMod val="50000"/>
                    <a:lumOff val="50000"/>
                  </a:schemeClr>
                </a:solidFill>
              </a:rPr>
              <a:t>Dual socket, XEON 2650v4 (48HT)</a:t>
            </a:r>
          </a:p>
          <a:p>
            <a:pPr lvl="1"/>
            <a:r>
              <a:rPr lang="en-US" sz="1200" dirty="0">
                <a:solidFill>
                  <a:schemeClr val="tx1">
                    <a:lumMod val="50000"/>
                    <a:lumOff val="50000"/>
                  </a:schemeClr>
                </a:solidFill>
              </a:rPr>
              <a:t>DRAM-backed PMEM type</a:t>
            </a:r>
            <a:endParaRPr lang="en-US" sz="1400" dirty="0">
              <a:solidFill>
                <a:schemeClr val="tx1">
                  <a:lumMod val="50000"/>
                  <a:lumOff val="50000"/>
                </a:schemeClr>
              </a:solidFill>
            </a:endParaRPr>
          </a:p>
          <a:p>
            <a:r>
              <a:rPr lang="en-US" sz="1600" dirty="0">
                <a:solidFill>
                  <a:schemeClr val="tx1">
                    <a:lumMod val="50000"/>
                    <a:lumOff val="50000"/>
                  </a:schemeClr>
                </a:solidFill>
              </a:rPr>
              <a:t>Random 4KB </a:t>
            </a:r>
            <a:r>
              <a:rPr lang="en-US" sz="1600" dirty="0" err="1">
                <a:solidFill>
                  <a:schemeClr val="tx1">
                    <a:lumMod val="50000"/>
                    <a:lumOff val="50000"/>
                  </a:schemeClr>
                </a:solidFill>
              </a:rPr>
              <a:t>DirectIO</a:t>
            </a:r>
            <a:r>
              <a:rPr lang="en-US" sz="1600" dirty="0">
                <a:solidFill>
                  <a:schemeClr val="tx1">
                    <a:lumMod val="50000"/>
                    <a:lumOff val="50000"/>
                  </a:schemeClr>
                </a:solidFill>
              </a:rPr>
              <a:t> write access </a:t>
            </a:r>
          </a:p>
        </p:txBody>
      </p:sp>
    </p:spTree>
    <p:extLst>
      <p:ext uri="{BB962C8B-B14F-4D97-AF65-F5344CB8AC3E}">
        <p14:creationId xmlns:p14="http://schemas.microsoft.com/office/powerpoint/2010/main" val="25732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16A75D9-56A1-4179-B94E-156001B2D89D}"/>
              </a:ext>
            </a:extLst>
          </p:cNvPr>
          <p:cNvPicPr>
            <a:picLocks noChangeAspect="1"/>
          </p:cNvPicPr>
          <p:nvPr/>
        </p:nvPicPr>
        <p:blipFill rotWithShape="1">
          <a:blip r:embed="rId3">
            <a:extLst>
              <a:ext uri="{28A0092B-C50C-407E-A947-70E740481C1C}">
                <a14:useLocalDpi xmlns:a14="http://schemas.microsoft.com/office/drawing/2010/main" val="0"/>
              </a:ext>
            </a:extLst>
          </a:blip>
          <a:srcRect t="1418"/>
          <a:stretch/>
        </p:blipFill>
        <p:spPr>
          <a:xfrm>
            <a:off x="7196255" y="934419"/>
            <a:ext cx="1739161" cy="1600200"/>
          </a:xfrm>
          <a:prstGeom prst="rect">
            <a:avLst/>
          </a:prstGeom>
          <a:solidFill>
            <a:schemeClr val="tx1">
              <a:lumMod val="50000"/>
              <a:lumOff val="50000"/>
            </a:schemeClr>
          </a:solidFill>
          <a:effectLst>
            <a:outerShdw blurRad="50800" dist="50800" sx="1000" sy="1000" algn="ctr" rotWithShape="0">
              <a:srgbClr val="000000"/>
            </a:outerShdw>
          </a:effectLst>
        </p:spPr>
      </p:pic>
      <p:sp>
        <p:nvSpPr>
          <p:cNvPr id="2" name="Title 1">
            <a:extLst>
              <a:ext uri="{FF2B5EF4-FFF2-40B4-BE49-F238E27FC236}">
                <a16:creationId xmlns:a16="http://schemas.microsoft.com/office/drawing/2014/main" id="{C2087AA4-E7C5-43AE-889B-56D01BC70927}"/>
              </a:ext>
            </a:extLst>
          </p:cNvPr>
          <p:cNvSpPr>
            <a:spLocks noGrp="1"/>
          </p:cNvSpPr>
          <p:nvPr>
            <p:ph type="title"/>
          </p:nvPr>
        </p:nvSpPr>
        <p:spPr/>
        <p:txBody>
          <a:bodyPr/>
          <a:lstStyle/>
          <a:p>
            <a:r>
              <a:rPr lang="en-US" dirty="0"/>
              <a:t>Conclusions</a:t>
            </a:r>
          </a:p>
        </p:txBody>
      </p:sp>
      <p:sp>
        <p:nvSpPr>
          <p:cNvPr id="4" name="Slide Number Placeholder 3">
            <a:extLst>
              <a:ext uri="{FF2B5EF4-FFF2-40B4-BE49-F238E27FC236}">
                <a16:creationId xmlns:a16="http://schemas.microsoft.com/office/drawing/2014/main" id="{31794264-FB90-43AE-8AA8-FB262DB00659}"/>
              </a:ext>
            </a:extLst>
          </p:cNvPr>
          <p:cNvSpPr>
            <a:spLocks noGrp="1"/>
          </p:cNvSpPr>
          <p:nvPr>
            <p:ph type="sldNum" sz="quarter" idx="10"/>
          </p:nvPr>
        </p:nvSpPr>
        <p:spPr/>
        <p:txBody>
          <a:bodyPr/>
          <a:lstStyle/>
          <a:p>
            <a:pPr>
              <a:defRPr/>
            </a:pPr>
            <a:fld id="{4E953806-4F93-4C46-90C8-D8B0F00BADEE}" type="slidenum">
              <a:rPr lang="en-US" altLang="en-US" smtClean="0"/>
              <a:pPr>
                <a:defRPr/>
              </a:pPr>
              <a:t>23</a:t>
            </a:fld>
            <a:endParaRPr lang="en-US" altLang="en-US" dirty="0"/>
          </a:p>
        </p:txBody>
      </p:sp>
      <p:sp>
        <p:nvSpPr>
          <p:cNvPr id="6" name="Content Placeholder 2">
            <a:extLst>
              <a:ext uri="{FF2B5EF4-FFF2-40B4-BE49-F238E27FC236}">
                <a16:creationId xmlns:a16="http://schemas.microsoft.com/office/drawing/2014/main" id="{C9A62D22-7AB8-4DC8-921F-1207D967C3B4}"/>
              </a:ext>
            </a:extLst>
          </p:cNvPr>
          <p:cNvSpPr txBox="1">
            <a:spLocks/>
          </p:cNvSpPr>
          <p:nvPr/>
        </p:nvSpPr>
        <p:spPr bwMode="auto">
          <a:xfrm>
            <a:off x="304800" y="1200150"/>
            <a:ext cx="7086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4"/>
              </a:buBlip>
              <a:defRPr sz="2400">
                <a:solidFill>
                  <a:srgbClr val="380069"/>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SzPct val="50000"/>
              <a:buBlip>
                <a:blip r:embed="rId5"/>
              </a:buBlip>
              <a:defRPr sz="2000">
                <a:solidFill>
                  <a:srgbClr val="5D5B5C"/>
                </a:solidFill>
                <a:latin typeface="Arial" pitchFamily="34" charset="0"/>
                <a:ea typeface="ＭＳ Ｐゴシック" charset="0"/>
                <a:cs typeface="Arial" pitchFamily="34" charset="0"/>
              </a:defRPr>
            </a:lvl2pPr>
            <a:lvl3pPr marL="1143000" indent="-228600" algn="l" rtl="0" eaLnBrk="0" fontAlgn="base" hangingPunct="0">
              <a:spcBef>
                <a:spcPct val="20000"/>
              </a:spcBef>
              <a:spcAft>
                <a:spcPct val="0"/>
              </a:spcAft>
              <a:buSzPct val="60000"/>
              <a:buBlip>
                <a:blip r:embed="rId6"/>
              </a:buBlip>
              <a:defRPr sz="1600">
                <a:solidFill>
                  <a:srgbClr val="38006A"/>
                </a:solidFill>
                <a:latin typeface="Arial" pitchFamily="34" charset="0"/>
                <a:ea typeface="ＭＳ Ｐゴシック" charset="0"/>
                <a:cs typeface="Arial" pitchFamily="34" charset="0"/>
              </a:defRPr>
            </a:lvl3pPr>
            <a:lvl4pPr marL="1600200" indent="-228600" algn="l" rtl="0" eaLnBrk="0" fontAlgn="base" hangingPunct="0">
              <a:spcBef>
                <a:spcPct val="20000"/>
              </a:spcBef>
              <a:spcAft>
                <a:spcPct val="0"/>
              </a:spcAft>
              <a:buChar char="–"/>
              <a:defRPr sz="1400">
                <a:solidFill>
                  <a:srgbClr val="380069"/>
                </a:solidFill>
                <a:latin typeface="Arial" pitchFamily="34" charset="0"/>
                <a:ea typeface="ＭＳ Ｐゴシック" charset="0"/>
                <a:cs typeface="Arial" pitchFamily="34" charset="0"/>
              </a:defRPr>
            </a:lvl4pPr>
            <a:lvl5pPr marL="2057400" indent="-228600" algn="l" rtl="0" eaLnBrk="0" fontAlgn="base" hangingPunct="0">
              <a:spcBef>
                <a:spcPct val="20000"/>
              </a:spcBef>
              <a:spcAft>
                <a:spcPct val="0"/>
              </a:spcAft>
              <a:buFont typeface="Arial" charset="0"/>
              <a:buChar char="-"/>
              <a:defRPr sz="1200">
                <a:solidFill>
                  <a:srgbClr val="380069"/>
                </a:solidFill>
                <a:latin typeface="Arial" pitchFamily="34" charset="0"/>
                <a:ea typeface="ＭＳ Ｐゴシック" charset="0"/>
                <a:cs typeface="Arial" pitchFamily="34" charset="0"/>
              </a:defRPr>
            </a:lvl5pPr>
            <a:lvl6pPr marL="2514600" indent="-228600" algn="l" rtl="0" fontAlgn="base">
              <a:spcBef>
                <a:spcPct val="20000"/>
              </a:spcBef>
              <a:spcAft>
                <a:spcPct val="0"/>
              </a:spcAft>
              <a:buFont typeface="Arial" charset="0"/>
              <a:buChar char="-"/>
              <a:defRPr sz="1200">
                <a:solidFill>
                  <a:srgbClr val="380069"/>
                </a:solidFill>
                <a:latin typeface="+mn-lt"/>
              </a:defRPr>
            </a:lvl6pPr>
            <a:lvl7pPr marL="2971800" indent="-228600" algn="l" rtl="0" fontAlgn="base">
              <a:spcBef>
                <a:spcPct val="20000"/>
              </a:spcBef>
              <a:spcAft>
                <a:spcPct val="0"/>
              </a:spcAft>
              <a:buFont typeface="Arial" charset="0"/>
              <a:buChar char="-"/>
              <a:defRPr sz="1200">
                <a:solidFill>
                  <a:srgbClr val="380069"/>
                </a:solidFill>
                <a:latin typeface="+mn-lt"/>
              </a:defRPr>
            </a:lvl7pPr>
            <a:lvl8pPr marL="3429000" indent="-228600" algn="l" rtl="0" fontAlgn="base">
              <a:spcBef>
                <a:spcPct val="20000"/>
              </a:spcBef>
              <a:spcAft>
                <a:spcPct val="0"/>
              </a:spcAft>
              <a:buFont typeface="Arial" charset="0"/>
              <a:buChar char="-"/>
              <a:defRPr sz="1200">
                <a:solidFill>
                  <a:srgbClr val="380069"/>
                </a:solidFill>
                <a:latin typeface="+mn-lt"/>
              </a:defRPr>
            </a:lvl8pPr>
            <a:lvl9pPr marL="3886200" indent="-228600" algn="l" rtl="0" fontAlgn="base">
              <a:spcBef>
                <a:spcPct val="20000"/>
              </a:spcBef>
              <a:spcAft>
                <a:spcPct val="0"/>
              </a:spcAft>
              <a:buFont typeface="Arial" charset="0"/>
              <a:buChar char="-"/>
              <a:defRPr sz="1200">
                <a:solidFill>
                  <a:srgbClr val="380069"/>
                </a:solidFill>
                <a:latin typeface="+mn-lt"/>
              </a:defRPr>
            </a:lvl9pPr>
          </a:lstStyle>
          <a:p>
            <a:r>
              <a:rPr lang="en-US" dirty="0"/>
              <a:t>2018 is the year for PM as COTS </a:t>
            </a:r>
            <a:r>
              <a:rPr lang="en-US" sz="1200" dirty="0"/>
              <a:t>(commodity of the shelf) </a:t>
            </a:r>
            <a:endParaRPr lang="en-US" dirty="0"/>
          </a:p>
          <a:p>
            <a:endParaRPr lang="en-US" dirty="0"/>
          </a:p>
          <a:p>
            <a:r>
              <a:rPr lang="en-US" dirty="0"/>
              <a:t>Mass adoption needs more innovation:</a:t>
            </a:r>
          </a:p>
          <a:p>
            <a:pPr marL="457200" lvl="1" indent="0">
              <a:buNone/>
            </a:pPr>
            <a:r>
              <a:rPr lang="en-US" sz="2400" dirty="0"/>
              <a:t>Hardware</a:t>
            </a:r>
            <a:endParaRPr lang="en-US" dirty="0"/>
          </a:p>
          <a:p>
            <a:pPr lvl="1"/>
            <a:r>
              <a:rPr lang="en-US" sz="1800" dirty="0"/>
              <a:t>SCM-based NVDIMM vendors</a:t>
            </a:r>
          </a:p>
          <a:p>
            <a:pPr lvl="1"/>
            <a:r>
              <a:rPr lang="en-US" sz="1800" dirty="0"/>
              <a:t>AMD and ARM support</a:t>
            </a:r>
          </a:p>
          <a:p>
            <a:pPr marL="457200" lvl="1" indent="0">
              <a:buNone/>
            </a:pPr>
            <a:r>
              <a:rPr lang="en-US" sz="2400" dirty="0"/>
              <a:t>Software</a:t>
            </a:r>
          </a:p>
          <a:p>
            <a:pPr lvl="1"/>
            <a:r>
              <a:rPr lang="en-US" sz="1800" dirty="0"/>
              <a:t>ZUFS is a key enabler</a:t>
            </a:r>
            <a:endParaRPr lang="en-US" dirty="0"/>
          </a:p>
          <a:p>
            <a:pPr marL="457200" lvl="1" indent="0">
              <a:buNone/>
            </a:pPr>
            <a:endParaRPr lang="en-US" sz="2000" dirty="0">
              <a:solidFill>
                <a:srgbClr val="5D5B5C"/>
              </a:solidFill>
            </a:endParaRPr>
          </a:p>
        </p:txBody>
      </p:sp>
      <p:sp>
        <p:nvSpPr>
          <p:cNvPr id="8" name="Content Placeholder 2">
            <a:extLst>
              <a:ext uri="{FF2B5EF4-FFF2-40B4-BE49-F238E27FC236}">
                <a16:creationId xmlns:a16="http://schemas.microsoft.com/office/drawing/2014/main" id="{D6023F0E-78B7-4A5E-84D5-01D2894971DB}"/>
              </a:ext>
            </a:extLst>
          </p:cNvPr>
          <p:cNvSpPr>
            <a:spLocks noGrp="1"/>
          </p:cNvSpPr>
          <p:nvPr>
            <p:ph idx="1"/>
          </p:nvPr>
        </p:nvSpPr>
        <p:spPr>
          <a:xfrm>
            <a:off x="3505200" y="4088000"/>
            <a:ext cx="4114800" cy="633036"/>
          </a:xfrm>
        </p:spPr>
        <p:txBody>
          <a:bodyPr/>
          <a:lstStyle/>
          <a:p>
            <a:pPr marL="0" indent="0">
              <a:buNone/>
            </a:pPr>
            <a:r>
              <a:rPr lang="en-US" sz="1400" kern="1200" dirty="0">
                <a:solidFill>
                  <a:srgbClr val="5D5B5C"/>
                </a:solidFill>
              </a:rPr>
              <a:t>Kernel-to-User bridge designed for PM</a:t>
            </a:r>
            <a:br>
              <a:rPr lang="en-US" sz="1400" b="1" dirty="0"/>
            </a:br>
            <a:r>
              <a:rPr lang="en-US" sz="1200" dirty="0">
                <a:hlinkClick r:id="rId7"/>
              </a:rPr>
              <a:t>https://github.com/NetApp/zufs-zus</a:t>
            </a:r>
            <a:r>
              <a:rPr lang="en-US" sz="1200" dirty="0"/>
              <a:t> &amp; </a:t>
            </a:r>
            <a:r>
              <a:rPr lang="en-US" sz="1200" dirty="0">
                <a:hlinkClick r:id="rId8"/>
              </a:rPr>
              <a:t>zufs-</a:t>
            </a:r>
            <a:r>
              <a:rPr lang="en-US" sz="1200" dirty="0" err="1">
                <a:hlinkClick r:id="rId8"/>
              </a:rPr>
              <a:t>zuf</a:t>
            </a:r>
            <a:r>
              <a:rPr lang="en-US" sz="1200" dirty="0"/>
              <a:t> </a:t>
            </a:r>
            <a:endParaRPr lang="en-US" sz="1600" dirty="0"/>
          </a:p>
        </p:txBody>
      </p:sp>
    </p:spTree>
    <p:extLst>
      <p:ext uri="{BB962C8B-B14F-4D97-AF65-F5344CB8AC3E}">
        <p14:creationId xmlns:p14="http://schemas.microsoft.com/office/powerpoint/2010/main" val="1066428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73871-D315-470C-9D9D-C055D8DC2BD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0E2D582-F7E9-4712-AD9C-C61D269FCF98}"/>
              </a:ext>
            </a:extLst>
          </p:cNvPr>
          <p:cNvSpPr>
            <a:spLocks noGrp="1"/>
          </p:cNvSpPr>
          <p:nvPr>
            <p:ph type="body" idx="1"/>
          </p:nvPr>
        </p:nvSpPr>
        <p:spPr/>
        <p:txBody>
          <a:bodyPr/>
          <a:lstStyle/>
          <a:p>
            <a:r>
              <a:rPr lang="en-US" sz="2800" dirty="0"/>
              <a:t>Thank you</a:t>
            </a:r>
          </a:p>
        </p:txBody>
      </p:sp>
      <p:sp>
        <p:nvSpPr>
          <p:cNvPr id="4" name="Slide Number Placeholder 3">
            <a:extLst>
              <a:ext uri="{FF2B5EF4-FFF2-40B4-BE49-F238E27FC236}">
                <a16:creationId xmlns:a16="http://schemas.microsoft.com/office/drawing/2014/main" id="{B20556B3-B144-40BB-AB4D-5FFBB96437A7}"/>
              </a:ext>
            </a:extLst>
          </p:cNvPr>
          <p:cNvSpPr>
            <a:spLocks noGrp="1"/>
          </p:cNvSpPr>
          <p:nvPr>
            <p:ph type="sldNum" sz="quarter" idx="10"/>
          </p:nvPr>
        </p:nvSpPr>
        <p:spPr/>
        <p:txBody>
          <a:bodyPr/>
          <a:lstStyle/>
          <a:p>
            <a:pPr>
              <a:defRPr/>
            </a:pPr>
            <a:fld id="{B82E8172-D352-46CA-972E-4B3D45982711}" type="slidenum">
              <a:rPr lang="en-US" altLang="en-US" smtClean="0"/>
              <a:pPr>
                <a:defRPr/>
              </a:pPr>
              <a:t>24</a:t>
            </a:fld>
            <a:endParaRPr lang="en-US" altLang="en-US"/>
          </a:p>
        </p:txBody>
      </p:sp>
    </p:spTree>
    <p:extLst>
      <p:ext uri="{BB962C8B-B14F-4D97-AF65-F5344CB8AC3E}">
        <p14:creationId xmlns:p14="http://schemas.microsoft.com/office/powerpoint/2010/main" val="2747193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87AA4-E7C5-43AE-889B-56D01BC70927}"/>
              </a:ext>
            </a:extLst>
          </p:cNvPr>
          <p:cNvSpPr>
            <a:spLocks noGrp="1"/>
          </p:cNvSpPr>
          <p:nvPr>
            <p:ph type="title"/>
          </p:nvPr>
        </p:nvSpPr>
        <p:spPr/>
        <p:txBody>
          <a:bodyPr/>
          <a:lstStyle/>
          <a:p>
            <a:r>
              <a:rPr lang="en-US" dirty="0"/>
              <a:t>Abstract</a:t>
            </a:r>
          </a:p>
        </p:txBody>
      </p:sp>
      <p:sp>
        <p:nvSpPr>
          <p:cNvPr id="3" name="Content Placeholder 2">
            <a:extLst>
              <a:ext uri="{FF2B5EF4-FFF2-40B4-BE49-F238E27FC236}">
                <a16:creationId xmlns:a16="http://schemas.microsoft.com/office/drawing/2014/main" id="{4053A6B5-2F12-4F47-BF35-5EF22F1B2FFF}"/>
              </a:ext>
            </a:extLst>
          </p:cNvPr>
          <p:cNvSpPr>
            <a:spLocks noGrp="1"/>
          </p:cNvSpPr>
          <p:nvPr>
            <p:ph idx="1"/>
          </p:nvPr>
        </p:nvSpPr>
        <p:spPr>
          <a:xfrm>
            <a:off x="457200" y="971550"/>
            <a:ext cx="8229600" cy="3451225"/>
          </a:xfrm>
        </p:spPr>
        <p:txBody>
          <a:bodyPr/>
          <a:lstStyle/>
          <a:p>
            <a:r>
              <a:rPr lang="en-US" sz="1800" dirty="0"/>
              <a:t>Persistent Memory (PM) is near-memory speed storage that provides byte-addressable granular access. PM disruption extends beyond the hardware itself and is revolutionizing storage software and operating system I/O stack. Moreover, it may even shift traditional responsibilities from the storage to the application administrator.</a:t>
            </a:r>
          </a:p>
          <a:p>
            <a:r>
              <a:rPr lang="en-US" sz="1800" dirty="0"/>
              <a:t>In this talk, we will survey the software approaches for leveraging PM, focusing on the approach Plexistor (acquired by NetApp) chose and why. We will describe some of the steps NetApp is taking to usher PM into mainstream adoption, such as offsetting PM costs using auto-tiering; providing advanced data protection schemes; and increasing portability by contributing a new kernel-to-user space file system bridge called ZUFS.    </a:t>
            </a:r>
          </a:p>
        </p:txBody>
      </p:sp>
      <p:sp>
        <p:nvSpPr>
          <p:cNvPr id="4" name="Slide Number Placeholder 3">
            <a:extLst>
              <a:ext uri="{FF2B5EF4-FFF2-40B4-BE49-F238E27FC236}">
                <a16:creationId xmlns:a16="http://schemas.microsoft.com/office/drawing/2014/main" id="{31794264-FB90-43AE-8AA8-FB262DB00659}"/>
              </a:ext>
            </a:extLst>
          </p:cNvPr>
          <p:cNvSpPr>
            <a:spLocks noGrp="1"/>
          </p:cNvSpPr>
          <p:nvPr>
            <p:ph type="sldNum" sz="quarter" idx="10"/>
          </p:nvPr>
        </p:nvSpPr>
        <p:spPr/>
        <p:txBody>
          <a:bodyPr/>
          <a:lstStyle/>
          <a:p>
            <a:pPr>
              <a:defRPr/>
            </a:pPr>
            <a:fld id="{4E953806-4F93-4C46-90C8-D8B0F00BADEE}" type="slidenum">
              <a:rPr lang="en-US" altLang="en-US" smtClean="0"/>
              <a:pPr>
                <a:defRPr/>
              </a:pPr>
              <a:t>25</a:t>
            </a:fld>
            <a:endParaRPr lang="en-US" altLang="en-US" dirty="0"/>
          </a:p>
        </p:txBody>
      </p:sp>
    </p:spTree>
    <p:extLst>
      <p:ext uri="{BB962C8B-B14F-4D97-AF65-F5344CB8AC3E}">
        <p14:creationId xmlns:p14="http://schemas.microsoft.com/office/powerpoint/2010/main" val="4275852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E3A204-DF2D-4F83-BBDD-030CA4A0F6FD}"/>
              </a:ext>
            </a:extLst>
          </p:cNvPr>
          <p:cNvPicPr>
            <a:picLocks noChangeAspect="1"/>
          </p:cNvPicPr>
          <p:nvPr/>
        </p:nvPicPr>
        <p:blipFill rotWithShape="1">
          <a:blip r:embed="rId3">
            <a:extLst>
              <a:ext uri="{28A0092B-C50C-407E-A947-70E740481C1C}">
                <a14:useLocalDpi xmlns:a14="http://schemas.microsoft.com/office/drawing/2010/main" val="0"/>
              </a:ext>
            </a:extLst>
          </a:blip>
          <a:srcRect t="1418"/>
          <a:stretch/>
        </p:blipFill>
        <p:spPr>
          <a:xfrm>
            <a:off x="76200" y="819150"/>
            <a:ext cx="4724400" cy="4346916"/>
          </a:xfrm>
          <a:prstGeom prst="rect">
            <a:avLst/>
          </a:prstGeom>
        </p:spPr>
      </p:pic>
      <p:sp>
        <p:nvSpPr>
          <p:cNvPr id="2" name="Title 1">
            <a:extLst>
              <a:ext uri="{FF2B5EF4-FFF2-40B4-BE49-F238E27FC236}">
                <a16:creationId xmlns:a16="http://schemas.microsoft.com/office/drawing/2014/main" id="{41F52D29-BEF8-4316-90CF-F1004660AC1E}"/>
              </a:ext>
            </a:extLst>
          </p:cNvPr>
          <p:cNvSpPr>
            <a:spLocks noGrp="1"/>
          </p:cNvSpPr>
          <p:nvPr>
            <p:ph type="title"/>
          </p:nvPr>
        </p:nvSpPr>
        <p:spPr/>
        <p:txBody>
          <a:bodyPr/>
          <a:lstStyle/>
          <a:p>
            <a:r>
              <a:rPr lang="en-US" dirty="0"/>
              <a:t>Gradual PM Adoption</a:t>
            </a:r>
          </a:p>
        </p:txBody>
      </p:sp>
      <p:sp>
        <p:nvSpPr>
          <p:cNvPr id="4" name="Slide Number Placeholder 3">
            <a:extLst>
              <a:ext uri="{FF2B5EF4-FFF2-40B4-BE49-F238E27FC236}">
                <a16:creationId xmlns:a16="http://schemas.microsoft.com/office/drawing/2014/main" id="{88911D2F-D93E-499E-B32B-603DF00844A9}"/>
              </a:ext>
            </a:extLst>
          </p:cNvPr>
          <p:cNvSpPr>
            <a:spLocks noGrp="1"/>
          </p:cNvSpPr>
          <p:nvPr>
            <p:ph type="sldNum" sz="quarter" idx="10"/>
          </p:nvPr>
        </p:nvSpPr>
        <p:spPr/>
        <p:txBody>
          <a:bodyPr/>
          <a:lstStyle/>
          <a:p>
            <a:pPr>
              <a:defRPr/>
            </a:pPr>
            <a:fld id="{4E953806-4F93-4C46-90C8-D8B0F00BADEE}" type="slidenum">
              <a:rPr lang="en-US" altLang="en-US" smtClean="0"/>
              <a:pPr>
                <a:defRPr/>
              </a:pPr>
              <a:t>3</a:t>
            </a:fld>
            <a:endParaRPr lang="en-US" altLang="en-US" dirty="0"/>
          </a:p>
        </p:txBody>
      </p:sp>
      <p:sp>
        <p:nvSpPr>
          <p:cNvPr id="7" name="TextBox 6">
            <a:extLst>
              <a:ext uri="{FF2B5EF4-FFF2-40B4-BE49-F238E27FC236}">
                <a16:creationId xmlns:a16="http://schemas.microsoft.com/office/drawing/2014/main" id="{12BDB2EE-EC97-4680-A6DC-5CBE3DC74E24}"/>
              </a:ext>
            </a:extLst>
          </p:cNvPr>
          <p:cNvSpPr txBox="1"/>
          <p:nvPr/>
        </p:nvSpPr>
        <p:spPr>
          <a:xfrm>
            <a:off x="1925940" y="2296486"/>
            <a:ext cx="764953" cy="261610"/>
          </a:xfrm>
          <a:prstGeom prst="rect">
            <a:avLst/>
          </a:prstGeom>
          <a:noFill/>
        </p:spPr>
        <p:txBody>
          <a:bodyPr wrap="none" rtlCol="0">
            <a:spAutoFit/>
          </a:bodyPr>
          <a:lstStyle/>
          <a:p>
            <a:r>
              <a:rPr lang="en-US" sz="1100" b="1" dirty="0"/>
              <a:t>Samples</a:t>
            </a:r>
            <a:endParaRPr lang="en-US" sz="1200" b="1" dirty="0"/>
          </a:p>
        </p:txBody>
      </p:sp>
      <p:sp>
        <p:nvSpPr>
          <p:cNvPr id="8" name="TextBox 7">
            <a:extLst>
              <a:ext uri="{FF2B5EF4-FFF2-40B4-BE49-F238E27FC236}">
                <a16:creationId xmlns:a16="http://schemas.microsoft.com/office/drawing/2014/main" id="{E9A1419C-E3D0-402C-9ACB-A57AF9971CBE}"/>
              </a:ext>
            </a:extLst>
          </p:cNvPr>
          <p:cNvSpPr txBox="1"/>
          <p:nvPr/>
        </p:nvSpPr>
        <p:spPr>
          <a:xfrm>
            <a:off x="1143000" y="4644726"/>
            <a:ext cx="3048000" cy="338554"/>
          </a:xfrm>
          <a:prstGeom prst="rect">
            <a:avLst/>
          </a:prstGeom>
          <a:noFill/>
        </p:spPr>
        <p:txBody>
          <a:bodyPr wrap="square" rtlCol="0">
            <a:spAutoFit/>
          </a:bodyPr>
          <a:lstStyle/>
          <a:p>
            <a:pPr algn="ctr"/>
            <a:r>
              <a:rPr lang="en-US" sz="1600" b="1" dirty="0">
                <a:solidFill>
                  <a:schemeClr val="bg1"/>
                </a:solidFill>
              </a:rPr>
              <a:t>Mainstream adoption</a:t>
            </a:r>
          </a:p>
        </p:txBody>
      </p:sp>
      <p:sp>
        <p:nvSpPr>
          <p:cNvPr id="15" name="TextBox 14">
            <a:extLst>
              <a:ext uri="{FF2B5EF4-FFF2-40B4-BE49-F238E27FC236}">
                <a16:creationId xmlns:a16="http://schemas.microsoft.com/office/drawing/2014/main" id="{D07EB2F2-6B84-4CB1-8042-686F9E2FBC11}"/>
              </a:ext>
            </a:extLst>
          </p:cNvPr>
          <p:cNvSpPr txBox="1"/>
          <p:nvPr/>
        </p:nvSpPr>
        <p:spPr>
          <a:xfrm>
            <a:off x="1676400" y="2447151"/>
            <a:ext cx="1218603" cy="276999"/>
          </a:xfrm>
          <a:prstGeom prst="rect">
            <a:avLst/>
          </a:prstGeom>
          <a:noFill/>
        </p:spPr>
        <p:txBody>
          <a:bodyPr wrap="none" rtlCol="0">
            <a:spAutoFit/>
          </a:bodyPr>
          <a:lstStyle/>
          <a:p>
            <a:pPr algn="l"/>
            <a:r>
              <a:rPr lang="en-US" sz="1200" b="1" dirty="0">
                <a:solidFill>
                  <a:srgbClr val="002060"/>
                </a:solidFill>
              </a:rPr>
              <a:t>HW standards</a:t>
            </a:r>
            <a:endParaRPr lang="en-US" sz="2000" b="1" dirty="0">
              <a:solidFill>
                <a:srgbClr val="002060"/>
              </a:solidFill>
            </a:endParaRPr>
          </a:p>
        </p:txBody>
      </p:sp>
      <p:sp>
        <p:nvSpPr>
          <p:cNvPr id="16" name="TextBox 15">
            <a:extLst>
              <a:ext uri="{FF2B5EF4-FFF2-40B4-BE49-F238E27FC236}">
                <a16:creationId xmlns:a16="http://schemas.microsoft.com/office/drawing/2014/main" id="{41C58003-72C4-4F51-803E-13A7FFCD393E}"/>
              </a:ext>
            </a:extLst>
          </p:cNvPr>
          <p:cNvSpPr txBox="1"/>
          <p:nvPr/>
        </p:nvSpPr>
        <p:spPr>
          <a:xfrm>
            <a:off x="4586773" y="2343150"/>
            <a:ext cx="639919" cy="2446824"/>
          </a:xfrm>
          <a:prstGeom prst="rect">
            <a:avLst/>
          </a:prstGeom>
          <a:noFill/>
        </p:spPr>
        <p:txBody>
          <a:bodyPr wrap="none" rtlCol="0">
            <a:spAutoFit/>
          </a:bodyPr>
          <a:lstStyle/>
          <a:p>
            <a:pPr algn="ctr"/>
            <a:r>
              <a:rPr lang="en-US" sz="1100" b="1" dirty="0">
                <a:solidFill>
                  <a:srgbClr val="002060"/>
                </a:solidFill>
              </a:rPr>
              <a:t>2013</a:t>
            </a:r>
            <a:endParaRPr lang="en-US" sz="1400" b="1" dirty="0">
              <a:solidFill>
                <a:srgbClr val="002060"/>
              </a:solidFill>
            </a:endParaRPr>
          </a:p>
          <a:p>
            <a:pPr algn="ctr"/>
            <a:endParaRPr lang="en-US" sz="1200" b="1" dirty="0">
              <a:solidFill>
                <a:srgbClr val="002060"/>
              </a:solidFill>
            </a:endParaRPr>
          </a:p>
          <a:p>
            <a:pPr algn="ctr"/>
            <a:endParaRPr lang="en-US" sz="1200" b="1" dirty="0">
              <a:solidFill>
                <a:srgbClr val="002060"/>
              </a:solidFill>
            </a:endParaRPr>
          </a:p>
          <a:p>
            <a:pPr algn="ctr"/>
            <a:r>
              <a:rPr lang="en-US" sz="1200" b="1" dirty="0">
                <a:solidFill>
                  <a:srgbClr val="002060"/>
                </a:solidFill>
              </a:rPr>
              <a:t>2015</a:t>
            </a:r>
            <a:endParaRPr lang="en-US" sz="1400" b="1" dirty="0">
              <a:solidFill>
                <a:srgbClr val="002060"/>
              </a:solidFill>
            </a:endParaRPr>
          </a:p>
          <a:p>
            <a:pPr algn="ctr"/>
            <a:endParaRPr lang="en-US" sz="1400" b="1" dirty="0">
              <a:solidFill>
                <a:srgbClr val="002060"/>
              </a:solidFill>
            </a:endParaRPr>
          </a:p>
          <a:p>
            <a:pPr algn="ctr"/>
            <a:endParaRPr lang="en-US" sz="1400" b="1" dirty="0">
              <a:solidFill>
                <a:srgbClr val="002060"/>
              </a:solidFill>
            </a:endParaRPr>
          </a:p>
          <a:p>
            <a:pPr algn="ctr"/>
            <a:r>
              <a:rPr lang="en-US" sz="1400" b="1" dirty="0">
                <a:solidFill>
                  <a:srgbClr val="002060"/>
                </a:solidFill>
              </a:rPr>
              <a:t>2017</a:t>
            </a:r>
          </a:p>
          <a:p>
            <a:pPr algn="ctr"/>
            <a:endParaRPr lang="en-US" sz="1400" b="1" dirty="0">
              <a:solidFill>
                <a:srgbClr val="002060"/>
              </a:solidFill>
            </a:endParaRPr>
          </a:p>
          <a:p>
            <a:pPr algn="ctr"/>
            <a:endParaRPr lang="en-US" sz="1400" b="1" dirty="0">
              <a:solidFill>
                <a:srgbClr val="002060"/>
              </a:solidFill>
            </a:endParaRPr>
          </a:p>
          <a:p>
            <a:pPr algn="ctr"/>
            <a:r>
              <a:rPr lang="en-US" sz="1600" b="1" dirty="0">
                <a:solidFill>
                  <a:srgbClr val="002060"/>
                </a:solidFill>
              </a:rPr>
              <a:t>2019</a:t>
            </a:r>
          </a:p>
          <a:p>
            <a:pPr algn="ctr"/>
            <a:endParaRPr lang="en-US" sz="1600" b="1" dirty="0">
              <a:solidFill>
                <a:srgbClr val="002060"/>
              </a:solidFill>
            </a:endParaRPr>
          </a:p>
        </p:txBody>
      </p:sp>
      <p:sp>
        <p:nvSpPr>
          <p:cNvPr id="19" name="TextBox 18">
            <a:extLst>
              <a:ext uri="{FF2B5EF4-FFF2-40B4-BE49-F238E27FC236}">
                <a16:creationId xmlns:a16="http://schemas.microsoft.com/office/drawing/2014/main" id="{B42D7E94-E2D3-4E7F-8022-C02A5D9C645C}"/>
              </a:ext>
            </a:extLst>
          </p:cNvPr>
          <p:cNvSpPr txBox="1"/>
          <p:nvPr/>
        </p:nvSpPr>
        <p:spPr>
          <a:xfrm>
            <a:off x="1671828" y="3510975"/>
            <a:ext cx="1907895" cy="584775"/>
          </a:xfrm>
          <a:prstGeom prst="rect">
            <a:avLst/>
          </a:prstGeom>
          <a:noFill/>
        </p:spPr>
        <p:txBody>
          <a:bodyPr wrap="none" rtlCol="0">
            <a:spAutoFit/>
          </a:bodyPr>
          <a:lstStyle/>
          <a:p>
            <a:pPr algn="l"/>
            <a:r>
              <a:rPr lang="en-US" sz="1600" b="1" dirty="0">
                <a:solidFill>
                  <a:srgbClr val="002060"/>
                </a:solidFill>
              </a:rPr>
              <a:t>SW infrastructure</a:t>
            </a:r>
            <a:endParaRPr lang="en-US" sz="1000" b="1" dirty="0">
              <a:solidFill>
                <a:srgbClr val="002060"/>
              </a:solidFill>
            </a:endParaRPr>
          </a:p>
          <a:p>
            <a:pPr algn="l"/>
            <a:r>
              <a:rPr lang="en-US" sz="1600" b="1" dirty="0">
                <a:solidFill>
                  <a:srgbClr val="002060"/>
                </a:solidFill>
              </a:rPr>
              <a:t>&amp; on par features</a:t>
            </a:r>
            <a:endParaRPr lang="en-US" sz="2000" b="1" dirty="0">
              <a:solidFill>
                <a:srgbClr val="002060"/>
              </a:solidFill>
            </a:endParaRPr>
          </a:p>
        </p:txBody>
      </p:sp>
      <p:sp>
        <p:nvSpPr>
          <p:cNvPr id="20" name="TextBox 19">
            <a:extLst>
              <a:ext uri="{FF2B5EF4-FFF2-40B4-BE49-F238E27FC236}">
                <a16:creationId xmlns:a16="http://schemas.microsoft.com/office/drawing/2014/main" id="{66B6AE6B-BF95-40AC-868B-E4B5305D8989}"/>
              </a:ext>
            </a:extLst>
          </p:cNvPr>
          <p:cNvSpPr txBox="1"/>
          <p:nvPr/>
        </p:nvSpPr>
        <p:spPr>
          <a:xfrm>
            <a:off x="1676400" y="4171950"/>
            <a:ext cx="1838965" cy="400110"/>
          </a:xfrm>
          <a:prstGeom prst="rect">
            <a:avLst/>
          </a:prstGeom>
          <a:noFill/>
        </p:spPr>
        <p:txBody>
          <a:bodyPr wrap="none" rtlCol="0">
            <a:spAutoFit/>
          </a:bodyPr>
          <a:lstStyle/>
          <a:p>
            <a:pPr algn="l"/>
            <a:r>
              <a:rPr lang="en-US" b="1" dirty="0">
                <a:solidFill>
                  <a:srgbClr val="002060"/>
                </a:solidFill>
              </a:rPr>
              <a:t>BOM reduction</a:t>
            </a:r>
            <a:endParaRPr lang="en-US" sz="2000" b="1" dirty="0">
              <a:solidFill>
                <a:srgbClr val="002060"/>
              </a:solidFill>
            </a:endParaRPr>
          </a:p>
        </p:txBody>
      </p:sp>
      <p:sp>
        <p:nvSpPr>
          <p:cNvPr id="21" name="TextBox 20">
            <a:extLst>
              <a:ext uri="{FF2B5EF4-FFF2-40B4-BE49-F238E27FC236}">
                <a16:creationId xmlns:a16="http://schemas.microsoft.com/office/drawing/2014/main" id="{3F2BD6D5-6523-4F49-89E7-986D78F6F924}"/>
              </a:ext>
            </a:extLst>
          </p:cNvPr>
          <p:cNvSpPr txBox="1"/>
          <p:nvPr/>
        </p:nvSpPr>
        <p:spPr>
          <a:xfrm>
            <a:off x="5541614" y="2593345"/>
            <a:ext cx="1354858" cy="261610"/>
          </a:xfrm>
          <a:prstGeom prst="rect">
            <a:avLst/>
          </a:prstGeom>
          <a:noFill/>
        </p:spPr>
        <p:txBody>
          <a:bodyPr wrap="none" rtlCol="0">
            <a:spAutoFit/>
          </a:bodyPr>
          <a:lstStyle/>
          <a:p>
            <a:pPr algn="l"/>
            <a:r>
              <a:rPr lang="en-US" sz="1100" dirty="0">
                <a:solidFill>
                  <a:schemeClr val="tx1">
                    <a:lumMod val="50000"/>
                    <a:lumOff val="50000"/>
                  </a:schemeClr>
                </a:solidFill>
              </a:rPr>
              <a:t>X0s        &gt;&gt;DRAM</a:t>
            </a:r>
            <a:endParaRPr lang="en-US" dirty="0">
              <a:solidFill>
                <a:schemeClr val="tx1">
                  <a:lumMod val="50000"/>
                  <a:lumOff val="50000"/>
                </a:schemeClr>
              </a:solidFill>
            </a:endParaRPr>
          </a:p>
        </p:txBody>
      </p:sp>
      <p:sp>
        <p:nvSpPr>
          <p:cNvPr id="22" name="TextBox 21">
            <a:extLst>
              <a:ext uri="{FF2B5EF4-FFF2-40B4-BE49-F238E27FC236}">
                <a16:creationId xmlns:a16="http://schemas.microsoft.com/office/drawing/2014/main" id="{0AA53F79-7DCF-487A-971C-810F871B0C1B}"/>
              </a:ext>
            </a:extLst>
          </p:cNvPr>
          <p:cNvSpPr txBox="1"/>
          <p:nvPr/>
        </p:nvSpPr>
        <p:spPr>
          <a:xfrm>
            <a:off x="5334000" y="4016573"/>
            <a:ext cx="1643399" cy="307777"/>
          </a:xfrm>
          <a:prstGeom prst="rect">
            <a:avLst/>
          </a:prstGeom>
          <a:noFill/>
        </p:spPr>
        <p:txBody>
          <a:bodyPr wrap="none" rtlCol="0">
            <a:spAutoFit/>
          </a:bodyPr>
          <a:lstStyle/>
          <a:p>
            <a:pPr algn="l"/>
            <a:r>
              <a:rPr lang="en-US" sz="1400" dirty="0">
                <a:solidFill>
                  <a:schemeClr val="tx1">
                    <a:lumMod val="50000"/>
                    <a:lumOff val="50000"/>
                  </a:schemeClr>
                </a:solidFill>
              </a:rPr>
              <a:t>x000s       &lt;DRAM</a:t>
            </a:r>
            <a:endParaRPr lang="en-US" sz="2400" dirty="0">
              <a:solidFill>
                <a:schemeClr val="tx1">
                  <a:lumMod val="50000"/>
                  <a:lumOff val="50000"/>
                </a:schemeClr>
              </a:solidFill>
            </a:endParaRPr>
          </a:p>
        </p:txBody>
      </p:sp>
      <p:pic>
        <p:nvPicPr>
          <p:cNvPr id="17" name="Picture 16">
            <a:extLst>
              <a:ext uri="{FF2B5EF4-FFF2-40B4-BE49-F238E27FC236}">
                <a16:creationId xmlns:a16="http://schemas.microsoft.com/office/drawing/2014/main" id="{F7BD5D4E-CF11-43D6-B677-90A1B55240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2482" y="2550486"/>
            <a:ext cx="922837" cy="316841"/>
          </a:xfrm>
          <a:prstGeom prst="rect">
            <a:avLst/>
          </a:prstGeom>
        </p:spPr>
      </p:pic>
      <p:pic>
        <p:nvPicPr>
          <p:cNvPr id="18" name="Picture 4" descr="Image result for netapp logo">
            <a:extLst>
              <a:ext uri="{FF2B5EF4-FFF2-40B4-BE49-F238E27FC236}">
                <a16:creationId xmlns:a16="http://schemas.microsoft.com/office/drawing/2014/main" id="{C1EA6996-1034-4374-8A74-529F970F34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2528" y="3636702"/>
            <a:ext cx="1295400" cy="38816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43674ADD-A61B-4776-96A0-00D77D0D5093}"/>
              </a:ext>
            </a:extLst>
          </p:cNvPr>
          <p:cNvSpPr/>
          <p:nvPr/>
        </p:nvSpPr>
        <p:spPr bwMode="auto">
          <a:xfrm>
            <a:off x="8229600" y="4758303"/>
            <a:ext cx="914400" cy="20173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 name="TextBox 22">
            <a:extLst>
              <a:ext uri="{FF2B5EF4-FFF2-40B4-BE49-F238E27FC236}">
                <a16:creationId xmlns:a16="http://schemas.microsoft.com/office/drawing/2014/main" id="{29BAB51D-C8D6-4C50-B48D-7620AB9FD458}"/>
              </a:ext>
            </a:extLst>
          </p:cNvPr>
          <p:cNvSpPr txBox="1"/>
          <p:nvPr/>
        </p:nvSpPr>
        <p:spPr>
          <a:xfrm>
            <a:off x="1676400" y="2838289"/>
            <a:ext cx="1391728" cy="307777"/>
          </a:xfrm>
          <a:prstGeom prst="rect">
            <a:avLst/>
          </a:prstGeom>
          <a:noFill/>
        </p:spPr>
        <p:txBody>
          <a:bodyPr wrap="none" rtlCol="0">
            <a:spAutoFit/>
          </a:bodyPr>
          <a:lstStyle/>
          <a:p>
            <a:pPr algn="l"/>
            <a:r>
              <a:rPr lang="en-US" sz="1400" b="1" dirty="0">
                <a:solidFill>
                  <a:srgbClr val="002060"/>
                </a:solidFill>
              </a:rPr>
              <a:t>Drivers &amp; OSs</a:t>
            </a:r>
            <a:endParaRPr lang="en-US" sz="2000" b="1" dirty="0">
              <a:solidFill>
                <a:srgbClr val="002060"/>
              </a:solidFill>
            </a:endParaRPr>
          </a:p>
        </p:txBody>
      </p:sp>
      <p:cxnSp>
        <p:nvCxnSpPr>
          <p:cNvPr id="10" name="Straight Arrow Connector 9">
            <a:extLst>
              <a:ext uri="{FF2B5EF4-FFF2-40B4-BE49-F238E27FC236}">
                <a16:creationId xmlns:a16="http://schemas.microsoft.com/office/drawing/2014/main" id="{E9A7089B-B609-43F0-978F-7659920559A7}"/>
              </a:ext>
            </a:extLst>
          </p:cNvPr>
          <p:cNvCxnSpPr>
            <a:cxnSpLocks/>
          </p:cNvCxnSpPr>
          <p:nvPr/>
        </p:nvCxnSpPr>
        <p:spPr bwMode="auto">
          <a:xfrm>
            <a:off x="5715000" y="2854955"/>
            <a:ext cx="0" cy="656020"/>
          </a:xfrm>
          <a:prstGeom prst="straightConnector1">
            <a:avLst/>
          </a:prstGeom>
          <a:solidFill>
            <a:schemeClr val="accent1"/>
          </a:solidFill>
          <a:ln w="3175" cap="flat" cmpd="sng" algn="ctr">
            <a:solidFill>
              <a:schemeClr val="bg1">
                <a:lumMod val="75000"/>
              </a:schemeClr>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2C773A9E-684C-4F5E-BA7C-4A748210C986}"/>
              </a:ext>
            </a:extLst>
          </p:cNvPr>
          <p:cNvCxnSpPr>
            <a:cxnSpLocks/>
          </p:cNvCxnSpPr>
          <p:nvPr/>
        </p:nvCxnSpPr>
        <p:spPr bwMode="auto">
          <a:xfrm>
            <a:off x="8305800" y="2876550"/>
            <a:ext cx="0" cy="762000"/>
          </a:xfrm>
          <a:prstGeom prst="straightConnector1">
            <a:avLst/>
          </a:prstGeom>
          <a:solidFill>
            <a:schemeClr val="accent1"/>
          </a:solidFill>
          <a:ln w="3175" cap="flat" cmpd="sng" algn="ctr">
            <a:solidFill>
              <a:schemeClr val="bg1">
                <a:lumMod val="75000"/>
              </a:schemeClr>
            </a:solidFill>
            <a:prstDash val="solid"/>
            <a:round/>
            <a:headEnd type="none" w="med" len="med"/>
            <a:tailEnd type="triangle"/>
          </a:ln>
          <a:effectLst/>
        </p:spPr>
      </p:cxnSp>
      <p:sp>
        <p:nvSpPr>
          <p:cNvPr id="26" name="TextBox 25">
            <a:extLst>
              <a:ext uri="{FF2B5EF4-FFF2-40B4-BE49-F238E27FC236}">
                <a16:creationId xmlns:a16="http://schemas.microsoft.com/office/drawing/2014/main" id="{66324BDB-4B9D-49B5-B008-280D45B88BF8}"/>
              </a:ext>
            </a:extLst>
          </p:cNvPr>
          <p:cNvSpPr txBox="1"/>
          <p:nvPr/>
        </p:nvSpPr>
        <p:spPr>
          <a:xfrm>
            <a:off x="5858414" y="1809750"/>
            <a:ext cx="441146" cy="276999"/>
          </a:xfrm>
          <a:prstGeom prst="rect">
            <a:avLst/>
          </a:prstGeom>
          <a:noFill/>
        </p:spPr>
        <p:txBody>
          <a:bodyPr wrap="none" rtlCol="0">
            <a:spAutoFit/>
          </a:bodyPr>
          <a:lstStyle/>
          <a:p>
            <a:pPr algn="l"/>
            <a:r>
              <a:rPr lang="en-US" sz="1200" b="1" dirty="0"/>
              <a:t>HW</a:t>
            </a:r>
            <a:endParaRPr lang="en-US" b="1" dirty="0"/>
          </a:p>
        </p:txBody>
      </p:sp>
      <p:sp>
        <p:nvSpPr>
          <p:cNvPr id="27" name="TextBox 26">
            <a:extLst>
              <a:ext uri="{FF2B5EF4-FFF2-40B4-BE49-F238E27FC236}">
                <a16:creationId xmlns:a16="http://schemas.microsoft.com/office/drawing/2014/main" id="{FE5071EC-E03B-4294-8FAE-F40AFD91750D}"/>
              </a:ext>
            </a:extLst>
          </p:cNvPr>
          <p:cNvSpPr txBox="1"/>
          <p:nvPr/>
        </p:nvSpPr>
        <p:spPr>
          <a:xfrm>
            <a:off x="7514808" y="1809750"/>
            <a:ext cx="1673407" cy="276999"/>
          </a:xfrm>
          <a:prstGeom prst="rect">
            <a:avLst/>
          </a:prstGeom>
          <a:noFill/>
        </p:spPr>
        <p:txBody>
          <a:bodyPr wrap="none" rtlCol="0">
            <a:spAutoFit/>
          </a:bodyPr>
          <a:lstStyle/>
          <a:p>
            <a:pPr algn="l"/>
            <a:r>
              <a:rPr lang="en-US" sz="1200" b="1" dirty="0"/>
              <a:t>SW Vendor Example</a:t>
            </a:r>
            <a:endParaRPr lang="en-US" sz="2000" b="1" dirty="0"/>
          </a:p>
        </p:txBody>
      </p:sp>
      <p:sp>
        <p:nvSpPr>
          <p:cNvPr id="28" name="TextBox 27">
            <a:extLst>
              <a:ext uri="{FF2B5EF4-FFF2-40B4-BE49-F238E27FC236}">
                <a16:creationId xmlns:a16="http://schemas.microsoft.com/office/drawing/2014/main" id="{3D99D36B-D815-4D97-B2E6-CD4F3A1B0FCD}"/>
              </a:ext>
            </a:extLst>
          </p:cNvPr>
          <p:cNvSpPr txBox="1"/>
          <p:nvPr/>
        </p:nvSpPr>
        <p:spPr>
          <a:xfrm>
            <a:off x="5375466" y="2038350"/>
            <a:ext cx="1362874" cy="446276"/>
          </a:xfrm>
          <a:prstGeom prst="rect">
            <a:avLst/>
          </a:prstGeom>
          <a:noFill/>
        </p:spPr>
        <p:txBody>
          <a:bodyPr wrap="none" rtlCol="0">
            <a:spAutoFit/>
          </a:bodyPr>
          <a:lstStyle/>
          <a:p>
            <a:pPr algn="l"/>
            <a:r>
              <a:rPr lang="en-US" sz="1200" dirty="0"/>
              <a:t>Density       Cost </a:t>
            </a:r>
          </a:p>
          <a:p>
            <a:pPr algn="l"/>
            <a:r>
              <a:rPr lang="en-US" sz="1100" dirty="0">
                <a:solidFill>
                  <a:schemeClr val="tx1">
                    <a:lumMod val="50000"/>
                    <a:lumOff val="50000"/>
                  </a:schemeClr>
                </a:solidFill>
              </a:rPr>
              <a:t>   [GB]          [$/GB]</a:t>
            </a:r>
            <a:endParaRPr lang="en-US" dirty="0">
              <a:solidFill>
                <a:schemeClr val="tx1">
                  <a:lumMod val="50000"/>
                  <a:lumOff val="50000"/>
                </a:schemeClr>
              </a:solidFill>
            </a:endParaRPr>
          </a:p>
        </p:txBody>
      </p:sp>
      <p:sp>
        <p:nvSpPr>
          <p:cNvPr id="29" name="TextBox 28">
            <a:extLst>
              <a:ext uri="{FF2B5EF4-FFF2-40B4-BE49-F238E27FC236}">
                <a16:creationId xmlns:a16="http://schemas.microsoft.com/office/drawing/2014/main" id="{9D99B2C1-315A-46D2-8661-F0F702F55054}"/>
              </a:ext>
            </a:extLst>
          </p:cNvPr>
          <p:cNvSpPr txBox="1"/>
          <p:nvPr/>
        </p:nvSpPr>
        <p:spPr>
          <a:xfrm>
            <a:off x="5457832" y="3597316"/>
            <a:ext cx="1422184" cy="276999"/>
          </a:xfrm>
          <a:prstGeom prst="rect">
            <a:avLst/>
          </a:prstGeom>
          <a:noFill/>
        </p:spPr>
        <p:txBody>
          <a:bodyPr wrap="none" rtlCol="0">
            <a:spAutoFit/>
          </a:bodyPr>
          <a:lstStyle/>
          <a:p>
            <a:pPr algn="l"/>
            <a:r>
              <a:rPr lang="en-US" sz="1200" dirty="0">
                <a:solidFill>
                  <a:schemeClr val="tx1">
                    <a:lumMod val="50000"/>
                    <a:lumOff val="50000"/>
                  </a:schemeClr>
                </a:solidFill>
              </a:rPr>
              <a:t>X00s        &gt;DRAM</a:t>
            </a:r>
            <a:endParaRPr lang="en-US" sz="2000" dirty="0">
              <a:solidFill>
                <a:schemeClr val="tx1">
                  <a:lumMod val="50000"/>
                  <a:lumOff val="50000"/>
                </a:schemeClr>
              </a:solidFill>
            </a:endParaRPr>
          </a:p>
        </p:txBody>
      </p:sp>
      <p:cxnSp>
        <p:nvCxnSpPr>
          <p:cNvPr id="30" name="Straight Arrow Connector 29">
            <a:extLst>
              <a:ext uri="{FF2B5EF4-FFF2-40B4-BE49-F238E27FC236}">
                <a16:creationId xmlns:a16="http://schemas.microsoft.com/office/drawing/2014/main" id="{34940039-D41D-487C-8C97-D9ECE697C0DF}"/>
              </a:ext>
            </a:extLst>
          </p:cNvPr>
          <p:cNvCxnSpPr>
            <a:cxnSpLocks/>
          </p:cNvCxnSpPr>
          <p:nvPr/>
        </p:nvCxnSpPr>
        <p:spPr bwMode="auto">
          <a:xfrm>
            <a:off x="6477000" y="2854955"/>
            <a:ext cx="0" cy="656020"/>
          </a:xfrm>
          <a:prstGeom prst="straightConnector1">
            <a:avLst/>
          </a:prstGeom>
          <a:solidFill>
            <a:schemeClr val="accent1"/>
          </a:solidFill>
          <a:ln w="3175" cap="flat" cmpd="sng" algn="ctr">
            <a:solidFill>
              <a:schemeClr val="bg1">
                <a:lumMod val="75000"/>
              </a:schemeClr>
            </a:solidFill>
            <a:prstDash val="solid"/>
            <a:round/>
            <a:headEnd type="none" w="med" len="med"/>
            <a:tailEnd type="triangle"/>
          </a:ln>
          <a:effectLst/>
        </p:spPr>
      </p:cxnSp>
    </p:spTree>
    <p:extLst>
      <p:ext uri="{BB962C8B-B14F-4D97-AF65-F5344CB8AC3E}">
        <p14:creationId xmlns:p14="http://schemas.microsoft.com/office/powerpoint/2010/main" val="20663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500"/>
                                  </p:stCondLst>
                                  <p:childTnLst>
                                    <p:set>
                                      <p:cBhvr>
                                        <p:cTn id="28" dur="1" fill="hold">
                                          <p:stCondLst>
                                            <p:cond delay="0"/>
                                          </p:stCondLst>
                                        </p:cTn>
                                        <p:tgtEl>
                                          <p:spTgt spid="21"/>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nodeType="afterEffect">
                                  <p:stCondLst>
                                    <p:cond delay="500"/>
                                  </p:stCondLst>
                                  <p:childTnLst>
                                    <p:set>
                                      <p:cBhvr>
                                        <p:cTn id="31" dur="1" fill="hold">
                                          <p:stCondLst>
                                            <p:cond delay="0"/>
                                          </p:stCondLst>
                                        </p:cTn>
                                        <p:tgtEl>
                                          <p:spTgt spid="10"/>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grpId="0" nodeType="afterEffect">
                                  <p:stCondLst>
                                    <p:cond delay="500"/>
                                  </p:stCondLst>
                                  <p:childTnLst>
                                    <p:set>
                                      <p:cBhvr>
                                        <p:cTn id="37" dur="1" fill="hold">
                                          <p:stCondLst>
                                            <p:cond delay="0"/>
                                          </p:stCondLst>
                                        </p:cTn>
                                        <p:tgtEl>
                                          <p:spTgt spid="29"/>
                                        </p:tgtEl>
                                        <p:attrNameLst>
                                          <p:attrName>style.visibility</p:attrName>
                                        </p:attrNameLst>
                                      </p:cBhvr>
                                      <p:to>
                                        <p:strVal val="visible"/>
                                      </p:to>
                                    </p:set>
                                  </p:childTnLst>
                                </p:cTn>
                              </p:par>
                            </p:childTnLst>
                          </p:cTn>
                        </p:par>
                        <p:par>
                          <p:cTn id="38" fill="hold">
                            <p:stCondLst>
                              <p:cond delay="1500"/>
                            </p:stCondLst>
                            <p:childTnLst>
                              <p:par>
                                <p:cTn id="39" presetID="1" presetClass="entr" presetSubtype="0" fill="hold" grpId="0" nodeType="afterEffect">
                                  <p:stCondLst>
                                    <p:cond delay="50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500"/>
                                  </p:stCondLst>
                                  <p:childTnLst>
                                    <p:set>
                                      <p:cBhvr>
                                        <p:cTn id="47" dur="1" fill="hold">
                                          <p:stCondLst>
                                            <p:cond delay="0"/>
                                          </p:stCondLst>
                                        </p:cTn>
                                        <p:tgtEl>
                                          <p:spTgt spid="17"/>
                                        </p:tgtEl>
                                        <p:attrNameLst>
                                          <p:attrName>style.visibility</p:attrName>
                                        </p:attrNameLst>
                                      </p:cBhvr>
                                      <p:to>
                                        <p:strVal val="visible"/>
                                      </p:to>
                                    </p:set>
                                  </p:childTnLst>
                                </p:cTn>
                              </p:par>
                            </p:childTnLst>
                          </p:cTn>
                        </p:par>
                        <p:par>
                          <p:cTn id="48" fill="hold">
                            <p:stCondLst>
                              <p:cond delay="500"/>
                            </p:stCondLst>
                            <p:childTnLst>
                              <p:par>
                                <p:cTn id="49" presetID="1" presetClass="entr" presetSubtype="0" fill="hold" nodeType="afterEffect">
                                  <p:stCondLst>
                                    <p:cond delay="500"/>
                                  </p:stCondLst>
                                  <p:childTnLst>
                                    <p:set>
                                      <p:cBhvr>
                                        <p:cTn id="50" dur="1" fill="hold">
                                          <p:stCondLst>
                                            <p:cond delay="0"/>
                                          </p:stCondLst>
                                        </p:cTn>
                                        <p:tgtEl>
                                          <p:spTgt spid="2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p:bldP spid="21" grpId="0"/>
      <p:bldP spid="22" grpId="0"/>
      <p:bldP spid="23" grpId="0"/>
      <p:bldP spid="26" grpId="0"/>
      <p:bldP spid="27"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16A75D9-56A1-4179-B94E-156001B2D89D}"/>
              </a:ext>
            </a:extLst>
          </p:cNvPr>
          <p:cNvPicPr>
            <a:picLocks noChangeAspect="1"/>
          </p:cNvPicPr>
          <p:nvPr/>
        </p:nvPicPr>
        <p:blipFill rotWithShape="1">
          <a:blip r:embed="rId3">
            <a:extLst>
              <a:ext uri="{28A0092B-C50C-407E-A947-70E740481C1C}">
                <a14:useLocalDpi xmlns:a14="http://schemas.microsoft.com/office/drawing/2010/main" val="0"/>
              </a:ext>
            </a:extLst>
          </a:blip>
          <a:srcRect t="1418"/>
          <a:stretch/>
        </p:blipFill>
        <p:spPr>
          <a:xfrm>
            <a:off x="6089896" y="1657350"/>
            <a:ext cx="2815784" cy="2590800"/>
          </a:xfrm>
          <a:prstGeom prst="rect">
            <a:avLst/>
          </a:prstGeom>
          <a:solidFill>
            <a:schemeClr val="tx1">
              <a:lumMod val="50000"/>
              <a:lumOff val="50000"/>
            </a:schemeClr>
          </a:solidFill>
          <a:effectLst>
            <a:outerShdw blurRad="50800" dist="50800" sx="1000" sy="1000" algn="ctr" rotWithShape="0">
              <a:srgbClr val="000000"/>
            </a:outerShdw>
          </a:effectLst>
        </p:spPr>
      </p:pic>
      <p:sp>
        <p:nvSpPr>
          <p:cNvPr id="2" name="Title 1">
            <a:extLst>
              <a:ext uri="{FF2B5EF4-FFF2-40B4-BE49-F238E27FC236}">
                <a16:creationId xmlns:a16="http://schemas.microsoft.com/office/drawing/2014/main" id="{C2087AA4-E7C5-43AE-889B-56D01BC70927}"/>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31794264-FB90-43AE-8AA8-FB262DB00659}"/>
              </a:ext>
            </a:extLst>
          </p:cNvPr>
          <p:cNvSpPr>
            <a:spLocks noGrp="1"/>
          </p:cNvSpPr>
          <p:nvPr>
            <p:ph type="sldNum" sz="quarter" idx="10"/>
          </p:nvPr>
        </p:nvSpPr>
        <p:spPr/>
        <p:txBody>
          <a:bodyPr/>
          <a:lstStyle/>
          <a:p>
            <a:pPr>
              <a:defRPr/>
            </a:pPr>
            <a:fld id="{4E953806-4F93-4C46-90C8-D8B0F00BADEE}" type="slidenum">
              <a:rPr lang="en-US" altLang="en-US" smtClean="0"/>
              <a:pPr>
                <a:defRPr/>
              </a:pPr>
              <a:t>4</a:t>
            </a:fld>
            <a:endParaRPr lang="en-US" altLang="en-US" dirty="0"/>
          </a:p>
        </p:txBody>
      </p:sp>
      <p:sp>
        <p:nvSpPr>
          <p:cNvPr id="6" name="Content Placeholder 2">
            <a:extLst>
              <a:ext uri="{FF2B5EF4-FFF2-40B4-BE49-F238E27FC236}">
                <a16:creationId xmlns:a16="http://schemas.microsoft.com/office/drawing/2014/main" id="{C9A62D22-7AB8-4DC8-921F-1207D967C3B4}"/>
              </a:ext>
            </a:extLst>
          </p:cNvPr>
          <p:cNvSpPr txBox="1">
            <a:spLocks/>
          </p:cNvSpPr>
          <p:nvPr/>
        </p:nvSpPr>
        <p:spPr bwMode="auto">
          <a:xfrm>
            <a:off x="762000" y="1426569"/>
            <a:ext cx="464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4"/>
              </a:buBlip>
              <a:defRPr sz="2400">
                <a:solidFill>
                  <a:srgbClr val="380069"/>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SzPct val="50000"/>
              <a:buBlip>
                <a:blip r:embed="rId5"/>
              </a:buBlip>
              <a:defRPr sz="2000">
                <a:solidFill>
                  <a:srgbClr val="5D5B5C"/>
                </a:solidFill>
                <a:latin typeface="Arial" pitchFamily="34" charset="0"/>
                <a:ea typeface="ＭＳ Ｐゴシック" charset="0"/>
                <a:cs typeface="Arial" pitchFamily="34" charset="0"/>
              </a:defRPr>
            </a:lvl2pPr>
            <a:lvl3pPr marL="1143000" indent="-228600" algn="l" rtl="0" eaLnBrk="0" fontAlgn="base" hangingPunct="0">
              <a:spcBef>
                <a:spcPct val="20000"/>
              </a:spcBef>
              <a:spcAft>
                <a:spcPct val="0"/>
              </a:spcAft>
              <a:buSzPct val="60000"/>
              <a:buBlip>
                <a:blip r:embed="rId6"/>
              </a:buBlip>
              <a:defRPr sz="1600">
                <a:solidFill>
                  <a:srgbClr val="38006A"/>
                </a:solidFill>
                <a:latin typeface="Arial" pitchFamily="34" charset="0"/>
                <a:ea typeface="ＭＳ Ｐゴシック" charset="0"/>
                <a:cs typeface="Arial" pitchFamily="34" charset="0"/>
              </a:defRPr>
            </a:lvl3pPr>
            <a:lvl4pPr marL="1600200" indent="-228600" algn="l" rtl="0" eaLnBrk="0" fontAlgn="base" hangingPunct="0">
              <a:spcBef>
                <a:spcPct val="20000"/>
              </a:spcBef>
              <a:spcAft>
                <a:spcPct val="0"/>
              </a:spcAft>
              <a:buChar char="–"/>
              <a:defRPr sz="1400">
                <a:solidFill>
                  <a:srgbClr val="380069"/>
                </a:solidFill>
                <a:latin typeface="Arial" pitchFamily="34" charset="0"/>
                <a:ea typeface="ＭＳ Ｐゴシック" charset="0"/>
                <a:cs typeface="Arial" pitchFamily="34" charset="0"/>
              </a:defRPr>
            </a:lvl4pPr>
            <a:lvl5pPr marL="2057400" indent="-228600" algn="l" rtl="0" eaLnBrk="0" fontAlgn="base" hangingPunct="0">
              <a:spcBef>
                <a:spcPct val="20000"/>
              </a:spcBef>
              <a:spcAft>
                <a:spcPct val="0"/>
              </a:spcAft>
              <a:buFont typeface="Arial" charset="0"/>
              <a:buChar char="-"/>
              <a:defRPr sz="1200">
                <a:solidFill>
                  <a:srgbClr val="380069"/>
                </a:solidFill>
                <a:latin typeface="Arial" pitchFamily="34" charset="0"/>
                <a:ea typeface="ＭＳ Ｐゴシック" charset="0"/>
                <a:cs typeface="Arial" pitchFamily="34" charset="0"/>
              </a:defRPr>
            </a:lvl5pPr>
            <a:lvl6pPr marL="2514600" indent="-228600" algn="l" rtl="0" fontAlgn="base">
              <a:spcBef>
                <a:spcPct val="20000"/>
              </a:spcBef>
              <a:spcAft>
                <a:spcPct val="0"/>
              </a:spcAft>
              <a:buFont typeface="Arial" charset="0"/>
              <a:buChar char="-"/>
              <a:defRPr sz="1200">
                <a:solidFill>
                  <a:srgbClr val="380069"/>
                </a:solidFill>
                <a:latin typeface="+mn-lt"/>
              </a:defRPr>
            </a:lvl6pPr>
            <a:lvl7pPr marL="2971800" indent="-228600" algn="l" rtl="0" fontAlgn="base">
              <a:spcBef>
                <a:spcPct val="20000"/>
              </a:spcBef>
              <a:spcAft>
                <a:spcPct val="0"/>
              </a:spcAft>
              <a:buFont typeface="Arial" charset="0"/>
              <a:buChar char="-"/>
              <a:defRPr sz="1200">
                <a:solidFill>
                  <a:srgbClr val="380069"/>
                </a:solidFill>
                <a:latin typeface="+mn-lt"/>
              </a:defRPr>
            </a:lvl7pPr>
            <a:lvl8pPr marL="3429000" indent="-228600" algn="l" rtl="0" fontAlgn="base">
              <a:spcBef>
                <a:spcPct val="20000"/>
              </a:spcBef>
              <a:spcAft>
                <a:spcPct val="0"/>
              </a:spcAft>
              <a:buFont typeface="Arial" charset="0"/>
              <a:buChar char="-"/>
              <a:defRPr sz="1200">
                <a:solidFill>
                  <a:srgbClr val="380069"/>
                </a:solidFill>
                <a:latin typeface="+mn-lt"/>
              </a:defRPr>
            </a:lvl8pPr>
            <a:lvl9pPr marL="3886200" indent="-228600" algn="l" rtl="0" fontAlgn="base">
              <a:spcBef>
                <a:spcPct val="20000"/>
              </a:spcBef>
              <a:spcAft>
                <a:spcPct val="0"/>
              </a:spcAft>
              <a:buFont typeface="Arial" charset="0"/>
              <a:buChar char="-"/>
              <a:defRPr sz="1200">
                <a:solidFill>
                  <a:srgbClr val="380069"/>
                </a:solidFill>
                <a:latin typeface="+mn-lt"/>
              </a:defRPr>
            </a:lvl9pPr>
          </a:lstStyle>
          <a:p>
            <a:r>
              <a:rPr lang="en-US" b="1" dirty="0"/>
              <a:t>Past</a:t>
            </a:r>
            <a:r>
              <a:rPr lang="en-US" dirty="0"/>
              <a:t> </a:t>
            </a:r>
          </a:p>
          <a:p>
            <a:pPr lvl="1"/>
            <a:r>
              <a:rPr lang="en-US" dirty="0"/>
              <a:t>Hardware definitions</a:t>
            </a:r>
          </a:p>
          <a:p>
            <a:pPr lvl="1"/>
            <a:r>
              <a:rPr lang="en-US" dirty="0"/>
              <a:t>Software approaches </a:t>
            </a:r>
          </a:p>
          <a:p>
            <a:r>
              <a:rPr lang="en-US" dirty="0"/>
              <a:t>Future - Accelerate Adoption</a:t>
            </a:r>
          </a:p>
        </p:txBody>
      </p:sp>
      <p:sp>
        <p:nvSpPr>
          <p:cNvPr id="11" name="TextBox 10">
            <a:extLst>
              <a:ext uri="{FF2B5EF4-FFF2-40B4-BE49-F238E27FC236}">
                <a16:creationId xmlns:a16="http://schemas.microsoft.com/office/drawing/2014/main" id="{32A2E237-AD2A-4AEE-B864-29069E59D465}"/>
              </a:ext>
            </a:extLst>
          </p:cNvPr>
          <p:cNvSpPr txBox="1"/>
          <p:nvPr/>
        </p:nvSpPr>
        <p:spPr>
          <a:xfrm>
            <a:off x="7165744" y="2817971"/>
            <a:ext cx="543739" cy="307777"/>
          </a:xfrm>
          <a:prstGeom prst="rect">
            <a:avLst/>
          </a:prstGeom>
          <a:noFill/>
        </p:spPr>
        <p:txBody>
          <a:bodyPr wrap="none" rtlCol="0">
            <a:spAutoFit/>
          </a:bodyPr>
          <a:lstStyle/>
          <a:p>
            <a:pPr algn="l"/>
            <a:r>
              <a:rPr lang="en-US" sz="1400" dirty="0">
                <a:solidFill>
                  <a:schemeClr val="tx1">
                    <a:lumMod val="50000"/>
                    <a:lumOff val="50000"/>
                  </a:schemeClr>
                </a:solidFill>
              </a:rPr>
              <a:t>Past</a:t>
            </a:r>
          </a:p>
        </p:txBody>
      </p:sp>
      <p:sp>
        <p:nvSpPr>
          <p:cNvPr id="12" name="TextBox 11">
            <a:extLst>
              <a:ext uri="{FF2B5EF4-FFF2-40B4-BE49-F238E27FC236}">
                <a16:creationId xmlns:a16="http://schemas.microsoft.com/office/drawing/2014/main" id="{9524C22A-11A5-440D-BAEF-27BC66C4FF65}"/>
              </a:ext>
            </a:extLst>
          </p:cNvPr>
          <p:cNvSpPr txBox="1"/>
          <p:nvPr/>
        </p:nvSpPr>
        <p:spPr>
          <a:xfrm>
            <a:off x="6858000" y="3376196"/>
            <a:ext cx="1371600" cy="400110"/>
          </a:xfrm>
          <a:prstGeom prst="rect">
            <a:avLst/>
          </a:prstGeom>
          <a:noFill/>
        </p:spPr>
        <p:txBody>
          <a:bodyPr wrap="square" rtlCol="0">
            <a:spAutoFit/>
          </a:bodyPr>
          <a:lstStyle/>
          <a:p>
            <a:pPr algn="ctr"/>
            <a:r>
              <a:rPr lang="en-US" dirty="0">
                <a:solidFill>
                  <a:schemeClr val="tx1">
                    <a:lumMod val="50000"/>
                    <a:lumOff val="50000"/>
                  </a:schemeClr>
                </a:solidFill>
              </a:rPr>
              <a:t>Future</a:t>
            </a:r>
            <a:endParaRPr lang="en-US" sz="2000" dirty="0">
              <a:solidFill>
                <a:schemeClr val="tx1">
                  <a:lumMod val="50000"/>
                  <a:lumOff val="50000"/>
                </a:schemeClr>
              </a:solidFill>
            </a:endParaRPr>
          </a:p>
        </p:txBody>
      </p:sp>
    </p:spTree>
    <p:extLst>
      <p:ext uri="{BB962C8B-B14F-4D97-AF65-F5344CB8AC3E}">
        <p14:creationId xmlns:p14="http://schemas.microsoft.com/office/powerpoint/2010/main" val="3739203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08A02-B4CA-46E8-A728-3817EA7DB3CD}"/>
              </a:ext>
            </a:extLst>
          </p:cNvPr>
          <p:cNvSpPr>
            <a:spLocks noGrp="1"/>
          </p:cNvSpPr>
          <p:nvPr>
            <p:ph type="title"/>
          </p:nvPr>
        </p:nvSpPr>
        <p:spPr/>
        <p:txBody>
          <a:bodyPr/>
          <a:lstStyle/>
          <a:p>
            <a:r>
              <a:rPr lang="en-US" dirty="0"/>
              <a:t>PM Hardware</a:t>
            </a:r>
          </a:p>
        </p:txBody>
      </p:sp>
      <p:sp>
        <p:nvSpPr>
          <p:cNvPr id="4" name="Slide Number Placeholder 3">
            <a:extLst>
              <a:ext uri="{FF2B5EF4-FFF2-40B4-BE49-F238E27FC236}">
                <a16:creationId xmlns:a16="http://schemas.microsoft.com/office/drawing/2014/main" id="{63720ADD-1A06-428E-9E12-DD67B8469496}"/>
              </a:ext>
            </a:extLst>
          </p:cNvPr>
          <p:cNvSpPr>
            <a:spLocks noGrp="1"/>
          </p:cNvSpPr>
          <p:nvPr>
            <p:ph type="sldNum" sz="quarter" idx="10"/>
          </p:nvPr>
        </p:nvSpPr>
        <p:spPr/>
        <p:txBody>
          <a:bodyPr/>
          <a:lstStyle/>
          <a:p>
            <a:pPr>
              <a:defRPr/>
            </a:pPr>
            <a:fld id="{4E953806-4F93-4C46-90C8-D8B0F00BADEE}" type="slidenum">
              <a:rPr lang="en-US" altLang="en-US" smtClean="0"/>
              <a:pPr>
                <a:defRPr/>
              </a:pPr>
              <a:t>5</a:t>
            </a:fld>
            <a:endParaRPr lang="en-US" altLang="en-US" dirty="0"/>
          </a:p>
        </p:txBody>
      </p:sp>
      <p:pic>
        <p:nvPicPr>
          <p:cNvPr id="15" name="Picture 14">
            <a:extLst>
              <a:ext uri="{FF2B5EF4-FFF2-40B4-BE49-F238E27FC236}">
                <a16:creationId xmlns:a16="http://schemas.microsoft.com/office/drawing/2014/main" id="{AB7AF692-31CE-46CD-97DB-E6D1057B3B58}"/>
              </a:ext>
            </a:extLst>
          </p:cNvPr>
          <p:cNvPicPr>
            <a:picLocks noChangeAspect="1"/>
          </p:cNvPicPr>
          <p:nvPr/>
        </p:nvPicPr>
        <p:blipFill>
          <a:blip r:embed="rId2"/>
          <a:stretch>
            <a:fillRect/>
          </a:stretch>
        </p:blipFill>
        <p:spPr>
          <a:xfrm>
            <a:off x="40760" y="1126778"/>
            <a:ext cx="9067800" cy="3571484"/>
          </a:xfrm>
          <a:prstGeom prst="rect">
            <a:avLst/>
          </a:prstGeom>
        </p:spPr>
      </p:pic>
    </p:spTree>
    <p:extLst>
      <p:ext uri="{BB962C8B-B14F-4D97-AF65-F5344CB8AC3E}">
        <p14:creationId xmlns:p14="http://schemas.microsoft.com/office/powerpoint/2010/main" val="1134477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58AE-6EA0-4CC8-9519-BAAE164050EB}"/>
              </a:ext>
            </a:extLst>
          </p:cNvPr>
          <p:cNvSpPr>
            <a:spLocks noGrp="1"/>
          </p:cNvSpPr>
          <p:nvPr>
            <p:ph type="title"/>
          </p:nvPr>
        </p:nvSpPr>
        <p:spPr/>
        <p:txBody>
          <a:bodyPr/>
          <a:lstStyle/>
          <a:p>
            <a:r>
              <a:rPr lang="en-US" dirty="0"/>
              <a:t>PM Hardware – 2017/8 </a:t>
            </a:r>
          </a:p>
        </p:txBody>
      </p:sp>
      <p:sp>
        <p:nvSpPr>
          <p:cNvPr id="3" name="Content Placeholder 2">
            <a:extLst>
              <a:ext uri="{FF2B5EF4-FFF2-40B4-BE49-F238E27FC236}">
                <a16:creationId xmlns:a16="http://schemas.microsoft.com/office/drawing/2014/main" id="{0212DF69-D6E9-4A5E-8799-18432634A80B}"/>
              </a:ext>
            </a:extLst>
          </p:cNvPr>
          <p:cNvSpPr>
            <a:spLocks noGrp="1"/>
          </p:cNvSpPr>
          <p:nvPr>
            <p:ph idx="1"/>
          </p:nvPr>
        </p:nvSpPr>
        <p:spPr>
          <a:xfrm>
            <a:off x="228600" y="1200151"/>
            <a:ext cx="3084957" cy="2074662"/>
          </a:xfrm>
        </p:spPr>
        <p:txBody>
          <a:bodyPr/>
          <a:lstStyle/>
          <a:p>
            <a:r>
              <a:rPr lang="en-US" dirty="0"/>
              <a:t>Fast PM</a:t>
            </a:r>
          </a:p>
          <a:p>
            <a:pPr lvl="1"/>
            <a:r>
              <a:rPr lang="en-US" sz="1600" dirty="0"/>
              <a:t>NVDIMM-N</a:t>
            </a:r>
          </a:p>
          <a:p>
            <a:pPr lvl="1"/>
            <a:r>
              <a:rPr lang="en-US" sz="1600" dirty="0"/>
              <a:t>Mother board level</a:t>
            </a:r>
          </a:p>
          <a:p>
            <a:pPr marL="457200" lvl="1"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AE5D0AA-9685-4330-A2C2-AEC483AB1F15}"/>
              </a:ext>
            </a:extLst>
          </p:cNvPr>
          <p:cNvSpPr>
            <a:spLocks noGrp="1"/>
          </p:cNvSpPr>
          <p:nvPr>
            <p:ph type="sldNum" sz="quarter" idx="10"/>
          </p:nvPr>
        </p:nvSpPr>
        <p:spPr/>
        <p:txBody>
          <a:bodyPr/>
          <a:lstStyle/>
          <a:p>
            <a:pPr>
              <a:defRPr/>
            </a:pPr>
            <a:fld id="{4E953806-4F93-4C46-90C8-D8B0F00BADEE}" type="slidenum">
              <a:rPr lang="en-US" altLang="en-US" smtClean="0"/>
              <a:pPr>
                <a:defRPr/>
              </a:pPr>
              <a:t>6</a:t>
            </a:fld>
            <a:endParaRPr lang="en-US" altLang="en-US" dirty="0"/>
          </a:p>
        </p:txBody>
      </p:sp>
      <p:pic>
        <p:nvPicPr>
          <p:cNvPr id="7" name="Picture 6">
            <a:extLst>
              <a:ext uri="{FF2B5EF4-FFF2-40B4-BE49-F238E27FC236}">
                <a16:creationId xmlns:a16="http://schemas.microsoft.com/office/drawing/2014/main" id="{E7D0ED56-84C1-4C4C-B395-8A0434C46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7843" y="1209770"/>
            <a:ext cx="2246757" cy="1265205"/>
          </a:xfrm>
          <a:prstGeom prst="rect">
            <a:avLst/>
          </a:prstGeom>
        </p:spPr>
      </p:pic>
      <p:pic>
        <p:nvPicPr>
          <p:cNvPr id="9" name="Picture 8">
            <a:extLst>
              <a:ext uri="{FF2B5EF4-FFF2-40B4-BE49-F238E27FC236}">
                <a16:creationId xmlns:a16="http://schemas.microsoft.com/office/drawing/2014/main" id="{DB821FDA-07DD-4762-8FAA-3CE2FE3F7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278152" y="2981042"/>
            <a:ext cx="2055134" cy="1541351"/>
          </a:xfrm>
          <a:prstGeom prst="rect">
            <a:avLst/>
          </a:prstGeom>
        </p:spPr>
      </p:pic>
      <p:sp>
        <p:nvSpPr>
          <p:cNvPr id="11" name="Content Placeholder 2">
            <a:extLst>
              <a:ext uri="{FF2B5EF4-FFF2-40B4-BE49-F238E27FC236}">
                <a16:creationId xmlns:a16="http://schemas.microsoft.com/office/drawing/2014/main" id="{CBD28298-B494-4BAA-94ED-D6CCF793A603}"/>
              </a:ext>
            </a:extLst>
          </p:cNvPr>
          <p:cNvSpPr txBox="1">
            <a:spLocks/>
          </p:cNvSpPr>
          <p:nvPr/>
        </p:nvSpPr>
        <p:spPr bwMode="auto">
          <a:xfrm>
            <a:off x="228600" y="2668526"/>
            <a:ext cx="3084957" cy="1067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4"/>
              </a:buBlip>
              <a:defRPr sz="2400">
                <a:solidFill>
                  <a:srgbClr val="380069"/>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SzPct val="50000"/>
              <a:buBlip>
                <a:blip r:embed="rId5"/>
              </a:buBlip>
              <a:defRPr sz="2000">
                <a:solidFill>
                  <a:srgbClr val="5D5B5C"/>
                </a:solidFill>
                <a:latin typeface="Arial" pitchFamily="34" charset="0"/>
                <a:ea typeface="ＭＳ Ｐゴシック" charset="0"/>
                <a:cs typeface="Arial" pitchFamily="34" charset="0"/>
              </a:defRPr>
            </a:lvl2pPr>
            <a:lvl3pPr marL="1143000" indent="-228600" algn="l" rtl="0" eaLnBrk="0" fontAlgn="base" hangingPunct="0">
              <a:spcBef>
                <a:spcPct val="20000"/>
              </a:spcBef>
              <a:spcAft>
                <a:spcPct val="0"/>
              </a:spcAft>
              <a:buSzPct val="60000"/>
              <a:buBlip>
                <a:blip r:embed="rId6"/>
              </a:buBlip>
              <a:defRPr sz="1600">
                <a:solidFill>
                  <a:srgbClr val="38006A"/>
                </a:solidFill>
                <a:latin typeface="Arial" pitchFamily="34" charset="0"/>
                <a:ea typeface="ＭＳ Ｐゴシック" charset="0"/>
                <a:cs typeface="Arial" pitchFamily="34" charset="0"/>
              </a:defRPr>
            </a:lvl3pPr>
            <a:lvl4pPr marL="1600200" indent="-228600" algn="l" rtl="0" eaLnBrk="0" fontAlgn="base" hangingPunct="0">
              <a:spcBef>
                <a:spcPct val="20000"/>
              </a:spcBef>
              <a:spcAft>
                <a:spcPct val="0"/>
              </a:spcAft>
              <a:buChar char="–"/>
              <a:defRPr sz="1400">
                <a:solidFill>
                  <a:srgbClr val="380069"/>
                </a:solidFill>
                <a:latin typeface="Arial" pitchFamily="34" charset="0"/>
                <a:ea typeface="ＭＳ Ｐゴシック" charset="0"/>
                <a:cs typeface="Arial" pitchFamily="34" charset="0"/>
              </a:defRPr>
            </a:lvl4pPr>
            <a:lvl5pPr marL="2057400" indent="-228600" algn="l" rtl="0" eaLnBrk="0" fontAlgn="base" hangingPunct="0">
              <a:spcBef>
                <a:spcPct val="20000"/>
              </a:spcBef>
              <a:spcAft>
                <a:spcPct val="0"/>
              </a:spcAft>
              <a:buFont typeface="Arial" charset="0"/>
              <a:buChar char="-"/>
              <a:defRPr sz="1200">
                <a:solidFill>
                  <a:srgbClr val="380069"/>
                </a:solidFill>
                <a:latin typeface="Arial" pitchFamily="34" charset="0"/>
                <a:ea typeface="ＭＳ Ｐゴシック" charset="0"/>
                <a:cs typeface="Arial" pitchFamily="34" charset="0"/>
              </a:defRPr>
            </a:lvl5pPr>
            <a:lvl6pPr marL="2514600" indent="-228600" algn="l" rtl="0" fontAlgn="base">
              <a:spcBef>
                <a:spcPct val="20000"/>
              </a:spcBef>
              <a:spcAft>
                <a:spcPct val="0"/>
              </a:spcAft>
              <a:buFont typeface="Arial" charset="0"/>
              <a:buChar char="-"/>
              <a:defRPr sz="1200">
                <a:solidFill>
                  <a:srgbClr val="380069"/>
                </a:solidFill>
                <a:latin typeface="+mn-lt"/>
              </a:defRPr>
            </a:lvl6pPr>
            <a:lvl7pPr marL="2971800" indent="-228600" algn="l" rtl="0" fontAlgn="base">
              <a:spcBef>
                <a:spcPct val="20000"/>
              </a:spcBef>
              <a:spcAft>
                <a:spcPct val="0"/>
              </a:spcAft>
              <a:buFont typeface="Arial" charset="0"/>
              <a:buChar char="-"/>
              <a:defRPr sz="1200">
                <a:solidFill>
                  <a:srgbClr val="380069"/>
                </a:solidFill>
                <a:latin typeface="+mn-lt"/>
              </a:defRPr>
            </a:lvl7pPr>
            <a:lvl8pPr marL="3429000" indent="-228600" algn="l" rtl="0" fontAlgn="base">
              <a:spcBef>
                <a:spcPct val="20000"/>
              </a:spcBef>
              <a:spcAft>
                <a:spcPct val="0"/>
              </a:spcAft>
              <a:buFont typeface="Arial" charset="0"/>
              <a:buChar char="-"/>
              <a:defRPr sz="1200">
                <a:solidFill>
                  <a:srgbClr val="380069"/>
                </a:solidFill>
                <a:latin typeface="+mn-lt"/>
              </a:defRPr>
            </a:lvl8pPr>
            <a:lvl9pPr marL="3886200" indent="-228600" algn="l" rtl="0" fontAlgn="base">
              <a:spcBef>
                <a:spcPct val="20000"/>
              </a:spcBef>
              <a:spcAft>
                <a:spcPct val="0"/>
              </a:spcAft>
              <a:buFont typeface="Arial" charset="0"/>
              <a:buChar char="-"/>
              <a:defRPr sz="1200">
                <a:solidFill>
                  <a:srgbClr val="380069"/>
                </a:solidFill>
                <a:latin typeface="+mn-lt"/>
              </a:defRPr>
            </a:lvl9pPr>
          </a:lstStyle>
          <a:p>
            <a:r>
              <a:rPr lang="en-US" kern="0" dirty="0"/>
              <a:t>Slow</a:t>
            </a:r>
            <a:r>
              <a:rPr lang="en-US" sz="1800" kern="0" dirty="0"/>
              <a:t>(</a:t>
            </a:r>
            <a:r>
              <a:rPr lang="en-US" sz="1800" kern="0" dirty="0" err="1"/>
              <a:t>er</a:t>
            </a:r>
            <a:r>
              <a:rPr lang="en-US" sz="1800" kern="0" dirty="0"/>
              <a:t>) </a:t>
            </a:r>
            <a:r>
              <a:rPr lang="en-US" kern="0" dirty="0"/>
              <a:t>PM   </a:t>
            </a:r>
            <a:endParaRPr lang="en-US" sz="1600" kern="0" dirty="0"/>
          </a:p>
          <a:p>
            <a:pPr lvl="1"/>
            <a:r>
              <a:rPr lang="en-US" sz="1600" kern="0" dirty="0"/>
              <a:t>SCM-based NVDIMMs</a:t>
            </a:r>
          </a:p>
          <a:p>
            <a:endParaRPr lang="en-US" kern="0" dirty="0"/>
          </a:p>
        </p:txBody>
      </p:sp>
    </p:spTree>
    <p:extLst>
      <p:ext uri="{BB962C8B-B14F-4D97-AF65-F5344CB8AC3E}">
        <p14:creationId xmlns:p14="http://schemas.microsoft.com/office/powerpoint/2010/main" val="282769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1A76E-AC8F-4D22-A074-2152776DB7A1}"/>
              </a:ext>
            </a:extLst>
          </p:cNvPr>
          <p:cNvSpPr>
            <a:spLocks noGrp="1"/>
          </p:cNvSpPr>
          <p:nvPr>
            <p:ph type="title"/>
          </p:nvPr>
        </p:nvSpPr>
        <p:spPr/>
        <p:txBody>
          <a:bodyPr/>
          <a:lstStyle/>
          <a:p>
            <a:r>
              <a:rPr lang="en-US" dirty="0"/>
              <a:t>PM-based SW Approached</a:t>
            </a:r>
          </a:p>
        </p:txBody>
      </p:sp>
      <p:sp>
        <p:nvSpPr>
          <p:cNvPr id="4" name="Slide Number Placeholder 3">
            <a:extLst>
              <a:ext uri="{FF2B5EF4-FFF2-40B4-BE49-F238E27FC236}">
                <a16:creationId xmlns:a16="http://schemas.microsoft.com/office/drawing/2014/main" id="{DA9FA26D-C2E3-4F5F-A78D-D2760C01C3FB}"/>
              </a:ext>
            </a:extLst>
          </p:cNvPr>
          <p:cNvSpPr>
            <a:spLocks noGrp="1"/>
          </p:cNvSpPr>
          <p:nvPr>
            <p:ph type="sldNum" sz="quarter" idx="10"/>
          </p:nvPr>
        </p:nvSpPr>
        <p:spPr/>
        <p:txBody>
          <a:bodyPr/>
          <a:lstStyle/>
          <a:p>
            <a:pPr>
              <a:defRPr/>
            </a:pPr>
            <a:fld id="{4E953806-4F93-4C46-90C8-D8B0F00BADEE}" type="slidenum">
              <a:rPr lang="en-US" altLang="en-US" smtClean="0"/>
              <a:pPr>
                <a:defRPr/>
              </a:pPr>
              <a:t>7</a:t>
            </a:fld>
            <a:endParaRPr lang="en-US" altLang="en-US" dirty="0"/>
          </a:p>
        </p:txBody>
      </p:sp>
      <p:sp>
        <p:nvSpPr>
          <p:cNvPr id="29" name="TextBox 28">
            <a:extLst>
              <a:ext uri="{FF2B5EF4-FFF2-40B4-BE49-F238E27FC236}">
                <a16:creationId xmlns:a16="http://schemas.microsoft.com/office/drawing/2014/main" id="{4BEFF443-CBAC-4D9F-ABCF-F60DA6836532}"/>
              </a:ext>
            </a:extLst>
          </p:cNvPr>
          <p:cNvSpPr txBox="1"/>
          <p:nvPr/>
        </p:nvSpPr>
        <p:spPr>
          <a:xfrm>
            <a:off x="1981200" y="1157735"/>
            <a:ext cx="2190885" cy="378291"/>
          </a:xfrm>
          <a:prstGeom prst="rect">
            <a:avLst/>
          </a:prstGeom>
        </p:spPr>
        <p:txBody>
          <a:bodyPr vert="horz" wrap="none" lIns="91440" tIns="45720" rIns="91440" bIns="45720" rtlCol="0" anchor="t">
            <a:noAutofit/>
          </a:bodyPr>
          <a:lstStyle/>
          <a:p>
            <a:pPr marR="0" algn="l" defTabSz="914400" rtl="0" eaLnBrk="1" fontAlgn="auto" latinLnBrk="0" hangingPunct="1">
              <a:lnSpc>
                <a:spcPct val="95000"/>
              </a:lnSpc>
              <a:spcBef>
                <a:spcPts val="400"/>
              </a:spcBef>
              <a:spcAft>
                <a:spcPts val="200"/>
              </a:spcAft>
              <a:buClr>
                <a:schemeClr val="accent1"/>
              </a:buClr>
              <a:buSzTx/>
              <a:tabLst/>
            </a:pPr>
            <a:r>
              <a:rPr kumimoji="0" lang="en-US" sz="1800" b="1" i="0" strike="noStrike" kern="1200" cap="none" spc="0" normalizeH="0" baseline="0" noProof="0" dirty="0">
                <a:ln>
                  <a:noFill/>
                </a:ln>
                <a:solidFill>
                  <a:srgbClr val="0070C0"/>
                </a:solidFill>
                <a:effectLst/>
                <a:uLnTx/>
                <a:uFillTx/>
                <a:latin typeface="+mn-lt"/>
              </a:rPr>
              <a:t>SW reuse</a:t>
            </a:r>
          </a:p>
        </p:txBody>
      </p:sp>
      <p:sp>
        <p:nvSpPr>
          <p:cNvPr id="30" name="TextBox 29">
            <a:extLst>
              <a:ext uri="{FF2B5EF4-FFF2-40B4-BE49-F238E27FC236}">
                <a16:creationId xmlns:a16="http://schemas.microsoft.com/office/drawing/2014/main" id="{4627C82D-B6F4-4238-B264-A509E7C7C339}"/>
              </a:ext>
            </a:extLst>
          </p:cNvPr>
          <p:cNvSpPr txBox="1"/>
          <p:nvPr/>
        </p:nvSpPr>
        <p:spPr>
          <a:xfrm>
            <a:off x="7208387" y="1157735"/>
            <a:ext cx="1554613" cy="378291"/>
          </a:xfrm>
          <a:prstGeom prst="rect">
            <a:avLst/>
          </a:prstGeom>
        </p:spPr>
        <p:txBody>
          <a:bodyPr vert="horz" wrap="none" lIns="91440" tIns="45720" rIns="91440" bIns="45720" rtlCol="0" anchor="t">
            <a:noAutofit/>
          </a:bodyPr>
          <a:lstStyle/>
          <a:p>
            <a:pPr marR="0" algn="l" defTabSz="914400" rtl="0" eaLnBrk="1" fontAlgn="auto" latinLnBrk="0" hangingPunct="1">
              <a:lnSpc>
                <a:spcPct val="95000"/>
              </a:lnSpc>
              <a:spcBef>
                <a:spcPts val="400"/>
              </a:spcBef>
              <a:spcAft>
                <a:spcPts val="200"/>
              </a:spcAft>
              <a:buClr>
                <a:schemeClr val="accent1"/>
              </a:buClr>
              <a:buSzTx/>
              <a:tabLst/>
            </a:pPr>
            <a:r>
              <a:rPr lang="en-US" b="1" dirty="0">
                <a:solidFill>
                  <a:srgbClr val="0070C0"/>
                </a:solidFill>
                <a:latin typeface="+mn-lt"/>
              </a:rPr>
              <a:t>Performance</a:t>
            </a:r>
          </a:p>
        </p:txBody>
      </p:sp>
      <p:cxnSp>
        <p:nvCxnSpPr>
          <p:cNvPr id="31" name="Straight Arrow Connector 30">
            <a:extLst>
              <a:ext uri="{FF2B5EF4-FFF2-40B4-BE49-F238E27FC236}">
                <a16:creationId xmlns:a16="http://schemas.microsoft.com/office/drawing/2014/main" id="{C97FFE94-B12D-49F5-9C66-37031ACEBDCF}"/>
              </a:ext>
            </a:extLst>
          </p:cNvPr>
          <p:cNvCxnSpPr>
            <a:cxnSpLocks/>
          </p:cNvCxnSpPr>
          <p:nvPr/>
        </p:nvCxnSpPr>
        <p:spPr>
          <a:xfrm flipV="1">
            <a:off x="1752600" y="1123950"/>
            <a:ext cx="7239000" cy="33785"/>
          </a:xfrm>
          <a:prstGeom prst="straightConnector1">
            <a:avLst/>
          </a:prstGeom>
          <a:ln w="762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8FA22F5-446A-409E-93CD-42EDB355B4D3}"/>
              </a:ext>
            </a:extLst>
          </p:cNvPr>
          <p:cNvSpPr txBox="1"/>
          <p:nvPr/>
        </p:nvSpPr>
        <p:spPr>
          <a:xfrm>
            <a:off x="165929" y="1885950"/>
            <a:ext cx="914400" cy="344638"/>
          </a:xfrm>
          <a:prstGeom prst="rect">
            <a:avLst/>
          </a:prstGeom>
        </p:spPr>
        <p:txBody>
          <a:bodyPr vert="horz" wrap="none" lIns="91440" tIns="45720" rIns="91440" bIns="45720" rtlCol="0" anchor="t">
            <a:noAutofit/>
          </a:bodyPr>
          <a:lstStyle/>
          <a:p>
            <a:pPr marR="0" algn="l" defTabSz="914400" rtl="0" eaLnBrk="1" fontAlgn="auto" latinLnBrk="0" hangingPunct="1">
              <a:lnSpc>
                <a:spcPct val="95000"/>
              </a:lnSpc>
              <a:spcBef>
                <a:spcPts val="400"/>
              </a:spcBef>
              <a:spcAft>
                <a:spcPts val="200"/>
              </a:spcAft>
              <a:buClr>
                <a:schemeClr val="accent1"/>
              </a:buClr>
              <a:buSzTx/>
              <a:tabLst/>
            </a:pPr>
            <a:r>
              <a:rPr kumimoji="0" lang="en-US" sz="1600" b="0" i="0" u="none" strike="noStrike" kern="1200" cap="none" spc="0" normalizeH="0" baseline="0" noProof="0" dirty="0">
                <a:ln>
                  <a:noFill/>
                </a:ln>
                <a:solidFill>
                  <a:sysClr val="windowText" lastClr="000000"/>
                </a:solidFill>
                <a:effectLst/>
                <a:uLnTx/>
                <a:uFillTx/>
                <a:latin typeface="+mn-lt"/>
              </a:rPr>
              <a:t>Application</a:t>
            </a:r>
          </a:p>
        </p:txBody>
      </p:sp>
      <p:sp>
        <p:nvSpPr>
          <p:cNvPr id="33" name="TextBox 32">
            <a:extLst>
              <a:ext uri="{FF2B5EF4-FFF2-40B4-BE49-F238E27FC236}">
                <a16:creationId xmlns:a16="http://schemas.microsoft.com/office/drawing/2014/main" id="{E00ADAB6-D5B9-4A25-8A21-B9DE63B7D39F}"/>
              </a:ext>
            </a:extLst>
          </p:cNvPr>
          <p:cNvSpPr txBox="1"/>
          <p:nvPr/>
        </p:nvSpPr>
        <p:spPr>
          <a:xfrm>
            <a:off x="165929" y="2990850"/>
            <a:ext cx="914400" cy="344638"/>
          </a:xfrm>
          <a:prstGeom prst="rect">
            <a:avLst/>
          </a:prstGeom>
        </p:spPr>
        <p:txBody>
          <a:bodyPr vert="horz" wrap="none" lIns="91440" tIns="45720" rIns="91440" bIns="45720" rtlCol="0" anchor="t">
            <a:noAutofit/>
          </a:bodyPr>
          <a:lstStyle/>
          <a:p>
            <a:pPr marR="0" algn="ctr" defTabSz="914400" rtl="0" eaLnBrk="1" fontAlgn="auto" latinLnBrk="0" hangingPunct="1">
              <a:lnSpc>
                <a:spcPct val="95000"/>
              </a:lnSpc>
              <a:spcBef>
                <a:spcPts val="400"/>
              </a:spcBef>
              <a:spcAft>
                <a:spcPts val="200"/>
              </a:spcAft>
              <a:buClr>
                <a:schemeClr val="accent1"/>
              </a:buClr>
              <a:buSzTx/>
              <a:tabLst/>
            </a:pPr>
            <a:r>
              <a:rPr kumimoji="0" lang="en-US" sz="1600" b="0" i="0" u="none" strike="noStrike" kern="1200" cap="none" spc="0" normalizeH="0" baseline="0" noProof="0" dirty="0">
                <a:ln>
                  <a:noFill/>
                </a:ln>
                <a:solidFill>
                  <a:sysClr val="windowText" lastClr="000000"/>
                </a:solidFill>
                <a:effectLst/>
                <a:uLnTx/>
                <a:uFillTx/>
                <a:latin typeface="+mn-lt"/>
              </a:rPr>
              <a:t>SW</a:t>
            </a:r>
            <a:br>
              <a:rPr kumimoji="0" lang="en-US" sz="1600" b="0" i="0" u="none" strike="noStrike" kern="1200" cap="none" spc="0" normalizeH="0" baseline="0" noProof="0" dirty="0">
                <a:ln>
                  <a:noFill/>
                </a:ln>
                <a:solidFill>
                  <a:sysClr val="windowText" lastClr="000000"/>
                </a:solidFill>
                <a:effectLst/>
                <a:uLnTx/>
                <a:uFillTx/>
                <a:latin typeface="+mn-lt"/>
              </a:rPr>
            </a:br>
            <a:r>
              <a:rPr kumimoji="0" lang="en-US" sz="1600" b="0" i="0" u="none" strike="noStrike" kern="1200" cap="none" spc="0" normalizeH="0" baseline="0" noProof="0" dirty="0">
                <a:ln>
                  <a:noFill/>
                </a:ln>
                <a:solidFill>
                  <a:sysClr val="windowText" lastClr="000000"/>
                </a:solidFill>
                <a:effectLst/>
                <a:uLnTx/>
                <a:uFillTx/>
                <a:latin typeface="+mn-lt"/>
              </a:rPr>
              <a:t>Infrastructure</a:t>
            </a:r>
          </a:p>
        </p:txBody>
      </p:sp>
      <p:sp>
        <p:nvSpPr>
          <p:cNvPr id="34" name="TextBox 33">
            <a:extLst>
              <a:ext uri="{FF2B5EF4-FFF2-40B4-BE49-F238E27FC236}">
                <a16:creationId xmlns:a16="http://schemas.microsoft.com/office/drawing/2014/main" id="{D86EB5AB-4B63-4918-B5AE-0601F639561D}"/>
              </a:ext>
            </a:extLst>
          </p:cNvPr>
          <p:cNvSpPr txBox="1"/>
          <p:nvPr/>
        </p:nvSpPr>
        <p:spPr>
          <a:xfrm>
            <a:off x="165929" y="4095750"/>
            <a:ext cx="914400" cy="344638"/>
          </a:xfrm>
          <a:prstGeom prst="rect">
            <a:avLst/>
          </a:prstGeom>
        </p:spPr>
        <p:txBody>
          <a:bodyPr vert="horz" wrap="none" lIns="91440" tIns="45720" rIns="91440" bIns="45720" rtlCol="0" anchor="t">
            <a:noAutofit/>
          </a:bodyPr>
          <a:lstStyle/>
          <a:p>
            <a:pPr marR="0" algn="ctr" defTabSz="914400" rtl="0" eaLnBrk="1" fontAlgn="auto" latinLnBrk="0" hangingPunct="1">
              <a:lnSpc>
                <a:spcPct val="95000"/>
              </a:lnSpc>
              <a:spcBef>
                <a:spcPts val="400"/>
              </a:spcBef>
              <a:spcAft>
                <a:spcPts val="200"/>
              </a:spcAft>
              <a:buClr>
                <a:schemeClr val="accent1"/>
              </a:buClr>
              <a:buSzTx/>
              <a:tabLst/>
            </a:pPr>
            <a:r>
              <a:rPr kumimoji="0" lang="en-US" sz="1600" b="0" i="0" u="none" strike="noStrike" kern="1200" cap="none" spc="0" normalizeH="0" baseline="0" noProof="0" dirty="0">
                <a:ln>
                  <a:noFill/>
                </a:ln>
                <a:solidFill>
                  <a:sysClr val="windowText" lastClr="000000"/>
                </a:solidFill>
                <a:effectLst/>
                <a:uLnTx/>
                <a:uFillTx/>
                <a:latin typeface="+mn-lt"/>
              </a:rPr>
              <a:t>HW</a:t>
            </a:r>
          </a:p>
        </p:txBody>
      </p:sp>
      <p:cxnSp>
        <p:nvCxnSpPr>
          <p:cNvPr id="36" name="Straight Connector 35">
            <a:extLst>
              <a:ext uri="{FF2B5EF4-FFF2-40B4-BE49-F238E27FC236}">
                <a16:creationId xmlns:a16="http://schemas.microsoft.com/office/drawing/2014/main" id="{A16293AD-6844-4030-9EF3-85D94581ADE7}"/>
              </a:ext>
            </a:extLst>
          </p:cNvPr>
          <p:cNvCxnSpPr>
            <a:cxnSpLocks/>
          </p:cNvCxnSpPr>
          <p:nvPr/>
        </p:nvCxnSpPr>
        <p:spPr>
          <a:xfrm>
            <a:off x="1273195" y="2525857"/>
            <a:ext cx="7662221" cy="45893"/>
          </a:xfrm>
          <a:prstGeom prst="line">
            <a:avLst/>
          </a:prstGeom>
          <a:ln>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CBB38CC-38D8-4500-855C-4E1A1F4AA218}"/>
              </a:ext>
            </a:extLst>
          </p:cNvPr>
          <p:cNvCxnSpPr>
            <a:cxnSpLocks/>
          </p:cNvCxnSpPr>
          <p:nvPr/>
        </p:nvCxnSpPr>
        <p:spPr>
          <a:xfrm>
            <a:off x="1273195" y="3973657"/>
            <a:ext cx="7662221" cy="45893"/>
          </a:xfrm>
          <a:prstGeom prst="line">
            <a:avLst/>
          </a:prstGeom>
          <a:ln>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07CDBEB1-378E-4565-BA0C-ED3FCB761304}"/>
              </a:ext>
            </a:extLst>
          </p:cNvPr>
          <p:cNvPicPr>
            <a:picLocks noChangeAspect="1"/>
          </p:cNvPicPr>
          <p:nvPr/>
        </p:nvPicPr>
        <p:blipFill>
          <a:blip r:embed="rId3"/>
          <a:stretch>
            <a:fillRect/>
          </a:stretch>
        </p:blipFill>
        <p:spPr>
          <a:xfrm>
            <a:off x="1600200" y="1737383"/>
            <a:ext cx="2057400" cy="2295015"/>
          </a:xfrm>
          <a:prstGeom prst="rect">
            <a:avLst/>
          </a:prstGeom>
        </p:spPr>
      </p:pic>
      <p:pic>
        <p:nvPicPr>
          <p:cNvPr id="47" name="Picture 2" descr="Image result for aep nvdimm">
            <a:extLst>
              <a:ext uri="{FF2B5EF4-FFF2-40B4-BE49-F238E27FC236}">
                <a16:creationId xmlns:a16="http://schemas.microsoft.com/office/drawing/2014/main" id="{E0767127-9396-45C4-811A-851703B30E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83" t="43099" r="7365" b="14765"/>
          <a:stretch/>
        </p:blipFill>
        <p:spPr bwMode="auto">
          <a:xfrm>
            <a:off x="1828801" y="4136343"/>
            <a:ext cx="1600199" cy="205548"/>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a:extLst>
              <a:ext uri="{FF2B5EF4-FFF2-40B4-BE49-F238E27FC236}">
                <a16:creationId xmlns:a16="http://schemas.microsoft.com/office/drawing/2014/main" id="{51CD82C2-7A38-40E1-998D-B75B08E3A06A}"/>
              </a:ext>
            </a:extLst>
          </p:cNvPr>
          <p:cNvSpPr/>
          <p:nvPr/>
        </p:nvSpPr>
        <p:spPr bwMode="auto">
          <a:xfrm>
            <a:off x="1904159" y="4178160"/>
            <a:ext cx="531994" cy="52303"/>
          </a:xfrm>
          <a:prstGeom prst="rect">
            <a:avLst/>
          </a:prstGeom>
          <a:solidFill>
            <a:schemeClr val="bg1"/>
          </a:solidFill>
          <a:ln w="28575" cap="flat" cmpd="sng" algn="ctr">
            <a:noFill/>
            <a:prstDash val="solid"/>
            <a:round/>
            <a:headEnd type="none" w="med" len="med"/>
            <a:tailEnd type="none" w="med" len="med"/>
          </a:ln>
          <a:effectLst>
            <a:outerShdw blurRad="107950" dist="12700" dir="5400000" algn="ctr">
              <a:srgbClr val="000000"/>
            </a:outerShdw>
          </a:effectLst>
        </p:spPr>
        <p:txBody>
          <a:bodyPr anchor="ctr"/>
          <a:lstStyle/>
          <a:p>
            <a:pPr algn="ctr">
              <a:defRPr/>
            </a:pPr>
            <a:r>
              <a:rPr lang="en-US" sz="700" dirty="0">
                <a:solidFill>
                  <a:srgbClr val="00B050"/>
                </a:solidFill>
                <a:latin typeface="Arial" charset="0"/>
              </a:rPr>
              <a:t>PM</a:t>
            </a:r>
            <a:endParaRPr lang="en-US" sz="1100" dirty="0">
              <a:solidFill>
                <a:srgbClr val="00B050"/>
              </a:solidFill>
              <a:latin typeface="Arial" charset="0"/>
            </a:endParaRPr>
          </a:p>
        </p:txBody>
      </p:sp>
      <p:pic>
        <p:nvPicPr>
          <p:cNvPr id="51" name="Picture 2" descr="Image result for aep nvdimm">
            <a:extLst>
              <a:ext uri="{FF2B5EF4-FFF2-40B4-BE49-F238E27FC236}">
                <a16:creationId xmlns:a16="http://schemas.microsoft.com/office/drawing/2014/main" id="{6E5AB776-8DF8-41F0-8848-9BFE9E8D2D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83" t="43099" r="7365" b="14765"/>
          <a:stretch/>
        </p:blipFill>
        <p:spPr bwMode="auto">
          <a:xfrm>
            <a:off x="7239001" y="4141643"/>
            <a:ext cx="1600199" cy="205548"/>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DE182959-4A6F-4407-8030-8AD194D3CF8B}"/>
              </a:ext>
            </a:extLst>
          </p:cNvPr>
          <p:cNvSpPr/>
          <p:nvPr/>
        </p:nvSpPr>
        <p:spPr bwMode="auto">
          <a:xfrm>
            <a:off x="7314359" y="4183460"/>
            <a:ext cx="531994" cy="52303"/>
          </a:xfrm>
          <a:prstGeom prst="rect">
            <a:avLst/>
          </a:prstGeom>
          <a:solidFill>
            <a:schemeClr val="bg1"/>
          </a:solidFill>
          <a:ln w="28575" cap="flat" cmpd="sng" algn="ctr">
            <a:noFill/>
            <a:prstDash val="solid"/>
            <a:round/>
            <a:headEnd type="none" w="med" len="med"/>
            <a:tailEnd type="none" w="med" len="med"/>
          </a:ln>
          <a:effectLst>
            <a:outerShdw blurRad="107950" dist="12700" dir="5400000" algn="ctr">
              <a:srgbClr val="000000"/>
            </a:outerShdw>
          </a:effectLst>
        </p:spPr>
        <p:txBody>
          <a:bodyPr anchor="ctr"/>
          <a:lstStyle/>
          <a:p>
            <a:pPr algn="ctr">
              <a:defRPr/>
            </a:pPr>
            <a:r>
              <a:rPr lang="en-US" sz="700" dirty="0">
                <a:solidFill>
                  <a:srgbClr val="00B050"/>
                </a:solidFill>
                <a:latin typeface="Arial" charset="0"/>
              </a:rPr>
              <a:t>PM</a:t>
            </a:r>
            <a:endParaRPr lang="en-US" sz="1100" dirty="0">
              <a:solidFill>
                <a:srgbClr val="00B050"/>
              </a:solidFill>
              <a:latin typeface="Arial" charset="0"/>
            </a:endParaRPr>
          </a:p>
        </p:txBody>
      </p:sp>
      <p:pic>
        <p:nvPicPr>
          <p:cNvPr id="53" name="Picture 2" descr="Image result for aep nvdimm">
            <a:extLst>
              <a:ext uri="{FF2B5EF4-FFF2-40B4-BE49-F238E27FC236}">
                <a16:creationId xmlns:a16="http://schemas.microsoft.com/office/drawing/2014/main" id="{C50B7D5C-AA0D-45C2-B1D4-6EF59785F9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83" t="43099" r="7365" b="14765"/>
          <a:stretch/>
        </p:blipFill>
        <p:spPr bwMode="auto">
          <a:xfrm>
            <a:off x="5333999" y="4141643"/>
            <a:ext cx="1600199" cy="205548"/>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a:extLst>
              <a:ext uri="{FF2B5EF4-FFF2-40B4-BE49-F238E27FC236}">
                <a16:creationId xmlns:a16="http://schemas.microsoft.com/office/drawing/2014/main" id="{45ACAB5C-29CD-4E9E-98FE-23E098E949E9}"/>
              </a:ext>
            </a:extLst>
          </p:cNvPr>
          <p:cNvSpPr/>
          <p:nvPr/>
        </p:nvSpPr>
        <p:spPr bwMode="auto">
          <a:xfrm>
            <a:off x="5409357" y="4183460"/>
            <a:ext cx="531994" cy="52303"/>
          </a:xfrm>
          <a:prstGeom prst="rect">
            <a:avLst/>
          </a:prstGeom>
          <a:solidFill>
            <a:schemeClr val="bg1"/>
          </a:solidFill>
          <a:ln w="28575" cap="flat" cmpd="sng" algn="ctr">
            <a:noFill/>
            <a:prstDash val="solid"/>
            <a:round/>
            <a:headEnd type="none" w="med" len="med"/>
            <a:tailEnd type="none" w="med" len="med"/>
          </a:ln>
          <a:effectLst>
            <a:outerShdw blurRad="107950" dist="12700" dir="5400000" algn="ctr">
              <a:srgbClr val="000000"/>
            </a:outerShdw>
          </a:effectLst>
        </p:spPr>
        <p:txBody>
          <a:bodyPr anchor="ctr"/>
          <a:lstStyle/>
          <a:p>
            <a:pPr algn="ctr">
              <a:defRPr/>
            </a:pPr>
            <a:r>
              <a:rPr lang="en-US" sz="700" dirty="0">
                <a:solidFill>
                  <a:srgbClr val="00B050"/>
                </a:solidFill>
                <a:latin typeface="Arial" charset="0"/>
              </a:rPr>
              <a:t>PM</a:t>
            </a:r>
            <a:endParaRPr lang="en-US" sz="1100" dirty="0">
              <a:solidFill>
                <a:srgbClr val="00B050"/>
              </a:solidFill>
              <a:latin typeface="Arial" charset="0"/>
            </a:endParaRPr>
          </a:p>
        </p:txBody>
      </p:sp>
      <p:pic>
        <p:nvPicPr>
          <p:cNvPr id="55" name="Picture 54">
            <a:extLst>
              <a:ext uri="{FF2B5EF4-FFF2-40B4-BE49-F238E27FC236}">
                <a16:creationId xmlns:a16="http://schemas.microsoft.com/office/drawing/2014/main" id="{B8270DE4-5129-4A11-8CEA-97CC0ED91717}"/>
              </a:ext>
            </a:extLst>
          </p:cNvPr>
          <p:cNvPicPr>
            <a:picLocks noChangeAspect="1"/>
          </p:cNvPicPr>
          <p:nvPr/>
        </p:nvPicPr>
        <p:blipFill>
          <a:blip r:embed="rId5"/>
          <a:stretch>
            <a:fillRect/>
          </a:stretch>
        </p:blipFill>
        <p:spPr>
          <a:xfrm>
            <a:off x="5105400" y="1733550"/>
            <a:ext cx="2057399" cy="1327167"/>
          </a:xfrm>
          <a:prstGeom prst="rect">
            <a:avLst/>
          </a:prstGeom>
        </p:spPr>
      </p:pic>
      <p:pic>
        <p:nvPicPr>
          <p:cNvPr id="57" name="Picture 56">
            <a:extLst>
              <a:ext uri="{FF2B5EF4-FFF2-40B4-BE49-F238E27FC236}">
                <a16:creationId xmlns:a16="http://schemas.microsoft.com/office/drawing/2014/main" id="{4F1252FB-0805-4792-B0CA-C945F9883E5B}"/>
              </a:ext>
            </a:extLst>
          </p:cNvPr>
          <p:cNvPicPr>
            <a:picLocks noChangeAspect="1"/>
          </p:cNvPicPr>
          <p:nvPr/>
        </p:nvPicPr>
        <p:blipFill>
          <a:blip r:embed="rId6"/>
          <a:stretch>
            <a:fillRect/>
          </a:stretch>
        </p:blipFill>
        <p:spPr>
          <a:xfrm>
            <a:off x="7014655" y="1696821"/>
            <a:ext cx="2053145" cy="1374563"/>
          </a:xfrm>
          <a:prstGeom prst="rect">
            <a:avLst/>
          </a:prstGeom>
        </p:spPr>
      </p:pic>
    </p:spTree>
    <p:extLst>
      <p:ext uri="{BB962C8B-B14F-4D97-AF65-F5344CB8AC3E}">
        <p14:creationId xmlns:p14="http://schemas.microsoft.com/office/powerpoint/2010/main" val="57715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Image result for aep nvdimm">
            <a:extLst>
              <a:ext uri="{FF2B5EF4-FFF2-40B4-BE49-F238E27FC236}">
                <a16:creationId xmlns:a16="http://schemas.microsoft.com/office/drawing/2014/main" id="{A97D7E4A-ABE7-41BE-BFF9-30EBBADB78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83" t="43099" r="7365" b="14765"/>
          <a:stretch/>
        </p:blipFill>
        <p:spPr bwMode="auto">
          <a:xfrm>
            <a:off x="4851132" y="4147178"/>
            <a:ext cx="3404136" cy="43726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aep nvdimm">
            <a:extLst>
              <a:ext uri="{FF2B5EF4-FFF2-40B4-BE49-F238E27FC236}">
                <a16:creationId xmlns:a16="http://schemas.microsoft.com/office/drawing/2014/main" id="{E6BD4A89-9D42-4BBA-B01C-73EAE44103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83" t="43099" r="7365" b="14765"/>
          <a:stretch/>
        </p:blipFill>
        <p:spPr bwMode="auto">
          <a:xfrm>
            <a:off x="4951725" y="4207248"/>
            <a:ext cx="3404136" cy="4372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8508A02-B4CA-46E8-A728-3817EA7DB3CD}"/>
              </a:ext>
            </a:extLst>
          </p:cNvPr>
          <p:cNvSpPr>
            <a:spLocks noGrp="1"/>
          </p:cNvSpPr>
          <p:nvPr>
            <p:ph type="title"/>
          </p:nvPr>
        </p:nvSpPr>
        <p:spPr>
          <a:xfrm>
            <a:off x="380999" y="171450"/>
            <a:ext cx="6348627" cy="685800"/>
          </a:xfrm>
        </p:spPr>
        <p:txBody>
          <a:bodyPr/>
          <a:lstStyle/>
          <a:p>
            <a:r>
              <a:rPr lang="en-US" dirty="0"/>
              <a:t>Memory Accelerated (MAX) Data</a:t>
            </a:r>
            <a:r>
              <a:rPr lang="en-US" i="1" dirty="0"/>
              <a:t>™</a:t>
            </a:r>
            <a:r>
              <a:rPr lang="en-US" dirty="0"/>
              <a:t> </a:t>
            </a:r>
          </a:p>
        </p:txBody>
      </p:sp>
      <p:sp>
        <p:nvSpPr>
          <p:cNvPr id="4" name="Slide Number Placeholder 3">
            <a:extLst>
              <a:ext uri="{FF2B5EF4-FFF2-40B4-BE49-F238E27FC236}">
                <a16:creationId xmlns:a16="http://schemas.microsoft.com/office/drawing/2014/main" id="{63720ADD-1A06-428E-9E12-DD67B8469496}"/>
              </a:ext>
            </a:extLst>
          </p:cNvPr>
          <p:cNvSpPr>
            <a:spLocks noGrp="1"/>
          </p:cNvSpPr>
          <p:nvPr>
            <p:ph type="sldNum" sz="quarter" idx="10"/>
          </p:nvPr>
        </p:nvSpPr>
        <p:spPr/>
        <p:txBody>
          <a:bodyPr/>
          <a:lstStyle/>
          <a:p>
            <a:pPr>
              <a:defRPr/>
            </a:pPr>
            <a:fld id="{4E953806-4F93-4C46-90C8-D8B0F00BADEE}" type="slidenum">
              <a:rPr lang="en-US" altLang="en-US" smtClean="0"/>
              <a:pPr>
                <a:defRPr/>
              </a:pPr>
              <a:t>8</a:t>
            </a:fld>
            <a:endParaRPr lang="en-US" altLang="en-US" dirty="0"/>
          </a:p>
        </p:txBody>
      </p:sp>
      <p:sp>
        <p:nvSpPr>
          <p:cNvPr id="79" name="Rectangle 78">
            <a:extLst>
              <a:ext uri="{FF2B5EF4-FFF2-40B4-BE49-F238E27FC236}">
                <a16:creationId xmlns:a16="http://schemas.microsoft.com/office/drawing/2014/main" id="{E60BFA1A-E175-4A46-AE67-78C2EBA7B16E}"/>
              </a:ext>
            </a:extLst>
          </p:cNvPr>
          <p:cNvSpPr/>
          <p:nvPr/>
        </p:nvSpPr>
        <p:spPr bwMode="auto">
          <a:xfrm>
            <a:off x="4419600" y="3679615"/>
            <a:ext cx="1383610" cy="244587"/>
          </a:xfrm>
          <a:prstGeom prst="rect">
            <a:avLst/>
          </a:prstGeom>
          <a:solidFill>
            <a:schemeClr val="accent6">
              <a:lumMod val="40000"/>
              <a:lumOff val="6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a:defRPr/>
            </a:pPr>
            <a:r>
              <a:rPr lang="en-US" sz="1200" b="1" dirty="0">
                <a:solidFill>
                  <a:schemeClr val="tx1">
                    <a:lumMod val="65000"/>
                    <a:lumOff val="35000"/>
                  </a:schemeClr>
                </a:solidFill>
              </a:rPr>
              <a:t>Block wrapper</a:t>
            </a:r>
          </a:p>
        </p:txBody>
      </p:sp>
      <p:sp>
        <p:nvSpPr>
          <p:cNvPr id="80" name="Rectangle 79">
            <a:extLst>
              <a:ext uri="{FF2B5EF4-FFF2-40B4-BE49-F238E27FC236}">
                <a16:creationId xmlns:a16="http://schemas.microsoft.com/office/drawing/2014/main" id="{C555097B-AB56-46B5-9FF3-4DC4F53C5877}"/>
              </a:ext>
            </a:extLst>
          </p:cNvPr>
          <p:cNvSpPr/>
          <p:nvPr/>
        </p:nvSpPr>
        <p:spPr bwMode="auto">
          <a:xfrm>
            <a:off x="5943600" y="2814222"/>
            <a:ext cx="1219200" cy="304800"/>
          </a:xfrm>
          <a:prstGeom prst="rect">
            <a:avLst/>
          </a:prstGeom>
          <a:solidFill>
            <a:schemeClr val="accent6">
              <a:lumMod val="40000"/>
              <a:lumOff val="6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a:defRPr/>
            </a:pPr>
            <a:r>
              <a:rPr lang="en-US" sz="1200" b="1" dirty="0">
                <a:latin typeface="Arial" charset="0"/>
              </a:rPr>
              <a:t>PM-based FS</a:t>
            </a:r>
          </a:p>
        </p:txBody>
      </p:sp>
      <p:sp>
        <p:nvSpPr>
          <p:cNvPr id="81" name="Rectangle 80">
            <a:extLst>
              <a:ext uri="{FF2B5EF4-FFF2-40B4-BE49-F238E27FC236}">
                <a16:creationId xmlns:a16="http://schemas.microsoft.com/office/drawing/2014/main" id="{8BB0D25B-C030-4AD6-9F03-29A5D56BB479}"/>
              </a:ext>
            </a:extLst>
          </p:cNvPr>
          <p:cNvSpPr/>
          <p:nvPr/>
        </p:nvSpPr>
        <p:spPr bwMode="auto">
          <a:xfrm>
            <a:off x="4419600" y="1123950"/>
            <a:ext cx="4648200" cy="457200"/>
          </a:xfrm>
          <a:prstGeom prst="rect">
            <a:avLst/>
          </a:prstGeom>
          <a:solidFill>
            <a:schemeClr val="accent6">
              <a:lumMod val="40000"/>
              <a:lumOff val="6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a:defRPr/>
            </a:pPr>
            <a:r>
              <a:rPr lang="en-US" b="1" dirty="0">
                <a:latin typeface="Arial" charset="0"/>
              </a:rPr>
              <a:t>Applications</a:t>
            </a:r>
          </a:p>
        </p:txBody>
      </p:sp>
      <p:cxnSp>
        <p:nvCxnSpPr>
          <p:cNvPr id="82" name="Straight Arrow Connector 56">
            <a:extLst>
              <a:ext uri="{FF2B5EF4-FFF2-40B4-BE49-F238E27FC236}">
                <a16:creationId xmlns:a16="http://schemas.microsoft.com/office/drawing/2014/main" id="{8D74FE2B-58ED-4CA7-98AD-CB440A21FD22}"/>
              </a:ext>
            </a:extLst>
          </p:cNvPr>
          <p:cNvCxnSpPr>
            <a:cxnSpLocks noChangeShapeType="1"/>
          </p:cNvCxnSpPr>
          <p:nvPr/>
        </p:nvCxnSpPr>
        <p:spPr bwMode="auto">
          <a:xfrm flipV="1">
            <a:off x="8001000" y="3119022"/>
            <a:ext cx="0" cy="1037510"/>
          </a:xfrm>
          <a:prstGeom prst="straightConnector1">
            <a:avLst/>
          </a:prstGeom>
          <a:noFill/>
          <a:ln w="1905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83" name="Rectangle 82">
            <a:extLst>
              <a:ext uri="{FF2B5EF4-FFF2-40B4-BE49-F238E27FC236}">
                <a16:creationId xmlns:a16="http://schemas.microsoft.com/office/drawing/2014/main" id="{ECEB7D94-8580-40E7-A640-FFD0680167C3}"/>
              </a:ext>
            </a:extLst>
          </p:cNvPr>
          <p:cNvSpPr/>
          <p:nvPr/>
        </p:nvSpPr>
        <p:spPr bwMode="auto">
          <a:xfrm>
            <a:off x="7277100" y="2814222"/>
            <a:ext cx="1485900" cy="304800"/>
          </a:xfrm>
          <a:prstGeom prst="rect">
            <a:avLst/>
          </a:prstGeom>
          <a:solidFill>
            <a:schemeClr val="accent6">
              <a:lumMod val="40000"/>
              <a:lumOff val="6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a:defRPr/>
            </a:pPr>
            <a:r>
              <a:rPr lang="en-US" sz="1200" b="1" dirty="0">
                <a:latin typeface="Arial" charset="0"/>
              </a:rPr>
              <a:t>DAX-enabled  FS</a:t>
            </a:r>
          </a:p>
        </p:txBody>
      </p:sp>
      <p:cxnSp>
        <p:nvCxnSpPr>
          <p:cNvPr id="84" name="Straight Arrow Connector 61">
            <a:extLst>
              <a:ext uri="{FF2B5EF4-FFF2-40B4-BE49-F238E27FC236}">
                <a16:creationId xmlns:a16="http://schemas.microsoft.com/office/drawing/2014/main" id="{203D2043-B84A-437E-A0F0-514AB5DFB8A8}"/>
              </a:ext>
            </a:extLst>
          </p:cNvPr>
          <p:cNvCxnSpPr>
            <a:cxnSpLocks noChangeShapeType="1"/>
          </p:cNvCxnSpPr>
          <p:nvPr/>
        </p:nvCxnSpPr>
        <p:spPr bwMode="auto">
          <a:xfrm flipV="1">
            <a:off x="6553200" y="3119024"/>
            <a:ext cx="0" cy="1037509"/>
          </a:xfrm>
          <a:prstGeom prst="straightConnector1">
            <a:avLst/>
          </a:prstGeom>
          <a:noFill/>
          <a:ln w="1905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85" name="Straight Arrow Connector 63">
            <a:extLst>
              <a:ext uri="{FF2B5EF4-FFF2-40B4-BE49-F238E27FC236}">
                <a16:creationId xmlns:a16="http://schemas.microsoft.com/office/drawing/2014/main" id="{5495CC69-DB6A-441E-8372-F64DD6C53051}"/>
              </a:ext>
            </a:extLst>
          </p:cNvPr>
          <p:cNvCxnSpPr>
            <a:cxnSpLocks noChangeShapeType="1"/>
          </p:cNvCxnSpPr>
          <p:nvPr/>
        </p:nvCxnSpPr>
        <p:spPr bwMode="auto">
          <a:xfrm flipV="1">
            <a:off x="6553200" y="2034630"/>
            <a:ext cx="0" cy="721015"/>
          </a:xfrm>
          <a:prstGeom prst="straightConnector1">
            <a:avLst/>
          </a:prstGeom>
          <a:noFill/>
          <a:ln w="1905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86" name="Straight Arrow Connector 64">
            <a:extLst>
              <a:ext uri="{FF2B5EF4-FFF2-40B4-BE49-F238E27FC236}">
                <a16:creationId xmlns:a16="http://schemas.microsoft.com/office/drawing/2014/main" id="{C63E8500-6A02-4585-9597-63FC514E2046}"/>
              </a:ext>
            </a:extLst>
          </p:cNvPr>
          <p:cNvCxnSpPr>
            <a:cxnSpLocks noChangeShapeType="1"/>
          </p:cNvCxnSpPr>
          <p:nvPr/>
        </p:nvCxnSpPr>
        <p:spPr bwMode="auto">
          <a:xfrm flipV="1">
            <a:off x="8001000" y="1641933"/>
            <a:ext cx="0" cy="1113711"/>
          </a:xfrm>
          <a:prstGeom prst="straightConnector1">
            <a:avLst/>
          </a:prstGeom>
          <a:noFill/>
          <a:ln w="1905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87" name="TextBox 69">
            <a:extLst>
              <a:ext uri="{FF2B5EF4-FFF2-40B4-BE49-F238E27FC236}">
                <a16:creationId xmlns:a16="http://schemas.microsoft.com/office/drawing/2014/main" id="{A205B753-3D00-40EA-8532-6D13EE97CD97}"/>
              </a:ext>
            </a:extLst>
          </p:cNvPr>
          <p:cNvSpPr txBox="1">
            <a:spLocks noChangeArrowheads="1"/>
          </p:cNvSpPr>
          <p:nvPr/>
        </p:nvSpPr>
        <p:spPr bwMode="auto">
          <a:xfrm>
            <a:off x="5205622" y="2048530"/>
            <a:ext cx="1195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Blip>
                <a:blip r:embed="rId3"/>
              </a:buBlip>
              <a:defRPr sz="2400">
                <a:solidFill>
                  <a:srgbClr val="380069"/>
                </a:solidFill>
                <a:latin typeface="Arial" pitchFamily="34" charset="0"/>
                <a:ea typeface="MS PGothic" pitchFamily="34" charset="-128"/>
                <a:cs typeface="Arial" pitchFamily="34" charset="0"/>
              </a:defRPr>
            </a:lvl1pPr>
            <a:lvl2pPr marL="742950" indent="-285750" algn="l" eaLnBrk="0" hangingPunct="0">
              <a:spcBef>
                <a:spcPct val="20000"/>
              </a:spcBef>
              <a:buSzPct val="50000"/>
              <a:buBlip>
                <a:blip r:embed="rId4"/>
              </a:buBlip>
              <a:defRPr sz="2000">
                <a:solidFill>
                  <a:srgbClr val="5D5B5C"/>
                </a:solidFill>
                <a:latin typeface="Arial" pitchFamily="34" charset="0"/>
                <a:ea typeface="MS PGothic" pitchFamily="34" charset="-128"/>
                <a:cs typeface="Arial" pitchFamily="34" charset="0"/>
              </a:defRPr>
            </a:lvl2pPr>
            <a:lvl3pPr marL="1143000" indent="-228600" algn="l" eaLnBrk="0" hangingPunct="0">
              <a:spcBef>
                <a:spcPct val="20000"/>
              </a:spcBef>
              <a:buSzPct val="60000"/>
              <a:buBlip>
                <a:blip r:embed="rId5"/>
              </a:buBlip>
              <a:defRPr sz="1600">
                <a:solidFill>
                  <a:srgbClr val="38006A"/>
                </a:solidFill>
                <a:latin typeface="Arial" pitchFamily="34" charset="0"/>
                <a:ea typeface="MS PGothic" pitchFamily="34" charset="-128"/>
                <a:cs typeface="Arial" pitchFamily="34" charset="0"/>
              </a:defRPr>
            </a:lvl3pPr>
            <a:lvl4pPr marL="1600200" indent="-228600" algn="l" eaLnBrk="0" hangingPunct="0">
              <a:spcBef>
                <a:spcPct val="20000"/>
              </a:spcBef>
              <a:buChar char="–"/>
              <a:defRPr sz="1400">
                <a:solidFill>
                  <a:srgbClr val="380069"/>
                </a:solidFill>
                <a:latin typeface="Arial" pitchFamily="34" charset="0"/>
                <a:ea typeface="MS PGothic" pitchFamily="34" charset="-128"/>
                <a:cs typeface="Arial" pitchFamily="34" charset="0"/>
              </a:defRPr>
            </a:lvl4pPr>
            <a:lvl5pPr marL="2057400" indent="-228600" algn="l" eaLnBrk="0" hangingPunct="0">
              <a:spcBef>
                <a:spcPct val="20000"/>
              </a:spcBef>
              <a:buFont typeface="Arial" pitchFamily="34" charset="0"/>
              <a:buChar char="-"/>
              <a:defRPr sz="1200">
                <a:solidFill>
                  <a:srgbClr val="380069"/>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Font typeface="Arial" pitchFamily="34" charset="0"/>
              <a:buChar char="-"/>
              <a:defRPr sz="1200">
                <a:solidFill>
                  <a:srgbClr val="380069"/>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Font typeface="Arial" pitchFamily="34" charset="0"/>
              <a:buChar char="-"/>
              <a:defRPr sz="1200">
                <a:solidFill>
                  <a:srgbClr val="380069"/>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Font typeface="Arial" pitchFamily="34" charset="0"/>
              <a:buChar char="-"/>
              <a:defRPr sz="1200">
                <a:solidFill>
                  <a:srgbClr val="380069"/>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Font typeface="Arial" pitchFamily="34" charset="0"/>
              <a:buChar char="-"/>
              <a:defRPr sz="1200">
                <a:solidFill>
                  <a:srgbClr val="380069"/>
                </a:solidFill>
                <a:latin typeface="Arial" pitchFamily="34" charset="0"/>
                <a:ea typeface="MS PGothic" pitchFamily="34" charset="-128"/>
                <a:cs typeface="Arial" pitchFamily="34" charset="0"/>
              </a:defRPr>
            </a:lvl9pPr>
          </a:lstStyle>
          <a:p>
            <a:pPr algn="ctr" eaLnBrk="1" hangingPunct="1">
              <a:spcBef>
                <a:spcPct val="0"/>
              </a:spcBef>
              <a:buFontTx/>
              <a:buNone/>
            </a:pPr>
            <a:r>
              <a:rPr lang="en-US" altLang="en-US" sz="1200" b="1" dirty="0">
                <a:solidFill>
                  <a:srgbClr val="00B050"/>
                </a:solidFill>
              </a:rPr>
              <a:t>I/O </a:t>
            </a:r>
            <a:br>
              <a:rPr lang="en-US" altLang="en-US" sz="1200" b="1" dirty="0">
                <a:solidFill>
                  <a:srgbClr val="00B050"/>
                </a:solidFill>
              </a:rPr>
            </a:br>
            <a:r>
              <a:rPr lang="en-US" altLang="en-US" sz="1200" b="1" dirty="0">
                <a:solidFill>
                  <a:srgbClr val="00B050"/>
                </a:solidFill>
              </a:rPr>
              <a:t>semantics</a:t>
            </a:r>
          </a:p>
        </p:txBody>
      </p:sp>
      <p:sp>
        <p:nvSpPr>
          <p:cNvPr id="88" name="TextBox 69">
            <a:extLst>
              <a:ext uri="{FF2B5EF4-FFF2-40B4-BE49-F238E27FC236}">
                <a16:creationId xmlns:a16="http://schemas.microsoft.com/office/drawing/2014/main" id="{14399324-EBE5-49AD-B570-4967CFF604A9}"/>
              </a:ext>
            </a:extLst>
          </p:cNvPr>
          <p:cNvSpPr txBox="1">
            <a:spLocks noChangeArrowheads="1"/>
          </p:cNvSpPr>
          <p:nvPr/>
        </p:nvSpPr>
        <p:spPr bwMode="auto">
          <a:xfrm>
            <a:off x="7924800" y="2038350"/>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Blip>
                <a:blip r:embed="rId3"/>
              </a:buBlip>
              <a:defRPr sz="2400">
                <a:solidFill>
                  <a:srgbClr val="380069"/>
                </a:solidFill>
                <a:latin typeface="Arial" pitchFamily="34" charset="0"/>
                <a:ea typeface="MS PGothic" pitchFamily="34" charset="-128"/>
                <a:cs typeface="Arial" pitchFamily="34" charset="0"/>
              </a:defRPr>
            </a:lvl1pPr>
            <a:lvl2pPr marL="742950" indent="-285750" algn="l" eaLnBrk="0" hangingPunct="0">
              <a:spcBef>
                <a:spcPct val="20000"/>
              </a:spcBef>
              <a:buSzPct val="50000"/>
              <a:buBlip>
                <a:blip r:embed="rId4"/>
              </a:buBlip>
              <a:defRPr sz="2000">
                <a:solidFill>
                  <a:srgbClr val="5D5B5C"/>
                </a:solidFill>
                <a:latin typeface="Arial" pitchFamily="34" charset="0"/>
                <a:ea typeface="MS PGothic" pitchFamily="34" charset="-128"/>
                <a:cs typeface="Arial" pitchFamily="34" charset="0"/>
              </a:defRPr>
            </a:lvl2pPr>
            <a:lvl3pPr marL="1143000" indent="-228600" algn="l" eaLnBrk="0" hangingPunct="0">
              <a:spcBef>
                <a:spcPct val="20000"/>
              </a:spcBef>
              <a:buSzPct val="60000"/>
              <a:buBlip>
                <a:blip r:embed="rId5"/>
              </a:buBlip>
              <a:defRPr sz="1600">
                <a:solidFill>
                  <a:srgbClr val="38006A"/>
                </a:solidFill>
                <a:latin typeface="Arial" pitchFamily="34" charset="0"/>
                <a:ea typeface="MS PGothic" pitchFamily="34" charset="-128"/>
                <a:cs typeface="Arial" pitchFamily="34" charset="0"/>
              </a:defRPr>
            </a:lvl3pPr>
            <a:lvl4pPr marL="1600200" indent="-228600" algn="l" eaLnBrk="0" hangingPunct="0">
              <a:spcBef>
                <a:spcPct val="20000"/>
              </a:spcBef>
              <a:buChar char="–"/>
              <a:defRPr sz="1400">
                <a:solidFill>
                  <a:srgbClr val="380069"/>
                </a:solidFill>
                <a:latin typeface="Arial" pitchFamily="34" charset="0"/>
                <a:ea typeface="MS PGothic" pitchFamily="34" charset="-128"/>
                <a:cs typeface="Arial" pitchFamily="34" charset="0"/>
              </a:defRPr>
            </a:lvl4pPr>
            <a:lvl5pPr marL="2057400" indent="-228600" algn="l" eaLnBrk="0" hangingPunct="0">
              <a:spcBef>
                <a:spcPct val="20000"/>
              </a:spcBef>
              <a:buFont typeface="Arial" pitchFamily="34" charset="0"/>
              <a:buChar char="-"/>
              <a:defRPr sz="1200">
                <a:solidFill>
                  <a:srgbClr val="380069"/>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Font typeface="Arial" pitchFamily="34" charset="0"/>
              <a:buChar char="-"/>
              <a:defRPr sz="1200">
                <a:solidFill>
                  <a:srgbClr val="380069"/>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Font typeface="Arial" pitchFamily="34" charset="0"/>
              <a:buChar char="-"/>
              <a:defRPr sz="1200">
                <a:solidFill>
                  <a:srgbClr val="380069"/>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Font typeface="Arial" pitchFamily="34" charset="0"/>
              <a:buChar char="-"/>
              <a:defRPr sz="1200">
                <a:solidFill>
                  <a:srgbClr val="380069"/>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Font typeface="Arial" pitchFamily="34" charset="0"/>
              <a:buChar char="-"/>
              <a:defRPr sz="1200">
                <a:solidFill>
                  <a:srgbClr val="380069"/>
                </a:solidFill>
                <a:latin typeface="Arial" pitchFamily="34" charset="0"/>
                <a:ea typeface="MS PGothic" pitchFamily="34" charset="-128"/>
                <a:cs typeface="Arial" pitchFamily="34" charset="0"/>
              </a:defRPr>
            </a:lvl9pPr>
          </a:lstStyle>
          <a:p>
            <a:pPr algn="ctr" eaLnBrk="1" hangingPunct="1">
              <a:spcBef>
                <a:spcPct val="0"/>
              </a:spcBef>
              <a:buFontTx/>
              <a:buNone/>
            </a:pPr>
            <a:r>
              <a:rPr lang="en-US" altLang="en-US" sz="1200" b="1" dirty="0">
                <a:solidFill>
                  <a:srgbClr val="00B050"/>
                </a:solidFill>
              </a:rPr>
              <a:t>Memory</a:t>
            </a:r>
            <a:br>
              <a:rPr lang="en-US" altLang="en-US" sz="1200" b="1" dirty="0">
                <a:solidFill>
                  <a:srgbClr val="00B050"/>
                </a:solidFill>
              </a:rPr>
            </a:br>
            <a:r>
              <a:rPr lang="en-US" altLang="en-US" sz="1200" b="1" dirty="0">
                <a:solidFill>
                  <a:srgbClr val="00B050"/>
                </a:solidFill>
              </a:rPr>
              <a:t>semantics</a:t>
            </a:r>
          </a:p>
        </p:txBody>
      </p:sp>
      <p:sp>
        <p:nvSpPr>
          <p:cNvPr id="89" name="Rectangle 88">
            <a:extLst>
              <a:ext uri="{FF2B5EF4-FFF2-40B4-BE49-F238E27FC236}">
                <a16:creationId xmlns:a16="http://schemas.microsoft.com/office/drawing/2014/main" id="{8FC91A59-2910-4907-8B17-8957A0C65DEC}"/>
              </a:ext>
            </a:extLst>
          </p:cNvPr>
          <p:cNvSpPr/>
          <p:nvPr/>
        </p:nvSpPr>
        <p:spPr bwMode="auto">
          <a:xfrm>
            <a:off x="4419600" y="2955668"/>
            <a:ext cx="1383610" cy="304800"/>
          </a:xfrm>
          <a:prstGeom prst="rect">
            <a:avLst/>
          </a:prstGeom>
          <a:solidFill>
            <a:schemeClr val="accent6">
              <a:lumMod val="40000"/>
              <a:lumOff val="6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a:defRPr/>
            </a:pPr>
            <a:r>
              <a:rPr lang="en-US" sz="1200" b="1" dirty="0">
                <a:solidFill>
                  <a:schemeClr val="tx1">
                    <a:lumMod val="65000"/>
                    <a:lumOff val="35000"/>
                  </a:schemeClr>
                </a:solidFill>
                <a:latin typeface="Arial" charset="0"/>
              </a:rPr>
              <a:t>Block-based FS</a:t>
            </a:r>
          </a:p>
        </p:txBody>
      </p:sp>
      <p:cxnSp>
        <p:nvCxnSpPr>
          <p:cNvPr id="90" name="Straight Arrow Connector 61">
            <a:extLst>
              <a:ext uri="{FF2B5EF4-FFF2-40B4-BE49-F238E27FC236}">
                <a16:creationId xmlns:a16="http://schemas.microsoft.com/office/drawing/2014/main" id="{D8CBC6D2-1245-4801-91CF-263F5C951E4D}"/>
              </a:ext>
            </a:extLst>
          </p:cNvPr>
          <p:cNvCxnSpPr>
            <a:cxnSpLocks noChangeShapeType="1"/>
          </p:cNvCxnSpPr>
          <p:nvPr/>
        </p:nvCxnSpPr>
        <p:spPr bwMode="auto">
          <a:xfrm flipV="1">
            <a:off x="5111405" y="3907454"/>
            <a:ext cx="0" cy="249078"/>
          </a:xfrm>
          <a:prstGeom prst="straightConnector1">
            <a:avLst/>
          </a:prstGeom>
          <a:noFill/>
          <a:ln w="12700" algn="ctr">
            <a:solidFill>
              <a:schemeClr val="bg1">
                <a:lumMod val="65000"/>
              </a:schemeClr>
            </a:solidFill>
            <a:round/>
            <a:headEnd type="arrow" w="med" len="med"/>
            <a:tailEnd type="arrow" w="med" len="med"/>
          </a:ln>
          <a:extLst>
            <a:ext uri="{909E8E84-426E-40DD-AFC4-6F175D3DCCD1}">
              <a14:hiddenFill xmlns:a14="http://schemas.microsoft.com/office/drawing/2010/main">
                <a:noFill/>
              </a14:hiddenFill>
            </a:ext>
          </a:extLst>
        </p:spPr>
      </p:cxnSp>
      <p:sp>
        <p:nvSpPr>
          <p:cNvPr id="91" name="Rectangle 90">
            <a:extLst>
              <a:ext uri="{FF2B5EF4-FFF2-40B4-BE49-F238E27FC236}">
                <a16:creationId xmlns:a16="http://schemas.microsoft.com/office/drawing/2014/main" id="{373E6F76-B1D4-467F-A910-81204EB2FBC3}"/>
              </a:ext>
            </a:extLst>
          </p:cNvPr>
          <p:cNvSpPr/>
          <p:nvPr/>
        </p:nvSpPr>
        <p:spPr bwMode="auto">
          <a:xfrm>
            <a:off x="4419600" y="2590087"/>
            <a:ext cx="1383610" cy="317956"/>
          </a:xfrm>
          <a:prstGeom prst="rect">
            <a:avLst/>
          </a:prstGeom>
          <a:solidFill>
            <a:schemeClr val="accent6">
              <a:lumMod val="40000"/>
              <a:lumOff val="6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a:defRPr/>
            </a:pPr>
            <a:r>
              <a:rPr lang="en-US" sz="1200" b="1" dirty="0">
                <a:solidFill>
                  <a:schemeClr val="tx1">
                    <a:lumMod val="65000"/>
                    <a:lumOff val="35000"/>
                  </a:schemeClr>
                </a:solidFill>
              </a:rPr>
              <a:t>Page Cache</a:t>
            </a:r>
          </a:p>
        </p:txBody>
      </p:sp>
      <p:cxnSp>
        <p:nvCxnSpPr>
          <p:cNvPr id="92" name="Straight Arrow Connector 63">
            <a:extLst>
              <a:ext uri="{FF2B5EF4-FFF2-40B4-BE49-F238E27FC236}">
                <a16:creationId xmlns:a16="http://schemas.microsoft.com/office/drawing/2014/main" id="{02BFF68A-878D-4582-9B98-6F6A2AD37BA0}"/>
              </a:ext>
            </a:extLst>
          </p:cNvPr>
          <p:cNvCxnSpPr>
            <a:cxnSpLocks noChangeShapeType="1"/>
            <a:stCxn id="87" idx="0"/>
          </p:cNvCxnSpPr>
          <p:nvPr/>
        </p:nvCxnSpPr>
        <p:spPr bwMode="auto">
          <a:xfrm flipH="1" flipV="1">
            <a:off x="5791203" y="1641932"/>
            <a:ext cx="12008" cy="406598"/>
          </a:xfrm>
          <a:prstGeom prst="straightConnector1">
            <a:avLst/>
          </a:prstGeom>
          <a:noFill/>
          <a:ln w="1905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93" name="Rectangle 92">
            <a:extLst>
              <a:ext uri="{FF2B5EF4-FFF2-40B4-BE49-F238E27FC236}">
                <a16:creationId xmlns:a16="http://schemas.microsoft.com/office/drawing/2014/main" id="{7058B8EE-10DD-4F91-B421-192781145EB2}"/>
              </a:ext>
            </a:extLst>
          </p:cNvPr>
          <p:cNvSpPr/>
          <p:nvPr/>
        </p:nvSpPr>
        <p:spPr bwMode="auto">
          <a:xfrm>
            <a:off x="4419600" y="3294252"/>
            <a:ext cx="1383610" cy="253394"/>
          </a:xfrm>
          <a:prstGeom prst="rect">
            <a:avLst/>
          </a:prstGeom>
          <a:solidFill>
            <a:schemeClr val="accent6">
              <a:lumMod val="40000"/>
              <a:lumOff val="6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a:defRPr/>
            </a:pPr>
            <a:r>
              <a:rPr lang="en-US" sz="1200" b="1" dirty="0">
                <a:solidFill>
                  <a:schemeClr val="tx1">
                    <a:lumMod val="65000"/>
                    <a:lumOff val="35000"/>
                  </a:schemeClr>
                </a:solidFill>
              </a:rPr>
              <a:t>bio</a:t>
            </a:r>
          </a:p>
        </p:txBody>
      </p:sp>
      <p:cxnSp>
        <p:nvCxnSpPr>
          <p:cNvPr id="94" name="Straight Arrow Connector 63">
            <a:extLst>
              <a:ext uri="{FF2B5EF4-FFF2-40B4-BE49-F238E27FC236}">
                <a16:creationId xmlns:a16="http://schemas.microsoft.com/office/drawing/2014/main" id="{3766D810-CAC4-469C-B45D-99EE0A0ACFF1}"/>
              </a:ext>
            </a:extLst>
          </p:cNvPr>
          <p:cNvCxnSpPr>
            <a:cxnSpLocks noChangeShapeType="1"/>
          </p:cNvCxnSpPr>
          <p:nvPr/>
        </p:nvCxnSpPr>
        <p:spPr bwMode="auto">
          <a:xfrm flipV="1">
            <a:off x="5111405" y="2034629"/>
            <a:ext cx="0" cy="555458"/>
          </a:xfrm>
          <a:prstGeom prst="straightConnector1">
            <a:avLst/>
          </a:prstGeom>
          <a:noFill/>
          <a:ln w="19050" algn="ctr">
            <a:solidFill>
              <a:schemeClr val="bg1">
                <a:lumMod val="65000"/>
              </a:schemeClr>
            </a:solidFill>
            <a:round/>
            <a:headEnd type="arrow" w="med" len="med"/>
            <a:tailEnd type="arrow" w="med" len="med"/>
          </a:ln>
          <a:extLst>
            <a:ext uri="{909E8E84-426E-40DD-AFC4-6F175D3DCCD1}">
              <a14:hiddenFill xmlns:a14="http://schemas.microsoft.com/office/drawing/2010/main">
                <a:noFill/>
              </a14:hiddenFill>
            </a:ext>
          </a:extLst>
        </p:spPr>
      </p:cxnSp>
      <p:cxnSp>
        <p:nvCxnSpPr>
          <p:cNvPr id="95" name="Straight Connector 94">
            <a:extLst>
              <a:ext uri="{FF2B5EF4-FFF2-40B4-BE49-F238E27FC236}">
                <a16:creationId xmlns:a16="http://schemas.microsoft.com/office/drawing/2014/main" id="{08D267C5-205A-4789-B4A8-21A4F055BABF}"/>
              </a:ext>
            </a:extLst>
          </p:cNvPr>
          <p:cNvCxnSpPr/>
          <p:nvPr/>
        </p:nvCxnSpPr>
        <p:spPr bwMode="auto">
          <a:xfrm>
            <a:off x="5111406" y="2034630"/>
            <a:ext cx="1441795" cy="372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6" name="Rectangle 95">
            <a:extLst>
              <a:ext uri="{FF2B5EF4-FFF2-40B4-BE49-F238E27FC236}">
                <a16:creationId xmlns:a16="http://schemas.microsoft.com/office/drawing/2014/main" id="{42C74304-ACDE-4FDF-A036-CA14EBE4B44E}"/>
              </a:ext>
            </a:extLst>
          </p:cNvPr>
          <p:cNvSpPr/>
          <p:nvPr/>
        </p:nvSpPr>
        <p:spPr bwMode="auto">
          <a:xfrm>
            <a:off x="8394014" y="1428750"/>
            <a:ext cx="673786" cy="237907"/>
          </a:xfrm>
          <a:prstGeom prst="rect">
            <a:avLst/>
          </a:prstGeom>
          <a:solidFill>
            <a:schemeClr val="accent6">
              <a:lumMod val="40000"/>
              <a:lumOff val="6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a:defRPr/>
            </a:pPr>
            <a:r>
              <a:rPr lang="en-US" sz="1200" b="1" dirty="0">
                <a:solidFill>
                  <a:schemeClr val="tx1">
                    <a:lumMod val="65000"/>
                    <a:lumOff val="35000"/>
                  </a:schemeClr>
                </a:solidFill>
                <a:latin typeface="Arial" charset="0"/>
              </a:rPr>
              <a:t>SPDK</a:t>
            </a:r>
          </a:p>
        </p:txBody>
      </p:sp>
      <p:cxnSp>
        <p:nvCxnSpPr>
          <p:cNvPr id="97" name="Straight Arrow Connector 96">
            <a:extLst>
              <a:ext uri="{FF2B5EF4-FFF2-40B4-BE49-F238E27FC236}">
                <a16:creationId xmlns:a16="http://schemas.microsoft.com/office/drawing/2014/main" id="{3769C605-B3D2-493E-8FF8-D084B9902562}"/>
              </a:ext>
            </a:extLst>
          </p:cNvPr>
          <p:cNvCxnSpPr>
            <a:cxnSpLocks noChangeShapeType="1"/>
          </p:cNvCxnSpPr>
          <p:nvPr/>
        </p:nvCxnSpPr>
        <p:spPr bwMode="auto">
          <a:xfrm flipV="1">
            <a:off x="8724900" y="1753314"/>
            <a:ext cx="0" cy="290930"/>
          </a:xfrm>
          <a:prstGeom prst="straightConnector1">
            <a:avLst/>
          </a:prstGeom>
          <a:noFill/>
          <a:ln w="1905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98" name="Straight Connector 97">
            <a:extLst>
              <a:ext uri="{FF2B5EF4-FFF2-40B4-BE49-F238E27FC236}">
                <a16:creationId xmlns:a16="http://schemas.microsoft.com/office/drawing/2014/main" id="{2AF10188-CF70-4047-94C5-C56CFE1EE48B}"/>
              </a:ext>
            </a:extLst>
          </p:cNvPr>
          <p:cNvCxnSpPr/>
          <p:nvPr/>
        </p:nvCxnSpPr>
        <p:spPr bwMode="auto">
          <a:xfrm>
            <a:off x="8001000" y="2034629"/>
            <a:ext cx="7239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9" name="Rectangle 98">
            <a:extLst>
              <a:ext uri="{FF2B5EF4-FFF2-40B4-BE49-F238E27FC236}">
                <a16:creationId xmlns:a16="http://schemas.microsoft.com/office/drawing/2014/main" id="{6CE2AA23-7E48-4BC5-9885-4D88EA16C0A2}"/>
              </a:ext>
            </a:extLst>
          </p:cNvPr>
          <p:cNvSpPr/>
          <p:nvPr/>
        </p:nvSpPr>
        <p:spPr bwMode="auto">
          <a:xfrm>
            <a:off x="5902300" y="2800350"/>
            <a:ext cx="2895599" cy="334118"/>
          </a:xfrm>
          <a:prstGeom prst="rect">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effectLst/>
              <a:latin typeface="Arial" charset="0"/>
            </a:endParaRPr>
          </a:p>
        </p:txBody>
      </p:sp>
      <p:sp>
        <p:nvSpPr>
          <p:cNvPr id="100" name="Content Placeholder 2">
            <a:extLst>
              <a:ext uri="{FF2B5EF4-FFF2-40B4-BE49-F238E27FC236}">
                <a16:creationId xmlns:a16="http://schemas.microsoft.com/office/drawing/2014/main" id="{C0E94F16-A332-483B-AAC4-3F741ED69DAA}"/>
              </a:ext>
            </a:extLst>
          </p:cNvPr>
          <p:cNvSpPr>
            <a:spLocks noGrp="1"/>
          </p:cNvSpPr>
          <p:nvPr>
            <p:ph idx="1"/>
          </p:nvPr>
        </p:nvSpPr>
        <p:spPr>
          <a:xfrm>
            <a:off x="164409" y="1538429"/>
            <a:ext cx="4177715" cy="2862121"/>
          </a:xfrm>
        </p:spPr>
        <p:txBody>
          <a:bodyPr/>
          <a:lstStyle/>
          <a:p>
            <a:r>
              <a:rPr lang="en-US" sz="1800" dirty="0"/>
              <a:t>Plexistor (acquired by NetApp)</a:t>
            </a:r>
          </a:p>
          <a:p>
            <a:pPr lvl="1"/>
            <a:r>
              <a:rPr lang="en-US" sz="1400" dirty="0"/>
              <a:t>PM-based FS pioneer since 2013</a:t>
            </a:r>
          </a:p>
          <a:p>
            <a:pPr lvl="1"/>
            <a:r>
              <a:rPr lang="en-US" sz="1400" dirty="0"/>
              <a:t>Contributed/</a:t>
            </a:r>
            <a:r>
              <a:rPr lang="en-US" sz="1400" dirty="0" err="1"/>
              <a:t>ing</a:t>
            </a:r>
            <a:r>
              <a:rPr lang="en-US" sz="1400" dirty="0"/>
              <a:t> some of our IP</a:t>
            </a:r>
            <a:br>
              <a:rPr lang="en-US" sz="1800" dirty="0"/>
            </a:br>
            <a:endParaRPr lang="en-US" sz="1800" dirty="0"/>
          </a:p>
          <a:p>
            <a:r>
              <a:rPr lang="en-US" sz="1800" dirty="0"/>
              <a:t>MAX Data approach:</a:t>
            </a:r>
          </a:p>
          <a:p>
            <a:pPr lvl="1"/>
            <a:r>
              <a:rPr lang="en-US" sz="1400" dirty="0"/>
              <a:t>Support legacy applications</a:t>
            </a:r>
            <a:br>
              <a:rPr lang="en-US" sz="1400" dirty="0"/>
            </a:br>
            <a:r>
              <a:rPr lang="en-US" sz="1400" dirty="0"/>
              <a:t>&amp; Enable NPM (e.g. SPDK)</a:t>
            </a:r>
          </a:p>
          <a:p>
            <a:pPr lvl="1"/>
            <a:r>
              <a:rPr lang="en-US" sz="1400" dirty="0"/>
              <a:t>Feature rich</a:t>
            </a:r>
          </a:p>
          <a:p>
            <a:pPr lvl="1"/>
            <a:r>
              <a:rPr lang="en-US" sz="1400" dirty="0"/>
              <a:t>Integrate with NetApp Data Fabric</a:t>
            </a:r>
            <a:r>
              <a:rPr lang="en-US" sz="1400" i="1" dirty="0"/>
              <a:t>™</a:t>
            </a:r>
            <a:endParaRPr lang="en-US" sz="1400" dirty="0"/>
          </a:p>
        </p:txBody>
      </p:sp>
      <p:sp>
        <p:nvSpPr>
          <p:cNvPr id="103" name="TextBox 102">
            <a:extLst>
              <a:ext uri="{FF2B5EF4-FFF2-40B4-BE49-F238E27FC236}">
                <a16:creationId xmlns:a16="http://schemas.microsoft.com/office/drawing/2014/main" id="{3EB1C586-2ADF-447C-8D49-7611016E01B3}"/>
              </a:ext>
            </a:extLst>
          </p:cNvPr>
          <p:cNvSpPr txBox="1"/>
          <p:nvPr/>
        </p:nvSpPr>
        <p:spPr>
          <a:xfrm>
            <a:off x="6729627" y="3130529"/>
            <a:ext cx="1072265" cy="261610"/>
          </a:xfrm>
          <a:prstGeom prst="rect">
            <a:avLst/>
          </a:prstGeom>
          <a:noFill/>
        </p:spPr>
        <p:txBody>
          <a:bodyPr wrap="square">
            <a:spAutoFit/>
          </a:bodyPr>
          <a:lstStyle/>
          <a:p>
            <a:pPr algn="ctr">
              <a:defRPr/>
            </a:pPr>
            <a:r>
              <a:rPr lang="en-US" sz="1100" dirty="0">
                <a:ln w="1905"/>
                <a:solidFill>
                  <a:srgbClr val="00B050"/>
                </a:solidFill>
              </a:rPr>
              <a:t>e.g. MAX FS</a:t>
            </a:r>
          </a:p>
        </p:txBody>
      </p:sp>
      <p:pic>
        <p:nvPicPr>
          <p:cNvPr id="1026" name="Picture 2" descr="Image result for aep nvdimm">
            <a:extLst>
              <a:ext uri="{FF2B5EF4-FFF2-40B4-BE49-F238E27FC236}">
                <a16:creationId xmlns:a16="http://schemas.microsoft.com/office/drawing/2014/main" id="{3EAB23D6-D70E-48F6-A360-D806DEA82F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83" t="43099" r="7365" b="14765"/>
          <a:stretch/>
        </p:blipFill>
        <p:spPr bwMode="auto">
          <a:xfrm>
            <a:off x="5054064" y="4269315"/>
            <a:ext cx="3404136" cy="437266"/>
          </a:xfrm>
          <a:prstGeom prst="rect">
            <a:avLst/>
          </a:prstGeom>
          <a:noFill/>
          <a:extLst>
            <a:ext uri="{909E8E84-426E-40DD-AFC4-6F175D3DCCD1}">
              <a14:hiddenFill xmlns:a14="http://schemas.microsoft.com/office/drawing/2010/main">
                <a:solidFill>
                  <a:srgbClr val="FFFFFF"/>
                </a:solidFill>
              </a14:hiddenFill>
            </a:ext>
          </a:extLst>
        </p:spPr>
      </p:pic>
      <p:sp>
        <p:nvSpPr>
          <p:cNvPr id="107" name="Rectangle 106">
            <a:extLst>
              <a:ext uri="{FF2B5EF4-FFF2-40B4-BE49-F238E27FC236}">
                <a16:creationId xmlns:a16="http://schemas.microsoft.com/office/drawing/2014/main" id="{652E631E-1947-40CF-95E9-E08EF02B4156}"/>
              </a:ext>
            </a:extLst>
          </p:cNvPr>
          <p:cNvSpPr/>
          <p:nvPr/>
        </p:nvSpPr>
        <p:spPr bwMode="auto">
          <a:xfrm>
            <a:off x="5281822" y="4360821"/>
            <a:ext cx="696678" cy="103230"/>
          </a:xfrm>
          <a:prstGeom prst="rect">
            <a:avLst/>
          </a:prstGeom>
          <a:solidFill>
            <a:schemeClr val="bg1"/>
          </a:solidFill>
          <a:ln w="28575" cap="flat" cmpd="sng" algn="ctr">
            <a:noFill/>
            <a:prstDash val="solid"/>
            <a:round/>
            <a:headEnd type="none" w="med" len="med"/>
            <a:tailEnd type="none" w="med" len="med"/>
          </a:ln>
          <a:effectLst>
            <a:outerShdw blurRad="107950" dist="12700" dir="5400000" algn="ctr">
              <a:srgbClr val="000000"/>
            </a:outerShdw>
          </a:effectLst>
        </p:spPr>
        <p:txBody>
          <a:bodyPr anchor="ctr"/>
          <a:lstStyle/>
          <a:p>
            <a:pPr algn="ctr">
              <a:defRPr/>
            </a:pPr>
            <a:r>
              <a:rPr lang="en-US" sz="800" b="1" dirty="0">
                <a:solidFill>
                  <a:srgbClr val="00B050"/>
                </a:solidFill>
                <a:latin typeface="Arial" charset="0"/>
              </a:rPr>
              <a:t>PM</a:t>
            </a:r>
            <a:endParaRPr lang="en-US" sz="1200" b="1" dirty="0">
              <a:solidFill>
                <a:srgbClr val="00B050"/>
              </a:solidFill>
              <a:latin typeface="Arial" charset="0"/>
            </a:endParaRPr>
          </a:p>
        </p:txBody>
      </p:sp>
      <p:sp>
        <p:nvSpPr>
          <p:cNvPr id="3" name="TextBox 2">
            <a:extLst>
              <a:ext uri="{FF2B5EF4-FFF2-40B4-BE49-F238E27FC236}">
                <a16:creationId xmlns:a16="http://schemas.microsoft.com/office/drawing/2014/main" id="{7DCD0B9E-2F65-45A2-BB17-43655D3D24AF}"/>
              </a:ext>
            </a:extLst>
          </p:cNvPr>
          <p:cNvSpPr txBox="1"/>
          <p:nvPr/>
        </p:nvSpPr>
        <p:spPr>
          <a:xfrm rot="5400000">
            <a:off x="4996719" y="3468636"/>
            <a:ext cx="338554" cy="276999"/>
          </a:xfrm>
          <a:prstGeom prst="rect">
            <a:avLst/>
          </a:prstGeom>
          <a:noFill/>
        </p:spPr>
        <p:txBody>
          <a:bodyPr wrap="none" rtlCol="0">
            <a:spAutoFit/>
          </a:bodyPr>
          <a:lstStyle/>
          <a:p>
            <a:r>
              <a:rPr lang="en-US" sz="1200" b="1" dirty="0">
                <a:solidFill>
                  <a:schemeClr val="accent6">
                    <a:lumMod val="60000"/>
                    <a:lumOff val="40000"/>
                  </a:schemeClr>
                </a:solidFill>
              </a:rPr>
              <a:t>…</a:t>
            </a:r>
          </a:p>
        </p:txBody>
      </p:sp>
      <p:sp>
        <p:nvSpPr>
          <p:cNvPr id="33" name="Rectangle 32">
            <a:extLst>
              <a:ext uri="{FF2B5EF4-FFF2-40B4-BE49-F238E27FC236}">
                <a16:creationId xmlns:a16="http://schemas.microsoft.com/office/drawing/2014/main" id="{865D1389-7150-412F-8158-ECA6E61AE486}"/>
              </a:ext>
            </a:extLst>
          </p:cNvPr>
          <p:cNvSpPr/>
          <p:nvPr/>
        </p:nvSpPr>
        <p:spPr bwMode="auto">
          <a:xfrm>
            <a:off x="8394014" y="1120231"/>
            <a:ext cx="673786" cy="275074"/>
          </a:xfrm>
          <a:prstGeom prst="rect">
            <a:avLst/>
          </a:prstGeom>
          <a:solidFill>
            <a:schemeClr val="accent6">
              <a:lumMod val="40000"/>
              <a:lumOff val="6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a:defRPr/>
            </a:pPr>
            <a:r>
              <a:rPr lang="en-US" sz="800" b="1" dirty="0">
                <a:solidFill>
                  <a:schemeClr val="tx1">
                    <a:lumMod val="65000"/>
                    <a:lumOff val="35000"/>
                  </a:schemeClr>
                </a:solidFill>
              </a:rPr>
              <a:t>language extension</a:t>
            </a:r>
            <a:endParaRPr lang="en-US" sz="800" b="1" dirty="0">
              <a:solidFill>
                <a:schemeClr val="tx1">
                  <a:lumMod val="65000"/>
                  <a:lumOff val="35000"/>
                </a:schemeClr>
              </a:solidFill>
              <a:latin typeface="Arial" charset="0"/>
            </a:endParaRPr>
          </a:p>
        </p:txBody>
      </p:sp>
    </p:spTree>
    <p:extLst>
      <p:ext uri="{BB962C8B-B14F-4D97-AF65-F5344CB8AC3E}">
        <p14:creationId xmlns:p14="http://schemas.microsoft.com/office/powerpoint/2010/main" val="365800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9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0">
                                            <p:txEl>
                                              <p:pRg st="4" end="4"/>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0">
                                            <p:txEl>
                                              <p:pRg st="5" end="5"/>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uiExpand="1" build="p"/>
      <p:bldP spid="10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58AE-6EA0-4CC8-9519-BAAE164050EB}"/>
              </a:ext>
            </a:extLst>
          </p:cNvPr>
          <p:cNvSpPr>
            <a:spLocks noGrp="1"/>
          </p:cNvSpPr>
          <p:nvPr>
            <p:ph type="title"/>
          </p:nvPr>
        </p:nvSpPr>
        <p:spPr>
          <a:xfrm>
            <a:off x="381000" y="171450"/>
            <a:ext cx="6858000" cy="685800"/>
          </a:xfrm>
        </p:spPr>
        <p:txBody>
          <a:bodyPr/>
          <a:lstStyle/>
          <a:p>
            <a:r>
              <a:rPr lang="en-US" dirty="0"/>
              <a:t>PM/DAX FS - Room for Innovation</a:t>
            </a:r>
          </a:p>
        </p:txBody>
      </p:sp>
      <p:sp>
        <p:nvSpPr>
          <p:cNvPr id="4" name="Slide Number Placeholder 3">
            <a:extLst>
              <a:ext uri="{FF2B5EF4-FFF2-40B4-BE49-F238E27FC236}">
                <a16:creationId xmlns:a16="http://schemas.microsoft.com/office/drawing/2014/main" id="{2AE5D0AA-9685-4330-A2C2-AEC483AB1F15}"/>
              </a:ext>
            </a:extLst>
          </p:cNvPr>
          <p:cNvSpPr>
            <a:spLocks noGrp="1"/>
          </p:cNvSpPr>
          <p:nvPr>
            <p:ph type="sldNum" sz="quarter" idx="10"/>
          </p:nvPr>
        </p:nvSpPr>
        <p:spPr/>
        <p:txBody>
          <a:bodyPr/>
          <a:lstStyle/>
          <a:p>
            <a:pPr>
              <a:defRPr/>
            </a:pPr>
            <a:fld id="{4E953806-4F93-4C46-90C8-D8B0F00BADEE}" type="slidenum">
              <a:rPr lang="en-US" altLang="en-US" smtClean="0"/>
              <a:pPr>
                <a:defRPr/>
              </a:pPr>
              <a:t>9</a:t>
            </a:fld>
            <a:endParaRPr lang="en-US" altLang="en-US" dirty="0"/>
          </a:p>
        </p:txBody>
      </p:sp>
      <p:pic>
        <p:nvPicPr>
          <p:cNvPr id="5" name="Picture 2">
            <a:extLst>
              <a:ext uri="{FF2B5EF4-FFF2-40B4-BE49-F238E27FC236}">
                <a16:creationId xmlns:a16="http://schemas.microsoft.com/office/drawing/2014/main" id="{B4924D21-EBCC-4D4D-8B07-EAE825BB52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4" t="-522" r="70115" b="8700"/>
          <a:stretch/>
        </p:blipFill>
        <p:spPr bwMode="auto">
          <a:xfrm>
            <a:off x="9296400" y="819267"/>
            <a:ext cx="1866900" cy="2552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598E9B47-82FA-47CB-B23C-5D384BF00A69}"/>
              </a:ext>
            </a:extLst>
          </p:cNvPr>
          <p:cNvSpPr txBox="1"/>
          <p:nvPr/>
        </p:nvSpPr>
        <p:spPr>
          <a:xfrm>
            <a:off x="1023211" y="4552950"/>
            <a:ext cx="6483076" cy="430887"/>
          </a:xfrm>
          <a:prstGeom prst="rect">
            <a:avLst/>
          </a:prstGeom>
          <a:noFill/>
        </p:spPr>
        <p:txBody>
          <a:bodyPr wrap="square" rtlCol="0">
            <a:spAutoFit/>
          </a:bodyPr>
          <a:lstStyle/>
          <a:p>
            <a:pPr algn="l"/>
            <a:r>
              <a:rPr lang="en-US" sz="1100" i="1" dirty="0">
                <a:solidFill>
                  <a:schemeClr val="tx1">
                    <a:lumMod val="50000"/>
                    <a:lumOff val="50000"/>
                  </a:schemeClr>
                </a:solidFill>
              </a:rPr>
              <a:t>Katzburg et al. Submitted to SYSTOR 2018, Pending.</a:t>
            </a:r>
            <a:br>
              <a:rPr lang="en-US" sz="1100" i="1" dirty="0">
                <a:solidFill>
                  <a:schemeClr val="tx1">
                    <a:lumMod val="50000"/>
                    <a:lumOff val="50000"/>
                  </a:schemeClr>
                </a:solidFill>
              </a:rPr>
            </a:br>
            <a:r>
              <a:rPr lang="en-US" sz="1100" i="1" dirty="0">
                <a:solidFill>
                  <a:schemeClr val="tx1">
                    <a:lumMod val="50000"/>
                    <a:lumOff val="50000"/>
                  </a:schemeClr>
                </a:solidFill>
              </a:rPr>
              <a:t>An Experimental Study of NVDIMM-N Persistent Memory and its Impact on Two Relational Databases</a:t>
            </a:r>
          </a:p>
        </p:txBody>
      </p:sp>
      <p:pic>
        <p:nvPicPr>
          <p:cNvPr id="3" name="Picture 2">
            <a:extLst>
              <a:ext uri="{FF2B5EF4-FFF2-40B4-BE49-F238E27FC236}">
                <a16:creationId xmlns:a16="http://schemas.microsoft.com/office/drawing/2014/main" id="{98CA90AD-E20E-4697-AE8E-115AED6F6CD1}"/>
              </a:ext>
            </a:extLst>
          </p:cNvPr>
          <p:cNvPicPr>
            <a:picLocks noChangeAspect="1"/>
          </p:cNvPicPr>
          <p:nvPr/>
        </p:nvPicPr>
        <p:blipFill>
          <a:blip r:embed="rId3"/>
          <a:stretch>
            <a:fillRect/>
          </a:stretch>
        </p:blipFill>
        <p:spPr>
          <a:xfrm>
            <a:off x="9283485" y="3486150"/>
            <a:ext cx="2332534" cy="944121"/>
          </a:xfrm>
          <a:prstGeom prst="rect">
            <a:avLst/>
          </a:prstGeom>
        </p:spPr>
      </p:pic>
      <p:pic>
        <p:nvPicPr>
          <p:cNvPr id="6" name="Picture 5">
            <a:extLst>
              <a:ext uri="{FF2B5EF4-FFF2-40B4-BE49-F238E27FC236}">
                <a16:creationId xmlns:a16="http://schemas.microsoft.com/office/drawing/2014/main" id="{424EB7CE-5F52-444B-A582-8517D10F02D6}"/>
              </a:ext>
            </a:extLst>
          </p:cNvPr>
          <p:cNvPicPr>
            <a:picLocks noChangeAspect="1"/>
          </p:cNvPicPr>
          <p:nvPr/>
        </p:nvPicPr>
        <p:blipFill rotWithShape="1">
          <a:blip r:embed="rId4"/>
          <a:srcRect/>
          <a:stretch/>
        </p:blipFill>
        <p:spPr>
          <a:xfrm>
            <a:off x="1047750" y="912848"/>
            <a:ext cx="4305300" cy="3686175"/>
          </a:xfrm>
          <a:prstGeom prst="rect">
            <a:avLst/>
          </a:prstGeom>
        </p:spPr>
      </p:pic>
      <p:sp>
        <p:nvSpPr>
          <p:cNvPr id="9" name="TextBox 8">
            <a:extLst>
              <a:ext uri="{FF2B5EF4-FFF2-40B4-BE49-F238E27FC236}">
                <a16:creationId xmlns:a16="http://schemas.microsoft.com/office/drawing/2014/main" id="{BDDB3BB7-A00F-4C11-BF3A-3B72798B849B}"/>
              </a:ext>
            </a:extLst>
          </p:cNvPr>
          <p:cNvSpPr txBox="1"/>
          <p:nvPr/>
        </p:nvSpPr>
        <p:spPr>
          <a:xfrm>
            <a:off x="5562600" y="1971585"/>
            <a:ext cx="3372816" cy="1569660"/>
          </a:xfrm>
          <a:prstGeom prst="rect">
            <a:avLst/>
          </a:prstGeom>
          <a:noFill/>
        </p:spPr>
        <p:txBody>
          <a:bodyPr wrap="square" rtlCol="0">
            <a:spAutoFit/>
          </a:bodyPr>
          <a:lstStyle/>
          <a:p>
            <a:pPr marL="285750" indent="-285750" algn="l">
              <a:lnSpc>
                <a:spcPct val="150000"/>
              </a:lnSpc>
              <a:buFont typeface="Arial" panose="020B0604020202020204" pitchFamily="34" charset="0"/>
              <a:buChar char="•"/>
            </a:pPr>
            <a:r>
              <a:rPr lang="en-US" sz="1600" dirty="0"/>
              <a:t>12 flavors in a decade</a:t>
            </a:r>
          </a:p>
          <a:p>
            <a:pPr marL="285750" indent="-285750" algn="l">
              <a:lnSpc>
                <a:spcPct val="150000"/>
              </a:lnSpc>
              <a:buFont typeface="Arial" panose="020B0604020202020204" pitchFamily="34" charset="0"/>
              <a:buChar char="•"/>
            </a:pPr>
            <a:r>
              <a:rPr lang="en-US" sz="1600" dirty="0"/>
              <a:t>Most developed wo/ real SCM</a:t>
            </a:r>
          </a:p>
          <a:p>
            <a:pPr marL="285750" indent="-285750" algn="l">
              <a:lnSpc>
                <a:spcPct val="150000"/>
              </a:lnSpc>
              <a:buFont typeface="Arial" panose="020B0604020202020204" pitchFamily="34" charset="0"/>
              <a:buChar char="•"/>
            </a:pPr>
            <a:r>
              <a:rPr lang="en-US" sz="1600" dirty="0"/>
              <a:t>Half are deprecated</a:t>
            </a:r>
            <a:br>
              <a:rPr lang="en-US" sz="1600" dirty="0"/>
            </a:br>
            <a:r>
              <a:rPr lang="en-US" sz="1600" dirty="0"/>
              <a:t>Half of the rest are DAX only</a:t>
            </a:r>
          </a:p>
        </p:txBody>
      </p:sp>
      <p:sp>
        <p:nvSpPr>
          <p:cNvPr id="7" name="TextBox 6">
            <a:extLst>
              <a:ext uri="{FF2B5EF4-FFF2-40B4-BE49-F238E27FC236}">
                <a16:creationId xmlns:a16="http://schemas.microsoft.com/office/drawing/2014/main" id="{429EB7B7-FA20-44B7-95EB-1E8FCFF5EFC4}"/>
              </a:ext>
            </a:extLst>
          </p:cNvPr>
          <p:cNvSpPr txBox="1"/>
          <p:nvPr/>
        </p:nvSpPr>
        <p:spPr>
          <a:xfrm>
            <a:off x="1066800" y="3631856"/>
            <a:ext cx="747320" cy="246221"/>
          </a:xfrm>
          <a:prstGeom prst="rect">
            <a:avLst/>
          </a:prstGeom>
          <a:noFill/>
        </p:spPr>
        <p:txBody>
          <a:bodyPr wrap="none" rtlCol="0">
            <a:spAutoFit/>
          </a:bodyPr>
          <a:lstStyle/>
          <a:p>
            <a:r>
              <a:rPr lang="en-US" sz="1000" dirty="0"/>
              <a:t>(MAX FS)</a:t>
            </a:r>
          </a:p>
        </p:txBody>
      </p:sp>
    </p:spTree>
    <p:extLst>
      <p:ext uri="{BB962C8B-B14F-4D97-AF65-F5344CB8AC3E}">
        <p14:creationId xmlns:p14="http://schemas.microsoft.com/office/powerpoint/2010/main" val="22000848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10690</TotalTime>
  <Words>995</Words>
  <Application>Microsoft Office PowerPoint</Application>
  <PresentationFormat>On-screen Show (16:9)</PresentationFormat>
  <Paragraphs>293</Paragraphs>
  <Slides>25</Slides>
  <Notes>7</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MS PGothic</vt:lpstr>
      <vt:lpstr>MS PGothic</vt:lpstr>
      <vt:lpstr>Arial</vt:lpstr>
      <vt:lpstr>Droid Serif</vt:lpstr>
      <vt:lpstr>Gill Sans MT</vt:lpstr>
      <vt:lpstr>Lohit Devanagari</vt:lpstr>
      <vt:lpstr>Source Han Sans CN Regular</vt:lpstr>
      <vt:lpstr>Wingdings</vt:lpstr>
      <vt:lpstr>Default Design</vt:lpstr>
      <vt:lpstr>Persistent Memory  From Samples to  Mainstream Adoption</vt:lpstr>
      <vt:lpstr>Storage Media Generations</vt:lpstr>
      <vt:lpstr>Gradual PM Adoption</vt:lpstr>
      <vt:lpstr>Agenda</vt:lpstr>
      <vt:lpstr>PM Hardware</vt:lpstr>
      <vt:lpstr>PM Hardware – 2017/8 </vt:lpstr>
      <vt:lpstr>PM-based SW Approached</vt:lpstr>
      <vt:lpstr>Memory Accelerated (MAX) Data™ </vt:lpstr>
      <vt:lpstr>PM/DAX FS - Room for Innovation</vt:lpstr>
      <vt:lpstr>Agenda</vt:lpstr>
      <vt:lpstr>BOM 1</vt:lpstr>
      <vt:lpstr>BOM 2:   Auto-Tiering between PM &amp; Flash </vt:lpstr>
      <vt:lpstr>Data Protection is Expected</vt:lpstr>
      <vt:lpstr>1. DP on the Application Server  </vt:lpstr>
      <vt:lpstr>PowerPoint Presentation</vt:lpstr>
      <vt:lpstr>3. Snapshot-based Data Protection</vt:lpstr>
      <vt:lpstr>By Product: Ease of Administration</vt:lpstr>
      <vt:lpstr>Larger SW Eco System – Why?</vt:lpstr>
      <vt:lpstr>Kernel Vs. User Space FS Implementation</vt:lpstr>
      <vt:lpstr>Why not extend FUSE to PM?</vt:lpstr>
      <vt:lpstr>ZUFS Features &amp; Architecture</vt:lpstr>
      <vt:lpstr>Preliminary Results (for PM)</vt:lpstr>
      <vt:lpstr>Conclusions</vt:lpstr>
      <vt:lpstr>PowerPoint Presentation</vt:lpstr>
      <vt:lpstr>Abstract</vt:lpstr>
    </vt:vector>
  </TitlesOfParts>
  <Company>The Point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 Point Group</dc:creator>
  <cp:lastModifiedBy>Golander, Amit</cp:lastModifiedBy>
  <cp:revision>102</cp:revision>
  <dcterms:created xsi:type="dcterms:W3CDTF">2007-06-20T19:47:09Z</dcterms:created>
  <dcterms:modified xsi:type="dcterms:W3CDTF">2018-03-14T02:41:30Z</dcterms:modified>
</cp:coreProperties>
</file>